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42" d="100"/>
          <a:sy n="142" d="100"/>
        </p:scale>
        <p:origin x="-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DA9B8A-118C-43FF-9083-84D4DB41E6AB}" type="datetimeFigureOut">
              <a:rPr lang="fr-FR" smtClean="0"/>
              <a:pPr/>
              <a:t>11/10/2013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4D98F-25BF-42B8-9A9C-1BBF97BF37B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http://www.xaviermartin.fr/images/FOND%20PROCHE%20MOYEN%20ORIENT.JPG"/>
          <p:cNvPicPr/>
          <p:nvPr/>
        </p:nvPicPr>
        <p:blipFill>
          <a:blip r:embed="rId2" cstate="print"/>
          <a:srcRect l="20527" r="1580" b="127"/>
          <a:stretch>
            <a:fillRect/>
          </a:stretch>
        </p:blipFill>
        <p:spPr bwMode="auto">
          <a:xfrm>
            <a:off x="539552" y="764704"/>
            <a:ext cx="6696744" cy="511256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9" name="Forme libre 108"/>
          <p:cNvSpPr/>
          <p:nvPr/>
        </p:nvSpPr>
        <p:spPr>
          <a:xfrm>
            <a:off x="535354" y="2625969"/>
            <a:ext cx="1664677" cy="1715477"/>
          </a:xfrm>
          <a:custGeom>
            <a:avLst/>
            <a:gdLst>
              <a:gd name="connsiteX0" fmla="*/ 0 w 1664677"/>
              <a:gd name="connsiteY0" fmla="*/ 11723 h 1715477"/>
              <a:gd name="connsiteX1" fmla="*/ 0 w 1664677"/>
              <a:gd name="connsiteY1" fmla="*/ 11723 h 1715477"/>
              <a:gd name="connsiteX2" fmla="*/ 3908 w 1664677"/>
              <a:gd name="connsiteY2" fmla="*/ 1672493 h 1715477"/>
              <a:gd name="connsiteX3" fmla="*/ 332154 w 1664677"/>
              <a:gd name="connsiteY3" fmla="*/ 1668585 h 1715477"/>
              <a:gd name="connsiteX4" fmla="*/ 453292 w 1664677"/>
              <a:gd name="connsiteY4" fmla="*/ 1676400 h 1715477"/>
              <a:gd name="connsiteX5" fmla="*/ 480646 w 1664677"/>
              <a:gd name="connsiteY5" fmla="*/ 1676400 h 1715477"/>
              <a:gd name="connsiteX6" fmla="*/ 855784 w 1664677"/>
              <a:gd name="connsiteY6" fmla="*/ 1684216 h 1715477"/>
              <a:gd name="connsiteX7" fmla="*/ 918308 w 1664677"/>
              <a:gd name="connsiteY7" fmla="*/ 1680308 h 1715477"/>
              <a:gd name="connsiteX8" fmla="*/ 1113692 w 1664677"/>
              <a:gd name="connsiteY8" fmla="*/ 1672493 h 1715477"/>
              <a:gd name="connsiteX9" fmla="*/ 1266092 w 1664677"/>
              <a:gd name="connsiteY9" fmla="*/ 1656862 h 1715477"/>
              <a:gd name="connsiteX10" fmla="*/ 1324708 w 1664677"/>
              <a:gd name="connsiteY10" fmla="*/ 1715477 h 1715477"/>
              <a:gd name="connsiteX11" fmla="*/ 1398954 w 1664677"/>
              <a:gd name="connsiteY11" fmla="*/ 1692031 h 1715477"/>
              <a:gd name="connsiteX12" fmla="*/ 1422400 w 1664677"/>
              <a:gd name="connsiteY12" fmla="*/ 1633416 h 1715477"/>
              <a:gd name="connsiteX13" fmla="*/ 1481015 w 1664677"/>
              <a:gd name="connsiteY13" fmla="*/ 1629508 h 1715477"/>
              <a:gd name="connsiteX14" fmla="*/ 1516184 w 1664677"/>
              <a:gd name="connsiteY14" fmla="*/ 1578708 h 1715477"/>
              <a:gd name="connsiteX15" fmla="*/ 1543538 w 1664677"/>
              <a:gd name="connsiteY15" fmla="*/ 1551354 h 1715477"/>
              <a:gd name="connsiteX16" fmla="*/ 1555261 w 1664677"/>
              <a:gd name="connsiteY16" fmla="*/ 1520093 h 1715477"/>
              <a:gd name="connsiteX17" fmla="*/ 1598246 w 1664677"/>
              <a:gd name="connsiteY17" fmla="*/ 1516185 h 1715477"/>
              <a:gd name="connsiteX18" fmla="*/ 1649046 w 1664677"/>
              <a:gd name="connsiteY18" fmla="*/ 1488831 h 1715477"/>
              <a:gd name="connsiteX19" fmla="*/ 1664677 w 1664677"/>
              <a:gd name="connsiteY19" fmla="*/ 1492739 h 1715477"/>
              <a:gd name="connsiteX20" fmla="*/ 1652954 w 1664677"/>
              <a:gd name="connsiteY20" fmla="*/ 1465385 h 1715477"/>
              <a:gd name="connsiteX21" fmla="*/ 1609969 w 1664677"/>
              <a:gd name="connsiteY21" fmla="*/ 1418493 h 1715477"/>
              <a:gd name="connsiteX22" fmla="*/ 1609969 w 1664677"/>
              <a:gd name="connsiteY22" fmla="*/ 1371600 h 1715477"/>
              <a:gd name="connsiteX23" fmla="*/ 1590431 w 1664677"/>
              <a:gd name="connsiteY23" fmla="*/ 1355969 h 1715477"/>
              <a:gd name="connsiteX24" fmla="*/ 1586523 w 1664677"/>
              <a:gd name="connsiteY24" fmla="*/ 1301262 h 1715477"/>
              <a:gd name="connsiteX25" fmla="*/ 1637323 w 1664677"/>
              <a:gd name="connsiteY25" fmla="*/ 1324708 h 1715477"/>
              <a:gd name="connsiteX26" fmla="*/ 1649046 w 1664677"/>
              <a:gd name="connsiteY26" fmla="*/ 1316893 h 1715477"/>
              <a:gd name="connsiteX27" fmla="*/ 1633415 w 1664677"/>
              <a:gd name="connsiteY27" fmla="*/ 1277816 h 1715477"/>
              <a:gd name="connsiteX28" fmla="*/ 1613877 w 1664677"/>
              <a:gd name="connsiteY28" fmla="*/ 1266093 h 1715477"/>
              <a:gd name="connsiteX29" fmla="*/ 1598246 w 1664677"/>
              <a:gd name="connsiteY29" fmla="*/ 1262185 h 1715477"/>
              <a:gd name="connsiteX30" fmla="*/ 1586523 w 1664677"/>
              <a:gd name="connsiteY30" fmla="*/ 1262185 h 1715477"/>
              <a:gd name="connsiteX31" fmla="*/ 1559169 w 1664677"/>
              <a:gd name="connsiteY31" fmla="*/ 1207477 h 1715477"/>
              <a:gd name="connsiteX32" fmla="*/ 1309077 w 1664677"/>
              <a:gd name="connsiteY32" fmla="*/ 855785 h 1715477"/>
              <a:gd name="connsiteX33" fmla="*/ 1309077 w 1664677"/>
              <a:gd name="connsiteY33" fmla="*/ 832339 h 1715477"/>
              <a:gd name="connsiteX34" fmla="*/ 1301261 w 1664677"/>
              <a:gd name="connsiteY34" fmla="*/ 820616 h 1715477"/>
              <a:gd name="connsiteX35" fmla="*/ 1293446 w 1664677"/>
              <a:gd name="connsiteY35" fmla="*/ 754185 h 1715477"/>
              <a:gd name="connsiteX36" fmla="*/ 1223108 w 1664677"/>
              <a:gd name="connsiteY36" fmla="*/ 664308 h 1715477"/>
              <a:gd name="connsiteX37" fmla="*/ 1129323 w 1664677"/>
              <a:gd name="connsiteY37" fmla="*/ 547077 h 1715477"/>
              <a:gd name="connsiteX38" fmla="*/ 1125415 w 1664677"/>
              <a:gd name="connsiteY38" fmla="*/ 519723 h 1715477"/>
              <a:gd name="connsiteX39" fmla="*/ 1074615 w 1664677"/>
              <a:gd name="connsiteY39" fmla="*/ 461108 h 1715477"/>
              <a:gd name="connsiteX40" fmla="*/ 1074615 w 1664677"/>
              <a:gd name="connsiteY40" fmla="*/ 394677 h 1715477"/>
              <a:gd name="connsiteX41" fmla="*/ 1051169 w 1664677"/>
              <a:gd name="connsiteY41" fmla="*/ 375139 h 1715477"/>
              <a:gd name="connsiteX42" fmla="*/ 1043354 w 1664677"/>
              <a:gd name="connsiteY42" fmla="*/ 328246 h 1715477"/>
              <a:gd name="connsiteX43" fmla="*/ 1074615 w 1664677"/>
              <a:gd name="connsiteY43" fmla="*/ 304800 h 1715477"/>
              <a:gd name="connsiteX44" fmla="*/ 1094154 w 1664677"/>
              <a:gd name="connsiteY44" fmla="*/ 343877 h 1715477"/>
              <a:gd name="connsiteX45" fmla="*/ 1101969 w 1664677"/>
              <a:gd name="connsiteY45" fmla="*/ 375139 h 1715477"/>
              <a:gd name="connsiteX46" fmla="*/ 1105877 w 1664677"/>
              <a:gd name="connsiteY46" fmla="*/ 386862 h 1715477"/>
              <a:gd name="connsiteX47" fmla="*/ 1176215 w 1664677"/>
              <a:gd name="connsiteY47" fmla="*/ 449385 h 1715477"/>
              <a:gd name="connsiteX48" fmla="*/ 1172308 w 1664677"/>
              <a:gd name="connsiteY48" fmla="*/ 515816 h 1715477"/>
              <a:gd name="connsiteX49" fmla="*/ 1316892 w 1664677"/>
              <a:gd name="connsiteY49" fmla="*/ 656493 h 1715477"/>
              <a:gd name="connsiteX50" fmla="*/ 1355969 w 1664677"/>
              <a:gd name="connsiteY50" fmla="*/ 601785 h 1715477"/>
              <a:gd name="connsiteX51" fmla="*/ 1375508 w 1664677"/>
              <a:gd name="connsiteY51" fmla="*/ 523631 h 1715477"/>
              <a:gd name="connsiteX52" fmla="*/ 1398954 w 1664677"/>
              <a:gd name="connsiteY52" fmla="*/ 445477 h 1715477"/>
              <a:gd name="connsiteX53" fmla="*/ 1316892 w 1664677"/>
              <a:gd name="connsiteY53" fmla="*/ 265723 h 1715477"/>
              <a:gd name="connsiteX54" fmla="*/ 1266092 w 1664677"/>
              <a:gd name="connsiteY54" fmla="*/ 218831 h 1715477"/>
              <a:gd name="connsiteX55" fmla="*/ 1242646 w 1664677"/>
              <a:gd name="connsiteY55" fmla="*/ 156308 h 1715477"/>
              <a:gd name="connsiteX56" fmla="*/ 1211384 w 1664677"/>
              <a:gd name="connsiteY56" fmla="*/ 101600 h 1715477"/>
              <a:gd name="connsiteX57" fmla="*/ 1164492 w 1664677"/>
              <a:gd name="connsiteY57" fmla="*/ 117231 h 1715477"/>
              <a:gd name="connsiteX58" fmla="*/ 1031631 w 1664677"/>
              <a:gd name="connsiteY58" fmla="*/ 113323 h 1715477"/>
              <a:gd name="connsiteX59" fmla="*/ 988646 w 1664677"/>
              <a:gd name="connsiteY59" fmla="*/ 74246 h 1715477"/>
              <a:gd name="connsiteX60" fmla="*/ 961292 w 1664677"/>
              <a:gd name="connsiteY60" fmla="*/ 66431 h 1715477"/>
              <a:gd name="connsiteX61" fmla="*/ 937846 w 1664677"/>
              <a:gd name="connsiteY61" fmla="*/ 54708 h 1715477"/>
              <a:gd name="connsiteX62" fmla="*/ 902677 w 1664677"/>
              <a:gd name="connsiteY62" fmla="*/ 62523 h 1715477"/>
              <a:gd name="connsiteX63" fmla="*/ 887046 w 1664677"/>
              <a:gd name="connsiteY63" fmla="*/ 66431 h 1715477"/>
              <a:gd name="connsiteX64" fmla="*/ 840154 w 1664677"/>
              <a:gd name="connsiteY64" fmla="*/ 39077 h 1715477"/>
              <a:gd name="connsiteX65" fmla="*/ 765908 w 1664677"/>
              <a:gd name="connsiteY65" fmla="*/ 39077 h 1715477"/>
              <a:gd name="connsiteX66" fmla="*/ 711200 w 1664677"/>
              <a:gd name="connsiteY66" fmla="*/ 62523 h 1715477"/>
              <a:gd name="connsiteX67" fmla="*/ 707292 w 1664677"/>
              <a:gd name="connsiteY67" fmla="*/ 62523 h 1715477"/>
              <a:gd name="connsiteX68" fmla="*/ 707292 w 1664677"/>
              <a:gd name="connsiteY68" fmla="*/ 82062 h 1715477"/>
              <a:gd name="connsiteX69" fmla="*/ 679938 w 1664677"/>
              <a:gd name="connsiteY69" fmla="*/ 97693 h 1715477"/>
              <a:gd name="connsiteX70" fmla="*/ 656492 w 1664677"/>
              <a:gd name="connsiteY70" fmla="*/ 89877 h 1715477"/>
              <a:gd name="connsiteX71" fmla="*/ 535354 w 1664677"/>
              <a:gd name="connsiteY71" fmla="*/ 140677 h 1715477"/>
              <a:gd name="connsiteX72" fmla="*/ 500184 w 1664677"/>
              <a:gd name="connsiteY72" fmla="*/ 160216 h 1715477"/>
              <a:gd name="connsiteX73" fmla="*/ 418123 w 1664677"/>
              <a:gd name="connsiteY73" fmla="*/ 144585 h 1715477"/>
              <a:gd name="connsiteX74" fmla="*/ 359508 w 1664677"/>
              <a:gd name="connsiteY74" fmla="*/ 113323 h 1715477"/>
              <a:gd name="connsiteX75" fmla="*/ 304800 w 1664677"/>
              <a:gd name="connsiteY75" fmla="*/ 117231 h 1715477"/>
              <a:gd name="connsiteX76" fmla="*/ 254000 w 1664677"/>
              <a:gd name="connsiteY76" fmla="*/ 78154 h 1715477"/>
              <a:gd name="connsiteX77" fmla="*/ 254000 w 1664677"/>
              <a:gd name="connsiteY77" fmla="*/ 78154 h 1715477"/>
              <a:gd name="connsiteX78" fmla="*/ 226646 w 1664677"/>
              <a:gd name="connsiteY78" fmla="*/ 54708 h 1715477"/>
              <a:gd name="connsiteX79" fmla="*/ 183661 w 1664677"/>
              <a:gd name="connsiteY79" fmla="*/ 50800 h 1715477"/>
              <a:gd name="connsiteX80" fmla="*/ 136769 w 1664677"/>
              <a:gd name="connsiteY80" fmla="*/ 42985 h 1715477"/>
              <a:gd name="connsiteX81" fmla="*/ 109415 w 1664677"/>
              <a:gd name="connsiteY81" fmla="*/ 19539 h 1715477"/>
              <a:gd name="connsiteX82" fmla="*/ 58615 w 1664677"/>
              <a:gd name="connsiteY82" fmla="*/ 0 h 1715477"/>
              <a:gd name="connsiteX83" fmla="*/ 0 w 1664677"/>
              <a:gd name="connsiteY83" fmla="*/ 11723 h 171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</a:cxnLst>
            <a:rect l="l" t="t" r="r" b="b"/>
            <a:pathLst>
              <a:path w="1664677" h="1715477">
                <a:moveTo>
                  <a:pt x="0" y="11723"/>
                </a:moveTo>
                <a:lnTo>
                  <a:pt x="0" y="11723"/>
                </a:lnTo>
                <a:cubicBezTo>
                  <a:pt x="1303" y="565313"/>
                  <a:pt x="2605" y="1118903"/>
                  <a:pt x="3908" y="1672493"/>
                </a:cubicBezTo>
                <a:lnTo>
                  <a:pt x="332154" y="1668585"/>
                </a:lnTo>
                <a:lnTo>
                  <a:pt x="453292" y="1676400"/>
                </a:lnTo>
                <a:lnTo>
                  <a:pt x="480646" y="1676400"/>
                </a:lnTo>
                <a:lnTo>
                  <a:pt x="855784" y="1684216"/>
                </a:lnTo>
                <a:lnTo>
                  <a:pt x="918308" y="1680308"/>
                </a:lnTo>
                <a:lnTo>
                  <a:pt x="1113692" y="1672493"/>
                </a:lnTo>
                <a:lnTo>
                  <a:pt x="1266092" y="1656862"/>
                </a:lnTo>
                <a:lnTo>
                  <a:pt x="1324708" y="1715477"/>
                </a:lnTo>
                <a:lnTo>
                  <a:pt x="1398954" y="1692031"/>
                </a:lnTo>
                <a:lnTo>
                  <a:pt x="1422400" y="1633416"/>
                </a:lnTo>
                <a:lnTo>
                  <a:pt x="1481015" y="1629508"/>
                </a:lnTo>
                <a:lnTo>
                  <a:pt x="1516184" y="1578708"/>
                </a:lnTo>
                <a:lnTo>
                  <a:pt x="1543538" y="1551354"/>
                </a:lnTo>
                <a:lnTo>
                  <a:pt x="1555261" y="1520093"/>
                </a:lnTo>
                <a:lnTo>
                  <a:pt x="1598246" y="1516185"/>
                </a:lnTo>
                <a:lnTo>
                  <a:pt x="1649046" y="1488831"/>
                </a:lnTo>
                <a:lnTo>
                  <a:pt x="1664677" y="1492739"/>
                </a:lnTo>
                <a:lnTo>
                  <a:pt x="1652954" y="1465385"/>
                </a:lnTo>
                <a:lnTo>
                  <a:pt x="1609969" y="1418493"/>
                </a:lnTo>
                <a:lnTo>
                  <a:pt x="1609969" y="1371600"/>
                </a:lnTo>
                <a:lnTo>
                  <a:pt x="1590431" y="1355969"/>
                </a:lnTo>
                <a:lnTo>
                  <a:pt x="1586523" y="1301262"/>
                </a:lnTo>
                <a:lnTo>
                  <a:pt x="1637323" y="1324708"/>
                </a:lnTo>
                <a:lnTo>
                  <a:pt x="1649046" y="1316893"/>
                </a:lnTo>
                <a:lnTo>
                  <a:pt x="1633415" y="1277816"/>
                </a:lnTo>
                <a:lnTo>
                  <a:pt x="1613877" y="1266093"/>
                </a:lnTo>
                <a:lnTo>
                  <a:pt x="1598246" y="1262185"/>
                </a:lnTo>
                <a:lnTo>
                  <a:pt x="1586523" y="1262185"/>
                </a:lnTo>
                <a:lnTo>
                  <a:pt x="1559169" y="1207477"/>
                </a:lnTo>
                <a:lnTo>
                  <a:pt x="1309077" y="855785"/>
                </a:lnTo>
                <a:lnTo>
                  <a:pt x="1309077" y="832339"/>
                </a:lnTo>
                <a:lnTo>
                  <a:pt x="1301261" y="820616"/>
                </a:lnTo>
                <a:lnTo>
                  <a:pt x="1293446" y="754185"/>
                </a:lnTo>
                <a:lnTo>
                  <a:pt x="1223108" y="664308"/>
                </a:lnTo>
                <a:lnTo>
                  <a:pt x="1129323" y="547077"/>
                </a:lnTo>
                <a:lnTo>
                  <a:pt x="1125415" y="519723"/>
                </a:lnTo>
                <a:lnTo>
                  <a:pt x="1074615" y="461108"/>
                </a:lnTo>
                <a:lnTo>
                  <a:pt x="1074615" y="394677"/>
                </a:lnTo>
                <a:lnTo>
                  <a:pt x="1051169" y="375139"/>
                </a:lnTo>
                <a:lnTo>
                  <a:pt x="1043354" y="328246"/>
                </a:lnTo>
                <a:lnTo>
                  <a:pt x="1074615" y="304800"/>
                </a:lnTo>
                <a:lnTo>
                  <a:pt x="1094154" y="343877"/>
                </a:lnTo>
                <a:lnTo>
                  <a:pt x="1101969" y="375139"/>
                </a:lnTo>
                <a:lnTo>
                  <a:pt x="1105877" y="386862"/>
                </a:lnTo>
                <a:lnTo>
                  <a:pt x="1176215" y="449385"/>
                </a:lnTo>
                <a:lnTo>
                  <a:pt x="1172308" y="515816"/>
                </a:lnTo>
                <a:lnTo>
                  <a:pt x="1316892" y="656493"/>
                </a:lnTo>
                <a:lnTo>
                  <a:pt x="1355969" y="601785"/>
                </a:lnTo>
                <a:lnTo>
                  <a:pt x="1375508" y="523631"/>
                </a:lnTo>
                <a:lnTo>
                  <a:pt x="1398954" y="445477"/>
                </a:lnTo>
                <a:lnTo>
                  <a:pt x="1316892" y="265723"/>
                </a:lnTo>
                <a:lnTo>
                  <a:pt x="1266092" y="218831"/>
                </a:lnTo>
                <a:lnTo>
                  <a:pt x="1242646" y="156308"/>
                </a:lnTo>
                <a:lnTo>
                  <a:pt x="1211384" y="101600"/>
                </a:lnTo>
                <a:lnTo>
                  <a:pt x="1164492" y="117231"/>
                </a:lnTo>
                <a:lnTo>
                  <a:pt x="1031631" y="113323"/>
                </a:lnTo>
                <a:lnTo>
                  <a:pt x="988646" y="74246"/>
                </a:lnTo>
                <a:lnTo>
                  <a:pt x="961292" y="66431"/>
                </a:lnTo>
                <a:lnTo>
                  <a:pt x="937846" y="54708"/>
                </a:lnTo>
                <a:lnTo>
                  <a:pt x="902677" y="62523"/>
                </a:lnTo>
                <a:lnTo>
                  <a:pt x="887046" y="66431"/>
                </a:lnTo>
                <a:lnTo>
                  <a:pt x="840154" y="39077"/>
                </a:lnTo>
                <a:lnTo>
                  <a:pt x="765908" y="39077"/>
                </a:lnTo>
                <a:lnTo>
                  <a:pt x="711200" y="62523"/>
                </a:lnTo>
                <a:lnTo>
                  <a:pt x="707292" y="62523"/>
                </a:lnTo>
                <a:lnTo>
                  <a:pt x="707292" y="82062"/>
                </a:lnTo>
                <a:lnTo>
                  <a:pt x="679938" y="97693"/>
                </a:lnTo>
                <a:lnTo>
                  <a:pt x="656492" y="89877"/>
                </a:lnTo>
                <a:lnTo>
                  <a:pt x="535354" y="140677"/>
                </a:lnTo>
                <a:lnTo>
                  <a:pt x="500184" y="160216"/>
                </a:lnTo>
                <a:lnTo>
                  <a:pt x="418123" y="144585"/>
                </a:lnTo>
                <a:lnTo>
                  <a:pt x="359508" y="113323"/>
                </a:lnTo>
                <a:lnTo>
                  <a:pt x="304800" y="117231"/>
                </a:lnTo>
                <a:lnTo>
                  <a:pt x="254000" y="78154"/>
                </a:lnTo>
                <a:lnTo>
                  <a:pt x="254000" y="78154"/>
                </a:lnTo>
                <a:lnTo>
                  <a:pt x="226646" y="54708"/>
                </a:lnTo>
                <a:lnTo>
                  <a:pt x="183661" y="50800"/>
                </a:lnTo>
                <a:lnTo>
                  <a:pt x="136769" y="42985"/>
                </a:lnTo>
                <a:lnTo>
                  <a:pt x="109415" y="19539"/>
                </a:lnTo>
                <a:lnTo>
                  <a:pt x="58615" y="0"/>
                </a:lnTo>
                <a:lnTo>
                  <a:pt x="0" y="11723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Forme libre 78"/>
          <p:cNvSpPr/>
          <p:nvPr/>
        </p:nvSpPr>
        <p:spPr>
          <a:xfrm>
            <a:off x="648031" y="918376"/>
            <a:ext cx="2627906" cy="1005840"/>
          </a:xfrm>
          <a:custGeom>
            <a:avLst/>
            <a:gdLst>
              <a:gd name="connsiteX0" fmla="*/ 2115047 w 2627906"/>
              <a:gd name="connsiteY0" fmla="*/ 39756 h 1005840"/>
              <a:gd name="connsiteX1" fmla="*/ 2198536 w 2627906"/>
              <a:gd name="connsiteY1" fmla="*/ 59634 h 1005840"/>
              <a:gd name="connsiteX2" fmla="*/ 2333708 w 2627906"/>
              <a:gd name="connsiteY2" fmla="*/ 7951 h 1005840"/>
              <a:gd name="connsiteX3" fmla="*/ 2429124 w 2627906"/>
              <a:gd name="connsiteY3" fmla="*/ 111318 h 1005840"/>
              <a:gd name="connsiteX4" fmla="*/ 2445026 w 2627906"/>
              <a:gd name="connsiteY4" fmla="*/ 218661 h 1005840"/>
              <a:gd name="connsiteX5" fmla="*/ 2532491 w 2627906"/>
              <a:gd name="connsiteY5" fmla="*/ 206734 h 1005840"/>
              <a:gd name="connsiteX6" fmla="*/ 2596101 w 2627906"/>
              <a:gd name="connsiteY6" fmla="*/ 282271 h 1005840"/>
              <a:gd name="connsiteX7" fmla="*/ 2488759 w 2627906"/>
              <a:gd name="connsiteY7" fmla="*/ 286247 h 1005840"/>
              <a:gd name="connsiteX8" fmla="*/ 2528515 w 2627906"/>
              <a:gd name="connsiteY8" fmla="*/ 433346 h 1005840"/>
              <a:gd name="connsiteX9" fmla="*/ 2615979 w 2627906"/>
              <a:gd name="connsiteY9" fmla="*/ 437321 h 1005840"/>
              <a:gd name="connsiteX10" fmla="*/ 2619955 w 2627906"/>
              <a:gd name="connsiteY10" fmla="*/ 441297 h 1005840"/>
              <a:gd name="connsiteX11" fmla="*/ 2564296 w 2627906"/>
              <a:gd name="connsiteY11" fmla="*/ 532737 h 1005840"/>
              <a:gd name="connsiteX12" fmla="*/ 2627906 w 2627906"/>
              <a:gd name="connsiteY12" fmla="*/ 719593 h 1005840"/>
              <a:gd name="connsiteX13" fmla="*/ 2612004 w 2627906"/>
              <a:gd name="connsiteY13" fmla="*/ 727544 h 1005840"/>
              <a:gd name="connsiteX14" fmla="*/ 2373465 w 2627906"/>
              <a:gd name="connsiteY14" fmla="*/ 679836 h 1005840"/>
              <a:gd name="connsiteX15" fmla="*/ 2321781 w 2627906"/>
              <a:gd name="connsiteY15" fmla="*/ 731520 h 1005840"/>
              <a:gd name="connsiteX16" fmla="*/ 2293952 w 2627906"/>
              <a:gd name="connsiteY16" fmla="*/ 715617 h 1005840"/>
              <a:gd name="connsiteX17" fmla="*/ 2079266 w 2627906"/>
              <a:gd name="connsiteY17" fmla="*/ 771276 h 1005840"/>
              <a:gd name="connsiteX18" fmla="*/ 1892411 w 2627906"/>
              <a:gd name="connsiteY18" fmla="*/ 862716 h 1005840"/>
              <a:gd name="connsiteX19" fmla="*/ 1737360 w 2627906"/>
              <a:gd name="connsiteY19" fmla="*/ 822960 h 1005840"/>
              <a:gd name="connsiteX20" fmla="*/ 1729409 w 2627906"/>
              <a:gd name="connsiteY20" fmla="*/ 815008 h 1005840"/>
              <a:gd name="connsiteX21" fmla="*/ 1657847 w 2627906"/>
              <a:gd name="connsiteY21" fmla="*/ 826935 h 1005840"/>
              <a:gd name="connsiteX22" fmla="*/ 1610139 w 2627906"/>
              <a:gd name="connsiteY22" fmla="*/ 842838 h 1005840"/>
              <a:gd name="connsiteX23" fmla="*/ 1558456 w 2627906"/>
              <a:gd name="connsiteY23" fmla="*/ 838862 h 1005840"/>
              <a:gd name="connsiteX24" fmla="*/ 1482919 w 2627906"/>
              <a:gd name="connsiteY24" fmla="*/ 1001864 h 1005840"/>
              <a:gd name="connsiteX25" fmla="*/ 1423284 w 2627906"/>
              <a:gd name="connsiteY25" fmla="*/ 1005840 h 1005840"/>
              <a:gd name="connsiteX26" fmla="*/ 1419308 w 2627906"/>
              <a:gd name="connsiteY26" fmla="*/ 962107 h 1005840"/>
              <a:gd name="connsiteX27" fmla="*/ 1399430 w 2627906"/>
              <a:gd name="connsiteY27" fmla="*/ 934278 h 1005840"/>
              <a:gd name="connsiteX28" fmla="*/ 1455089 w 2627906"/>
              <a:gd name="connsiteY28" fmla="*/ 890546 h 1005840"/>
              <a:gd name="connsiteX29" fmla="*/ 1459065 w 2627906"/>
              <a:gd name="connsiteY29" fmla="*/ 850789 h 1005840"/>
              <a:gd name="connsiteX30" fmla="*/ 1447138 w 2627906"/>
              <a:gd name="connsiteY30" fmla="*/ 838862 h 1005840"/>
              <a:gd name="connsiteX31" fmla="*/ 1411357 w 2627906"/>
              <a:gd name="connsiteY31" fmla="*/ 846814 h 1005840"/>
              <a:gd name="connsiteX32" fmla="*/ 1371600 w 2627906"/>
              <a:gd name="connsiteY32" fmla="*/ 890546 h 1005840"/>
              <a:gd name="connsiteX33" fmla="*/ 1351722 w 2627906"/>
              <a:gd name="connsiteY33" fmla="*/ 894521 h 1005840"/>
              <a:gd name="connsiteX34" fmla="*/ 1315941 w 2627906"/>
              <a:gd name="connsiteY34" fmla="*/ 890546 h 1005840"/>
              <a:gd name="connsiteX35" fmla="*/ 1292087 w 2627906"/>
              <a:gd name="connsiteY35" fmla="*/ 878619 h 1005840"/>
              <a:gd name="connsiteX36" fmla="*/ 1260282 w 2627906"/>
              <a:gd name="connsiteY36" fmla="*/ 866692 h 1005840"/>
              <a:gd name="connsiteX37" fmla="*/ 1164866 w 2627906"/>
              <a:gd name="connsiteY37" fmla="*/ 906448 h 1005840"/>
              <a:gd name="connsiteX38" fmla="*/ 1133061 w 2627906"/>
              <a:gd name="connsiteY38" fmla="*/ 962107 h 1005840"/>
              <a:gd name="connsiteX39" fmla="*/ 1081378 w 2627906"/>
              <a:gd name="connsiteY39" fmla="*/ 970059 h 1005840"/>
              <a:gd name="connsiteX40" fmla="*/ 1013792 w 2627906"/>
              <a:gd name="connsiteY40" fmla="*/ 993913 h 1005840"/>
              <a:gd name="connsiteX41" fmla="*/ 934279 w 2627906"/>
              <a:gd name="connsiteY41" fmla="*/ 989937 h 1005840"/>
              <a:gd name="connsiteX42" fmla="*/ 898498 w 2627906"/>
              <a:gd name="connsiteY42" fmla="*/ 997888 h 1005840"/>
              <a:gd name="connsiteX43" fmla="*/ 854766 w 2627906"/>
              <a:gd name="connsiteY43" fmla="*/ 950181 h 1005840"/>
              <a:gd name="connsiteX44" fmla="*/ 803082 w 2627906"/>
              <a:gd name="connsiteY44" fmla="*/ 902473 h 1005840"/>
              <a:gd name="connsiteX45" fmla="*/ 743447 w 2627906"/>
              <a:gd name="connsiteY45" fmla="*/ 882594 h 1005840"/>
              <a:gd name="connsiteX46" fmla="*/ 707666 w 2627906"/>
              <a:gd name="connsiteY46" fmla="*/ 870667 h 1005840"/>
              <a:gd name="connsiteX47" fmla="*/ 648032 w 2627906"/>
              <a:gd name="connsiteY47" fmla="*/ 878619 h 1005840"/>
              <a:gd name="connsiteX48" fmla="*/ 632129 w 2627906"/>
              <a:gd name="connsiteY48" fmla="*/ 974034 h 1005840"/>
              <a:gd name="connsiteX49" fmla="*/ 608275 w 2627906"/>
              <a:gd name="connsiteY49" fmla="*/ 974034 h 1005840"/>
              <a:gd name="connsiteX50" fmla="*/ 596348 w 2627906"/>
              <a:gd name="connsiteY50" fmla="*/ 950181 h 1005840"/>
              <a:gd name="connsiteX51" fmla="*/ 532738 w 2627906"/>
              <a:gd name="connsiteY51" fmla="*/ 989937 h 1005840"/>
              <a:gd name="connsiteX52" fmla="*/ 453225 w 2627906"/>
              <a:gd name="connsiteY52" fmla="*/ 981986 h 1005840"/>
              <a:gd name="connsiteX53" fmla="*/ 409492 w 2627906"/>
              <a:gd name="connsiteY53" fmla="*/ 950181 h 1005840"/>
              <a:gd name="connsiteX54" fmla="*/ 409492 w 2627906"/>
              <a:gd name="connsiteY54" fmla="*/ 918375 h 1005840"/>
              <a:gd name="connsiteX55" fmla="*/ 425395 w 2627906"/>
              <a:gd name="connsiteY55" fmla="*/ 914400 h 1005840"/>
              <a:gd name="connsiteX56" fmla="*/ 425395 w 2627906"/>
              <a:gd name="connsiteY56" fmla="*/ 898497 h 1005840"/>
              <a:gd name="connsiteX57" fmla="*/ 389614 w 2627906"/>
              <a:gd name="connsiteY57" fmla="*/ 898497 h 1005840"/>
              <a:gd name="connsiteX58" fmla="*/ 333955 w 2627906"/>
              <a:gd name="connsiteY58" fmla="*/ 866692 h 1005840"/>
              <a:gd name="connsiteX59" fmla="*/ 302150 w 2627906"/>
              <a:gd name="connsiteY59" fmla="*/ 906448 h 1005840"/>
              <a:gd name="connsiteX60" fmla="*/ 270345 w 2627906"/>
              <a:gd name="connsiteY60" fmla="*/ 918375 h 1005840"/>
              <a:gd name="connsiteX61" fmla="*/ 238539 w 2627906"/>
              <a:gd name="connsiteY61" fmla="*/ 914400 h 1005840"/>
              <a:gd name="connsiteX62" fmla="*/ 234564 w 2627906"/>
              <a:gd name="connsiteY62" fmla="*/ 886570 h 1005840"/>
              <a:gd name="connsiteX63" fmla="*/ 178905 w 2627906"/>
              <a:gd name="connsiteY63" fmla="*/ 890546 h 1005840"/>
              <a:gd name="connsiteX64" fmla="*/ 238539 w 2627906"/>
              <a:gd name="connsiteY64" fmla="*/ 874643 h 1005840"/>
              <a:gd name="connsiteX65" fmla="*/ 238539 w 2627906"/>
              <a:gd name="connsiteY65" fmla="*/ 862716 h 1005840"/>
              <a:gd name="connsiteX66" fmla="*/ 278296 w 2627906"/>
              <a:gd name="connsiteY66" fmla="*/ 846814 h 1005840"/>
              <a:gd name="connsiteX67" fmla="*/ 266369 w 2627906"/>
              <a:gd name="connsiteY67" fmla="*/ 830911 h 1005840"/>
              <a:gd name="connsiteX68" fmla="*/ 218661 w 2627906"/>
              <a:gd name="connsiteY68" fmla="*/ 826935 h 1005840"/>
              <a:gd name="connsiteX69" fmla="*/ 190832 w 2627906"/>
              <a:gd name="connsiteY69" fmla="*/ 838862 h 1005840"/>
              <a:gd name="connsiteX70" fmla="*/ 163002 w 2627906"/>
              <a:gd name="connsiteY70" fmla="*/ 838862 h 1005840"/>
              <a:gd name="connsiteX71" fmla="*/ 159026 w 2627906"/>
              <a:gd name="connsiteY71" fmla="*/ 818984 h 1005840"/>
              <a:gd name="connsiteX72" fmla="*/ 170953 w 2627906"/>
              <a:gd name="connsiteY72" fmla="*/ 803081 h 1005840"/>
              <a:gd name="connsiteX73" fmla="*/ 174929 w 2627906"/>
              <a:gd name="connsiteY73" fmla="*/ 783203 h 1005840"/>
              <a:gd name="connsiteX74" fmla="*/ 155051 w 2627906"/>
              <a:gd name="connsiteY74" fmla="*/ 779227 h 1005840"/>
              <a:gd name="connsiteX75" fmla="*/ 139148 w 2627906"/>
              <a:gd name="connsiteY75" fmla="*/ 767301 h 1005840"/>
              <a:gd name="connsiteX76" fmla="*/ 143124 w 2627906"/>
              <a:gd name="connsiteY76" fmla="*/ 755374 h 1005840"/>
              <a:gd name="connsiteX77" fmla="*/ 143124 w 2627906"/>
              <a:gd name="connsiteY77" fmla="*/ 739471 h 1005840"/>
              <a:gd name="connsiteX78" fmla="*/ 131197 w 2627906"/>
              <a:gd name="connsiteY78" fmla="*/ 727544 h 1005840"/>
              <a:gd name="connsiteX79" fmla="*/ 163002 w 2627906"/>
              <a:gd name="connsiteY79" fmla="*/ 695739 h 1005840"/>
              <a:gd name="connsiteX80" fmla="*/ 163002 w 2627906"/>
              <a:gd name="connsiteY80" fmla="*/ 675861 h 1005840"/>
              <a:gd name="connsiteX81" fmla="*/ 127221 w 2627906"/>
              <a:gd name="connsiteY81" fmla="*/ 659958 h 1005840"/>
              <a:gd name="connsiteX82" fmla="*/ 103367 w 2627906"/>
              <a:gd name="connsiteY82" fmla="*/ 652007 h 1005840"/>
              <a:gd name="connsiteX83" fmla="*/ 83489 w 2627906"/>
              <a:gd name="connsiteY83" fmla="*/ 652007 h 1005840"/>
              <a:gd name="connsiteX84" fmla="*/ 79513 w 2627906"/>
              <a:gd name="connsiteY84" fmla="*/ 652007 h 1005840"/>
              <a:gd name="connsiteX85" fmla="*/ 39757 w 2627906"/>
              <a:gd name="connsiteY85" fmla="*/ 636104 h 1005840"/>
              <a:gd name="connsiteX86" fmla="*/ 43732 w 2627906"/>
              <a:gd name="connsiteY86" fmla="*/ 620201 h 1005840"/>
              <a:gd name="connsiteX87" fmla="*/ 55659 w 2627906"/>
              <a:gd name="connsiteY87" fmla="*/ 608274 h 1005840"/>
              <a:gd name="connsiteX88" fmla="*/ 47708 w 2627906"/>
              <a:gd name="connsiteY88" fmla="*/ 568518 h 1005840"/>
              <a:gd name="connsiteX89" fmla="*/ 67586 w 2627906"/>
              <a:gd name="connsiteY89" fmla="*/ 552615 h 1005840"/>
              <a:gd name="connsiteX90" fmla="*/ 79513 w 2627906"/>
              <a:gd name="connsiteY90" fmla="*/ 596347 h 1005840"/>
              <a:gd name="connsiteX91" fmla="*/ 139148 w 2627906"/>
              <a:gd name="connsiteY91" fmla="*/ 604299 h 1005840"/>
              <a:gd name="connsiteX92" fmla="*/ 159026 w 2627906"/>
              <a:gd name="connsiteY92" fmla="*/ 604299 h 1005840"/>
              <a:gd name="connsiteX93" fmla="*/ 119270 w 2627906"/>
              <a:gd name="connsiteY93" fmla="*/ 580445 h 1005840"/>
              <a:gd name="connsiteX94" fmla="*/ 87465 w 2627906"/>
              <a:gd name="connsiteY94" fmla="*/ 552615 h 1005840"/>
              <a:gd name="connsiteX95" fmla="*/ 135172 w 2627906"/>
              <a:gd name="connsiteY95" fmla="*/ 532737 h 1005840"/>
              <a:gd name="connsiteX96" fmla="*/ 139148 w 2627906"/>
              <a:gd name="connsiteY96" fmla="*/ 520810 h 1005840"/>
              <a:gd name="connsiteX97" fmla="*/ 123246 w 2627906"/>
              <a:gd name="connsiteY97" fmla="*/ 516834 h 1005840"/>
              <a:gd name="connsiteX98" fmla="*/ 119270 w 2627906"/>
              <a:gd name="connsiteY98" fmla="*/ 496956 h 1005840"/>
              <a:gd name="connsiteX99" fmla="*/ 111319 w 2627906"/>
              <a:gd name="connsiteY99" fmla="*/ 477078 h 1005840"/>
              <a:gd name="connsiteX100" fmla="*/ 111319 w 2627906"/>
              <a:gd name="connsiteY100" fmla="*/ 461175 h 1005840"/>
              <a:gd name="connsiteX101" fmla="*/ 99392 w 2627906"/>
              <a:gd name="connsiteY101" fmla="*/ 445273 h 1005840"/>
              <a:gd name="connsiteX102" fmla="*/ 115294 w 2627906"/>
              <a:gd name="connsiteY102" fmla="*/ 429370 h 1005840"/>
              <a:gd name="connsiteX103" fmla="*/ 111319 w 2627906"/>
              <a:gd name="connsiteY103" fmla="*/ 409492 h 1005840"/>
              <a:gd name="connsiteX104" fmla="*/ 71562 w 2627906"/>
              <a:gd name="connsiteY104" fmla="*/ 405516 h 1005840"/>
              <a:gd name="connsiteX105" fmla="*/ 83489 w 2627906"/>
              <a:gd name="connsiteY105" fmla="*/ 405516 h 1005840"/>
              <a:gd name="connsiteX106" fmla="*/ 59635 w 2627906"/>
              <a:gd name="connsiteY106" fmla="*/ 421419 h 1005840"/>
              <a:gd name="connsiteX107" fmla="*/ 31806 w 2627906"/>
              <a:gd name="connsiteY107" fmla="*/ 417443 h 1005840"/>
              <a:gd name="connsiteX108" fmla="*/ 0 w 2627906"/>
              <a:gd name="connsiteY108" fmla="*/ 421419 h 1005840"/>
              <a:gd name="connsiteX109" fmla="*/ 15903 w 2627906"/>
              <a:gd name="connsiteY109" fmla="*/ 385638 h 1005840"/>
              <a:gd name="connsiteX110" fmla="*/ 35781 w 2627906"/>
              <a:gd name="connsiteY110" fmla="*/ 361784 h 1005840"/>
              <a:gd name="connsiteX111" fmla="*/ 59635 w 2627906"/>
              <a:gd name="connsiteY111" fmla="*/ 322027 h 1005840"/>
              <a:gd name="connsiteX112" fmla="*/ 103367 w 2627906"/>
              <a:gd name="connsiteY112" fmla="*/ 282271 h 1005840"/>
              <a:gd name="connsiteX113" fmla="*/ 139148 w 2627906"/>
              <a:gd name="connsiteY113" fmla="*/ 274320 h 1005840"/>
              <a:gd name="connsiteX114" fmla="*/ 166978 w 2627906"/>
              <a:gd name="connsiteY114" fmla="*/ 262393 h 1005840"/>
              <a:gd name="connsiteX115" fmla="*/ 190832 w 2627906"/>
              <a:gd name="connsiteY115" fmla="*/ 286247 h 1005840"/>
              <a:gd name="connsiteX116" fmla="*/ 234564 w 2627906"/>
              <a:gd name="connsiteY116" fmla="*/ 290222 h 1005840"/>
              <a:gd name="connsiteX117" fmla="*/ 250466 w 2627906"/>
              <a:gd name="connsiteY117" fmla="*/ 266368 h 1005840"/>
              <a:gd name="connsiteX118" fmla="*/ 262393 w 2627906"/>
              <a:gd name="connsiteY118" fmla="*/ 254441 h 1005840"/>
              <a:gd name="connsiteX119" fmla="*/ 262393 w 2627906"/>
              <a:gd name="connsiteY119" fmla="*/ 254441 h 1005840"/>
              <a:gd name="connsiteX120" fmla="*/ 274320 w 2627906"/>
              <a:gd name="connsiteY120" fmla="*/ 286247 h 1005840"/>
              <a:gd name="connsiteX121" fmla="*/ 302150 w 2627906"/>
              <a:gd name="connsiteY121" fmla="*/ 278295 h 1005840"/>
              <a:gd name="connsiteX122" fmla="*/ 341906 w 2627906"/>
              <a:gd name="connsiteY122" fmla="*/ 278295 h 1005840"/>
              <a:gd name="connsiteX123" fmla="*/ 381663 w 2627906"/>
              <a:gd name="connsiteY123" fmla="*/ 290222 h 1005840"/>
              <a:gd name="connsiteX124" fmla="*/ 381663 w 2627906"/>
              <a:gd name="connsiteY124" fmla="*/ 290222 h 1005840"/>
              <a:gd name="connsiteX125" fmla="*/ 397566 w 2627906"/>
              <a:gd name="connsiteY125" fmla="*/ 282271 h 1005840"/>
              <a:gd name="connsiteX126" fmla="*/ 393590 w 2627906"/>
              <a:gd name="connsiteY126" fmla="*/ 254441 h 1005840"/>
              <a:gd name="connsiteX127" fmla="*/ 421419 w 2627906"/>
              <a:gd name="connsiteY127" fmla="*/ 234563 h 1005840"/>
              <a:gd name="connsiteX128" fmla="*/ 496957 w 2627906"/>
              <a:gd name="connsiteY128" fmla="*/ 242514 h 1005840"/>
              <a:gd name="connsiteX129" fmla="*/ 516835 w 2627906"/>
              <a:gd name="connsiteY129" fmla="*/ 230587 h 1005840"/>
              <a:gd name="connsiteX130" fmla="*/ 465152 w 2627906"/>
              <a:gd name="connsiteY130" fmla="*/ 214685 h 1005840"/>
              <a:gd name="connsiteX131" fmla="*/ 425395 w 2627906"/>
              <a:gd name="connsiteY131" fmla="*/ 194807 h 1005840"/>
              <a:gd name="connsiteX132" fmla="*/ 457200 w 2627906"/>
              <a:gd name="connsiteY132" fmla="*/ 163001 h 1005840"/>
              <a:gd name="connsiteX133" fmla="*/ 516835 w 2627906"/>
              <a:gd name="connsiteY133" fmla="*/ 166977 h 1005840"/>
              <a:gd name="connsiteX134" fmla="*/ 580446 w 2627906"/>
              <a:gd name="connsiteY134" fmla="*/ 174928 h 1005840"/>
              <a:gd name="connsiteX135" fmla="*/ 612251 w 2627906"/>
              <a:gd name="connsiteY135" fmla="*/ 166977 h 1005840"/>
              <a:gd name="connsiteX136" fmla="*/ 683812 w 2627906"/>
              <a:gd name="connsiteY136" fmla="*/ 178904 h 1005840"/>
              <a:gd name="connsiteX137" fmla="*/ 747423 w 2627906"/>
              <a:gd name="connsiteY137" fmla="*/ 170953 h 1005840"/>
              <a:gd name="connsiteX138" fmla="*/ 743447 w 2627906"/>
              <a:gd name="connsiteY138" fmla="*/ 159026 h 1005840"/>
              <a:gd name="connsiteX139" fmla="*/ 775252 w 2627906"/>
              <a:gd name="connsiteY139" fmla="*/ 111318 h 1005840"/>
              <a:gd name="connsiteX140" fmla="*/ 906449 w 2627906"/>
              <a:gd name="connsiteY140" fmla="*/ 59634 h 1005840"/>
              <a:gd name="connsiteX141" fmla="*/ 1013792 w 2627906"/>
              <a:gd name="connsiteY141" fmla="*/ 11927 h 1005840"/>
              <a:gd name="connsiteX142" fmla="*/ 1049572 w 2627906"/>
              <a:gd name="connsiteY142" fmla="*/ 19878 h 1005840"/>
              <a:gd name="connsiteX143" fmla="*/ 1204623 w 2627906"/>
              <a:gd name="connsiteY143" fmla="*/ 19878 h 1005840"/>
              <a:gd name="connsiteX144" fmla="*/ 1240404 w 2627906"/>
              <a:gd name="connsiteY144" fmla="*/ 0 h 1005840"/>
              <a:gd name="connsiteX145" fmla="*/ 1252331 w 2627906"/>
              <a:gd name="connsiteY145" fmla="*/ 3975 h 1005840"/>
              <a:gd name="connsiteX146" fmla="*/ 1244379 w 2627906"/>
              <a:gd name="connsiteY146" fmla="*/ 35781 h 1005840"/>
              <a:gd name="connsiteX147" fmla="*/ 1331844 w 2627906"/>
              <a:gd name="connsiteY147" fmla="*/ 67586 h 1005840"/>
              <a:gd name="connsiteX148" fmla="*/ 1371600 w 2627906"/>
              <a:gd name="connsiteY148" fmla="*/ 47707 h 1005840"/>
              <a:gd name="connsiteX149" fmla="*/ 1403406 w 2627906"/>
              <a:gd name="connsiteY149" fmla="*/ 75537 h 1005840"/>
              <a:gd name="connsiteX150" fmla="*/ 1395454 w 2627906"/>
              <a:gd name="connsiteY150" fmla="*/ 99391 h 1005840"/>
              <a:gd name="connsiteX151" fmla="*/ 1419308 w 2627906"/>
              <a:gd name="connsiteY151" fmla="*/ 131196 h 1005840"/>
              <a:gd name="connsiteX152" fmla="*/ 1451113 w 2627906"/>
              <a:gd name="connsiteY152" fmla="*/ 143123 h 1005840"/>
              <a:gd name="connsiteX153" fmla="*/ 1474967 w 2627906"/>
              <a:gd name="connsiteY153" fmla="*/ 99391 h 1005840"/>
              <a:gd name="connsiteX154" fmla="*/ 1530626 w 2627906"/>
              <a:gd name="connsiteY154" fmla="*/ 131196 h 1005840"/>
              <a:gd name="connsiteX155" fmla="*/ 1645920 w 2627906"/>
              <a:gd name="connsiteY155" fmla="*/ 159026 h 1005840"/>
              <a:gd name="connsiteX156" fmla="*/ 1697604 w 2627906"/>
              <a:gd name="connsiteY156" fmla="*/ 159026 h 1005840"/>
              <a:gd name="connsiteX157" fmla="*/ 1761214 w 2627906"/>
              <a:gd name="connsiteY157" fmla="*/ 147099 h 1005840"/>
              <a:gd name="connsiteX158" fmla="*/ 1796995 w 2627906"/>
              <a:gd name="connsiteY158" fmla="*/ 139147 h 1005840"/>
              <a:gd name="connsiteX159" fmla="*/ 1884459 w 2627906"/>
              <a:gd name="connsiteY159" fmla="*/ 127221 h 1005840"/>
              <a:gd name="connsiteX160" fmla="*/ 1952046 w 2627906"/>
              <a:gd name="connsiteY160" fmla="*/ 131196 h 1005840"/>
              <a:gd name="connsiteX161" fmla="*/ 2047461 w 2627906"/>
              <a:gd name="connsiteY161" fmla="*/ 95415 h 1005840"/>
              <a:gd name="connsiteX162" fmla="*/ 2115047 w 2627906"/>
              <a:gd name="connsiteY162" fmla="*/ 39756 h 1005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</a:cxnLst>
            <a:rect l="l" t="t" r="r" b="b"/>
            <a:pathLst>
              <a:path w="2627906" h="1005840">
                <a:moveTo>
                  <a:pt x="2115047" y="39756"/>
                </a:moveTo>
                <a:lnTo>
                  <a:pt x="2198536" y="59634"/>
                </a:lnTo>
                <a:lnTo>
                  <a:pt x="2333708" y="7951"/>
                </a:lnTo>
                <a:lnTo>
                  <a:pt x="2429124" y="111318"/>
                </a:lnTo>
                <a:lnTo>
                  <a:pt x="2445026" y="218661"/>
                </a:lnTo>
                <a:lnTo>
                  <a:pt x="2532491" y="206734"/>
                </a:lnTo>
                <a:lnTo>
                  <a:pt x="2596101" y="282271"/>
                </a:lnTo>
                <a:lnTo>
                  <a:pt x="2488759" y="286247"/>
                </a:lnTo>
                <a:lnTo>
                  <a:pt x="2528515" y="433346"/>
                </a:lnTo>
                <a:lnTo>
                  <a:pt x="2615979" y="437321"/>
                </a:lnTo>
                <a:lnTo>
                  <a:pt x="2619955" y="441297"/>
                </a:lnTo>
                <a:lnTo>
                  <a:pt x="2564296" y="532737"/>
                </a:lnTo>
                <a:lnTo>
                  <a:pt x="2627906" y="719593"/>
                </a:lnTo>
                <a:lnTo>
                  <a:pt x="2612004" y="727544"/>
                </a:lnTo>
                <a:lnTo>
                  <a:pt x="2373465" y="679836"/>
                </a:lnTo>
                <a:lnTo>
                  <a:pt x="2321781" y="731520"/>
                </a:lnTo>
                <a:lnTo>
                  <a:pt x="2293952" y="715617"/>
                </a:lnTo>
                <a:lnTo>
                  <a:pt x="2079266" y="771276"/>
                </a:lnTo>
                <a:lnTo>
                  <a:pt x="1892411" y="862716"/>
                </a:lnTo>
                <a:lnTo>
                  <a:pt x="1737360" y="822960"/>
                </a:lnTo>
                <a:lnTo>
                  <a:pt x="1729409" y="815008"/>
                </a:lnTo>
                <a:lnTo>
                  <a:pt x="1657847" y="826935"/>
                </a:lnTo>
                <a:lnTo>
                  <a:pt x="1610139" y="842838"/>
                </a:lnTo>
                <a:lnTo>
                  <a:pt x="1558456" y="838862"/>
                </a:lnTo>
                <a:lnTo>
                  <a:pt x="1482919" y="1001864"/>
                </a:lnTo>
                <a:lnTo>
                  <a:pt x="1423284" y="1005840"/>
                </a:lnTo>
                <a:lnTo>
                  <a:pt x="1419308" y="962107"/>
                </a:lnTo>
                <a:lnTo>
                  <a:pt x="1399430" y="934278"/>
                </a:lnTo>
                <a:lnTo>
                  <a:pt x="1455089" y="890546"/>
                </a:lnTo>
                <a:lnTo>
                  <a:pt x="1459065" y="850789"/>
                </a:lnTo>
                <a:lnTo>
                  <a:pt x="1447138" y="838862"/>
                </a:lnTo>
                <a:lnTo>
                  <a:pt x="1411357" y="846814"/>
                </a:lnTo>
                <a:lnTo>
                  <a:pt x="1371600" y="890546"/>
                </a:lnTo>
                <a:lnTo>
                  <a:pt x="1351722" y="894521"/>
                </a:lnTo>
                <a:lnTo>
                  <a:pt x="1315941" y="890546"/>
                </a:lnTo>
                <a:lnTo>
                  <a:pt x="1292087" y="878619"/>
                </a:lnTo>
                <a:lnTo>
                  <a:pt x="1260282" y="866692"/>
                </a:lnTo>
                <a:lnTo>
                  <a:pt x="1164866" y="906448"/>
                </a:lnTo>
                <a:lnTo>
                  <a:pt x="1133061" y="962107"/>
                </a:lnTo>
                <a:lnTo>
                  <a:pt x="1081378" y="970059"/>
                </a:lnTo>
                <a:lnTo>
                  <a:pt x="1013792" y="993913"/>
                </a:lnTo>
                <a:lnTo>
                  <a:pt x="934279" y="989937"/>
                </a:lnTo>
                <a:lnTo>
                  <a:pt x="898498" y="997888"/>
                </a:lnTo>
                <a:lnTo>
                  <a:pt x="854766" y="950181"/>
                </a:lnTo>
                <a:lnTo>
                  <a:pt x="803082" y="902473"/>
                </a:lnTo>
                <a:lnTo>
                  <a:pt x="743447" y="882594"/>
                </a:lnTo>
                <a:lnTo>
                  <a:pt x="707666" y="870667"/>
                </a:lnTo>
                <a:lnTo>
                  <a:pt x="648032" y="878619"/>
                </a:lnTo>
                <a:lnTo>
                  <a:pt x="632129" y="974034"/>
                </a:lnTo>
                <a:lnTo>
                  <a:pt x="608275" y="974034"/>
                </a:lnTo>
                <a:lnTo>
                  <a:pt x="596348" y="950181"/>
                </a:lnTo>
                <a:lnTo>
                  <a:pt x="532738" y="989937"/>
                </a:lnTo>
                <a:lnTo>
                  <a:pt x="453225" y="981986"/>
                </a:lnTo>
                <a:lnTo>
                  <a:pt x="409492" y="950181"/>
                </a:lnTo>
                <a:lnTo>
                  <a:pt x="409492" y="918375"/>
                </a:lnTo>
                <a:lnTo>
                  <a:pt x="425395" y="914400"/>
                </a:lnTo>
                <a:lnTo>
                  <a:pt x="425395" y="898497"/>
                </a:lnTo>
                <a:lnTo>
                  <a:pt x="389614" y="898497"/>
                </a:lnTo>
                <a:lnTo>
                  <a:pt x="333955" y="866692"/>
                </a:lnTo>
                <a:lnTo>
                  <a:pt x="302150" y="906448"/>
                </a:lnTo>
                <a:lnTo>
                  <a:pt x="270345" y="918375"/>
                </a:lnTo>
                <a:lnTo>
                  <a:pt x="238539" y="914400"/>
                </a:lnTo>
                <a:lnTo>
                  <a:pt x="234564" y="886570"/>
                </a:lnTo>
                <a:lnTo>
                  <a:pt x="178905" y="890546"/>
                </a:lnTo>
                <a:lnTo>
                  <a:pt x="238539" y="874643"/>
                </a:lnTo>
                <a:lnTo>
                  <a:pt x="238539" y="862716"/>
                </a:lnTo>
                <a:lnTo>
                  <a:pt x="278296" y="846814"/>
                </a:lnTo>
                <a:lnTo>
                  <a:pt x="266369" y="830911"/>
                </a:lnTo>
                <a:lnTo>
                  <a:pt x="218661" y="826935"/>
                </a:lnTo>
                <a:lnTo>
                  <a:pt x="190832" y="838862"/>
                </a:lnTo>
                <a:lnTo>
                  <a:pt x="163002" y="838862"/>
                </a:lnTo>
                <a:lnTo>
                  <a:pt x="159026" y="818984"/>
                </a:lnTo>
                <a:lnTo>
                  <a:pt x="170953" y="803081"/>
                </a:lnTo>
                <a:lnTo>
                  <a:pt x="174929" y="783203"/>
                </a:lnTo>
                <a:lnTo>
                  <a:pt x="155051" y="779227"/>
                </a:lnTo>
                <a:lnTo>
                  <a:pt x="139148" y="767301"/>
                </a:lnTo>
                <a:lnTo>
                  <a:pt x="143124" y="755374"/>
                </a:lnTo>
                <a:lnTo>
                  <a:pt x="143124" y="739471"/>
                </a:lnTo>
                <a:lnTo>
                  <a:pt x="131197" y="727544"/>
                </a:lnTo>
                <a:lnTo>
                  <a:pt x="163002" y="695739"/>
                </a:lnTo>
                <a:lnTo>
                  <a:pt x="163002" y="675861"/>
                </a:lnTo>
                <a:lnTo>
                  <a:pt x="127221" y="659958"/>
                </a:lnTo>
                <a:lnTo>
                  <a:pt x="103367" y="652007"/>
                </a:lnTo>
                <a:lnTo>
                  <a:pt x="83489" y="652007"/>
                </a:lnTo>
                <a:lnTo>
                  <a:pt x="79513" y="652007"/>
                </a:lnTo>
                <a:lnTo>
                  <a:pt x="39757" y="636104"/>
                </a:lnTo>
                <a:lnTo>
                  <a:pt x="43732" y="620201"/>
                </a:lnTo>
                <a:lnTo>
                  <a:pt x="55659" y="608274"/>
                </a:lnTo>
                <a:lnTo>
                  <a:pt x="47708" y="568518"/>
                </a:lnTo>
                <a:lnTo>
                  <a:pt x="67586" y="552615"/>
                </a:lnTo>
                <a:lnTo>
                  <a:pt x="79513" y="596347"/>
                </a:lnTo>
                <a:lnTo>
                  <a:pt x="139148" y="604299"/>
                </a:lnTo>
                <a:lnTo>
                  <a:pt x="159026" y="604299"/>
                </a:lnTo>
                <a:lnTo>
                  <a:pt x="119270" y="580445"/>
                </a:lnTo>
                <a:lnTo>
                  <a:pt x="87465" y="552615"/>
                </a:lnTo>
                <a:lnTo>
                  <a:pt x="135172" y="532737"/>
                </a:lnTo>
                <a:lnTo>
                  <a:pt x="139148" y="520810"/>
                </a:lnTo>
                <a:lnTo>
                  <a:pt x="123246" y="516834"/>
                </a:lnTo>
                <a:lnTo>
                  <a:pt x="119270" y="496956"/>
                </a:lnTo>
                <a:lnTo>
                  <a:pt x="111319" y="477078"/>
                </a:lnTo>
                <a:lnTo>
                  <a:pt x="111319" y="461175"/>
                </a:lnTo>
                <a:lnTo>
                  <a:pt x="99392" y="445273"/>
                </a:lnTo>
                <a:lnTo>
                  <a:pt x="115294" y="429370"/>
                </a:lnTo>
                <a:lnTo>
                  <a:pt x="111319" y="409492"/>
                </a:lnTo>
                <a:lnTo>
                  <a:pt x="71562" y="405516"/>
                </a:lnTo>
                <a:lnTo>
                  <a:pt x="83489" y="405516"/>
                </a:lnTo>
                <a:lnTo>
                  <a:pt x="59635" y="421419"/>
                </a:lnTo>
                <a:lnTo>
                  <a:pt x="31806" y="417443"/>
                </a:lnTo>
                <a:lnTo>
                  <a:pt x="0" y="421419"/>
                </a:lnTo>
                <a:lnTo>
                  <a:pt x="15903" y="385638"/>
                </a:lnTo>
                <a:lnTo>
                  <a:pt x="35781" y="361784"/>
                </a:lnTo>
                <a:lnTo>
                  <a:pt x="59635" y="322027"/>
                </a:lnTo>
                <a:lnTo>
                  <a:pt x="103367" y="282271"/>
                </a:lnTo>
                <a:lnTo>
                  <a:pt x="139148" y="274320"/>
                </a:lnTo>
                <a:lnTo>
                  <a:pt x="166978" y="262393"/>
                </a:lnTo>
                <a:lnTo>
                  <a:pt x="190832" y="286247"/>
                </a:lnTo>
                <a:lnTo>
                  <a:pt x="234564" y="290222"/>
                </a:lnTo>
                <a:lnTo>
                  <a:pt x="250466" y="266368"/>
                </a:lnTo>
                <a:lnTo>
                  <a:pt x="262393" y="254441"/>
                </a:lnTo>
                <a:lnTo>
                  <a:pt x="262393" y="254441"/>
                </a:lnTo>
                <a:lnTo>
                  <a:pt x="274320" y="286247"/>
                </a:lnTo>
                <a:lnTo>
                  <a:pt x="302150" y="278295"/>
                </a:lnTo>
                <a:lnTo>
                  <a:pt x="341906" y="278295"/>
                </a:lnTo>
                <a:lnTo>
                  <a:pt x="381663" y="290222"/>
                </a:lnTo>
                <a:lnTo>
                  <a:pt x="381663" y="290222"/>
                </a:lnTo>
                <a:lnTo>
                  <a:pt x="397566" y="282271"/>
                </a:lnTo>
                <a:lnTo>
                  <a:pt x="393590" y="254441"/>
                </a:lnTo>
                <a:lnTo>
                  <a:pt x="421419" y="234563"/>
                </a:lnTo>
                <a:lnTo>
                  <a:pt x="496957" y="242514"/>
                </a:lnTo>
                <a:lnTo>
                  <a:pt x="516835" y="230587"/>
                </a:lnTo>
                <a:lnTo>
                  <a:pt x="465152" y="214685"/>
                </a:lnTo>
                <a:lnTo>
                  <a:pt x="425395" y="194807"/>
                </a:lnTo>
                <a:lnTo>
                  <a:pt x="457200" y="163001"/>
                </a:lnTo>
                <a:lnTo>
                  <a:pt x="516835" y="166977"/>
                </a:lnTo>
                <a:lnTo>
                  <a:pt x="580446" y="174928"/>
                </a:lnTo>
                <a:lnTo>
                  <a:pt x="612251" y="166977"/>
                </a:lnTo>
                <a:lnTo>
                  <a:pt x="683812" y="178904"/>
                </a:lnTo>
                <a:lnTo>
                  <a:pt x="747423" y="170953"/>
                </a:lnTo>
                <a:lnTo>
                  <a:pt x="743447" y="159026"/>
                </a:lnTo>
                <a:lnTo>
                  <a:pt x="775252" y="111318"/>
                </a:lnTo>
                <a:lnTo>
                  <a:pt x="906449" y="59634"/>
                </a:lnTo>
                <a:lnTo>
                  <a:pt x="1013792" y="11927"/>
                </a:lnTo>
                <a:lnTo>
                  <a:pt x="1049572" y="19878"/>
                </a:lnTo>
                <a:lnTo>
                  <a:pt x="1204623" y="19878"/>
                </a:lnTo>
                <a:lnTo>
                  <a:pt x="1240404" y="0"/>
                </a:lnTo>
                <a:lnTo>
                  <a:pt x="1252331" y="3975"/>
                </a:lnTo>
                <a:lnTo>
                  <a:pt x="1244379" y="35781"/>
                </a:lnTo>
                <a:lnTo>
                  <a:pt x="1331844" y="67586"/>
                </a:lnTo>
                <a:lnTo>
                  <a:pt x="1371600" y="47707"/>
                </a:lnTo>
                <a:lnTo>
                  <a:pt x="1403406" y="75537"/>
                </a:lnTo>
                <a:lnTo>
                  <a:pt x="1395454" y="99391"/>
                </a:lnTo>
                <a:lnTo>
                  <a:pt x="1419308" y="131196"/>
                </a:lnTo>
                <a:lnTo>
                  <a:pt x="1451113" y="143123"/>
                </a:lnTo>
                <a:lnTo>
                  <a:pt x="1474967" y="99391"/>
                </a:lnTo>
                <a:lnTo>
                  <a:pt x="1530626" y="131196"/>
                </a:lnTo>
                <a:lnTo>
                  <a:pt x="1645920" y="159026"/>
                </a:lnTo>
                <a:lnTo>
                  <a:pt x="1697604" y="159026"/>
                </a:lnTo>
                <a:lnTo>
                  <a:pt x="1761214" y="147099"/>
                </a:lnTo>
                <a:lnTo>
                  <a:pt x="1796995" y="139147"/>
                </a:lnTo>
                <a:lnTo>
                  <a:pt x="1884459" y="127221"/>
                </a:lnTo>
                <a:lnTo>
                  <a:pt x="1952046" y="131196"/>
                </a:lnTo>
                <a:lnTo>
                  <a:pt x="2047461" y="95415"/>
                </a:lnTo>
                <a:lnTo>
                  <a:pt x="2115047" y="39756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Forme libre 77"/>
          <p:cNvSpPr/>
          <p:nvPr/>
        </p:nvSpPr>
        <p:spPr>
          <a:xfrm>
            <a:off x="1761659" y="2391508"/>
            <a:ext cx="326114" cy="668215"/>
          </a:xfrm>
          <a:custGeom>
            <a:avLst/>
            <a:gdLst>
              <a:gd name="connsiteX0" fmla="*/ 204621 w 326114"/>
              <a:gd name="connsiteY0" fmla="*/ 22380 h 668215"/>
              <a:gd name="connsiteX1" fmla="*/ 182240 w 326114"/>
              <a:gd name="connsiteY1" fmla="*/ 121493 h 668215"/>
              <a:gd name="connsiteX2" fmla="*/ 131085 w 326114"/>
              <a:gd name="connsiteY2" fmla="*/ 258973 h 668215"/>
              <a:gd name="connsiteX3" fmla="*/ 102310 w 326114"/>
              <a:gd name="connsiteY3" fmla="*/ 303734 h 668215"/>
              <a:gd name="connsiteX4" fmla="*/ 0 w 326114"/>
              <a:gd name="connsiteY4" fmla="*/ 326114 h 668215"/>
              <a:gd name="connsiteX5" fmla="*/ 25577 w 326114"/>
              <a:gd name="connsiteY5" fmla="*/ 396453 h 668215"/>
              <a:gd name="connsiteX6" fmla="*/ 95916 w 326114"/>
              <a:gd name="connsiteY6" fmla="*/ 527538 h 668215"/>
              <a:gd name="connsiteX7" fmla="*/ 166254 w 326114"/>
              <a:gd name="connsiteY7" fmla="*/ 655426 h 668215"/>
              <a:gd name="connsiteX8" fmla="*/ 182240 w 326114"/>
              <a:gd name="connsiteY8" fmla="*/ 668215 h 668215"/>
              <a:gd name="connsiteX9" fmla="*/ 207818 w 326114"/>
              <a:gd name="connsiteY9" fmla="*/ 639440 h 668215"/>
              <a:gd name="connsiteX10" fmla="*/ 242987 w 326114"/>
              <a:gd name="connsiteY10" fmla="*/ 485975 h 668215"/>
              <a:gd name="connsiteX11" fmla="*/ 255776 w 326114"/>
              <a:gd name="connsiteY11" fmla="*/ 412439 h 668215"/>
              <a:gd name="connsiteX12" fmla="*/ 258973 w 326114"/>
              <a:gd name="connsiteY12" fmla="*/ 364481 h 668215"/>
              <a:gd name="connsiteX13" fmla="*/ 287748 w 326114"/>
              <a:gd name="connsiteY13" fmla="*/ 332509 h 668215"/>
              <a:gd name="connsiteX14" fmla="*/ 294142 w 326114"/>
              <a:gd name="connsiteY14" fmla="*/ 297340 h 668215"/>
              <a:gd name="connsiteX15" fmla="*/ 297340 w 326114"/>
              <a:gd name="connsiteY15" fmla="*/ 278156 h 668215"/>
              <a:gd name="connsiteX16" fmla="*/ 306931 w 326114"/>
              <a:gd name="connsiteY16" fmla="*/ 147071 h 668215"/>
              <a:gd name="connsiteX17" fmla="*/ 284551 w 326114"/>
              <a:gd name="connsiteY17" fmla="*/ 108705 h 668215"/>
              <a:gd name="connsiteX18" fmla="*/ 326114 w 326114"/>
              <a:gd name="connsiteY18" fmla="*/ 89521 h 668215"/>
              <a:gd name="connsiteX19" fmla="*/ 326114 w 326114"/>
              <a:gd name="connsiteY19" fmla="*/ 35169 h 668215"/>
              <a:gd name="connsiteX20" fmla="*/ 297340 w 326114"/>
              <a:gd name="connsiteY20" fmla="*/ 12789 h 668215"/>
              <a:gd name="connsiteX21" fmla="*/ 284551 w 326114"/>
              <a:gd name="connsiteY21" fmla="*/ 0 h 668215"/>
              <a:gd name="connsiteX22" fmla="*/ 255776 w 326114"/>
              <a:gd name="connsiteY22" fmla="*/ 6394 h 668215"/>
              <a:gd name="connsiteX23" fmla="*/ 204621 w 326114"/>
              <a:gd name="connsiteY23" fmla="*/ 22380 h 668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326114" h="668215">
                <a:moveTo>
                  <a:pt x="204621" y="22380"/>
                </a:moveTo>
                <a:lnTo>
                  <a:pt x="182240" y="121493"/>
                </a:lnTo>
                <a:lnTo>
                  <a:pt x="131085" y="258973"/>
                </a:lnTo>
                <a:lnTo>
                  <a:pt x="102310" y="303734"/>
                </a:lnTo>
                <a:lnTo>
                  <a:pt x="0" y="326114"/>
                </a:lnTo>
                <a:lnTo>
                  <a:pt x="25577" y="396453"/>
                </a:lnTo>
                <a:lnTo>
                  <a:pt x="95916" y="527538"/>
                </a:lnTo>
                <a:lnTo>
                  <a:pt x="166254" y="655426"/>
                </a:lnTo>
                <a:lnTo>
                  <a:pt x="182240" y="668215"/>
                </a:lnTo>
                <a:lnTo>
                  <a:pt x="207818" y="639440"/>
                </a:lnTo>
                <a:lnTo>
                  <a:pt x="242987" y="485975"/>
                </a:lnTo>
                <a:lnTo>
                  <a:pt x="255776" y="412439"/>
                </a:lnTo>
                <a:lnTo>
                  <a:pt x="258973" y="364481"/>
                </a:lnTo>
                <a:lnTo>
                  <a:pt x="287748" y="332509"/>
                </a:lnTo>
                <a:lnTo>
                  <a:pt x="294142" y="297340"/>
                </a:lnTo>
                <a:lnTo>
                  <a:pt x="297340" y="278156"/>
                </a:lnTo>
                <a:lnTo>
                  <a:pt x="306931" y="147071"/>
                </a:lnTo>
                <a:lnTo>
                  <a:pt x="284551" y="108705"/>
                </a:lnTo>
                <a:lnTo>
                  <a:pt x="326114" y="89521"/>
                </a:lnTo>
                <a:lnTo>
                  <a:pt x="326114" y="35169"/>
                </a:lnTo>
                <a:lnTo>
                  <a:pt x="297340" y="12789"/>
                </a:lnTo>
                <a:lnTo>
                  <a:pt x="284551" y="0"/>
                </a:lnTo>
                <a:lnTo>
                  <a:pt x="255776" y="6394"/>
                </a:lnTo>
                <a:lnTo>
                  <a:pt x="204621" y="22380"/>
                </a:lnTo>
                <a:close/>
              </a:path>
            </a:pathLst>
          </a:custGeom>
          <a:solidFill>
            <a:srgbClr val="00B0F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23528" y="0"/>
            <a:ext cx="5470376" cy="650503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Le Moyen-Orient et le pétrole depuis 1945 </a:t>
            </a:r>
            <a:endParaRPr lang="fr-FR" sz="2400" dirty="0"/>
          </a:p>
        </p:txBody>
      </p:sp>
      <p:sp>
        <p:nvSpPr>
          <p:cNvPr id="5" name="Forme libre 4"/>
          <p:cNvSpPr/>
          <p:nvPr/>
        </p:nvSpPr>
        <p:spPr>
          <a:xfrm>
            <a:off x="1944710" y="2479183"/>
            <a:ext cx="3760631" cy="2723882"/>
          </a:xfrm>
          <a:custGeom>
            <a:avLst/>
            <a:gdLst>
              <a:gd name="connsiteX0" fmla="*/ 19318 w 3760631"/>
              <a:gd name="connsiteY0" fmla="*/ 598868 h 2723882"/>
              <a:gd name="connsiteX1" fmla="*/ 135228 w 3760631"/>
              <a:gd name="connsiteY1" fmla="*/ 618186 h 2723882"/>
              <a:gd name="connsiteX2" fmla="*/ 508715 w 3760631"/>
              <a:gd name="connsiteY2" fmla="*/ 334851 h 2723882"/>
              <a:gd name="connsiteX3" fmla="*/ 521594 w 3760631"/>
              <a:gd name="connsiteY3" fmla="*/ 321972 h 2723882"/>
              <a:gd name="connsiteX4" fmla="*/ 354169 w 3760631"/>
              <a:gd name="connsiteY4" fmla="*/ 193183 h 2723882"/>
              <a:gd name="connsiteX5" fmla="*/ 650383 w 3760631"/>
              <a:gd name="connsiteY5" fmla="*/ 103031 h 2723882"/>
              <a:gd name="connsiteX6" fmla="*/ 695459 w 3760631"/>
              <a:gd name="connsiteY6" fmla="*/ 25758 h 2723882"/>
              <a:gd name="connsiteX7" fmla="*/ 856445 w 3760631"/>
              <a:gd name="connsiteY7" fmla="*/ 0 h 2723882"/>
              <a:gd name="connsiteX8" fmla="*/ 1049628 w 3760631"/>
              <a:gd name="connsiteY8" fmla="*/ 83713 h 2723882"/>
              <a:gd name="connsiteX9" fmla="*/ 1152659 w 3760631"/>
              <a:gd name="connsiteY9" fmla="*/ 83713 h 2723882"/>
              <a:gd name="connsiteX10" fmla="*/ 1197735 w 3760631"/>
              <a:gd name="connsiteY10" fmla="*/ 128789 h 2723882"/>
              <a:gd name="connsiteX11" fmla="*/ 1519707 w 3760631"/>
              <a:gd name="connsiteY11" fmla="*/ 225380 h 2723882"/>
              <a:gd name="connsiteX12" fmla="*/ 1539025 w 3760631"/>
              <a:gd name="connsiteY12" fmla="*/ 218941 h 2723882"/>
              <a:gd name="connsiteX13" fmla="*/ 1590541 w 3760631"/>
              <a:gd name="connsiteY13" fmla="*/ 296214 h 2723882"/>
              <a:gd name="connsiteX14" fmla="*/ 1590541 w 3760631"/>
              <a:gd name="connsiteY14" fmla="*/ 328411 h 2723882"/>
              <a:gd name="connsiteX15" fmla="*/ 1745087 w 3760631"/>
              <a:gd name="connsiteY15" fmla="*/ 412124 h 2723882"/>
              <a:gd name="connsiteX16" fmla="*/ 1828800 w 3760631"/>
              <a:gd name="connsiteY16" fmla="*/ 418563 h 2723882"/>
              <a:gd name="connsiteX17" fmla="*/ 1893194 w 3760631"/>
              <a:gd name="connsiteY17" fmla="*/ 418563 h 2723882"/>
              <a:gd name="connsiteX18" fmla="*/ 1938270 w 3760631"/>
              <a:gd name="connsiteY18" fmla="*/ 392806 h 2723882"/>
              <a:gd name="connsiteX19" fmla="*/ 2028422 w 3760631"/>
              <a:gd name="connsiteY19" fmla="*/ 373487 h 2723882"/>
              <a:gd name="connsiteX20" fmla="*/ 2073498 w 3760631"/>
              <a:gd name="connsiteY20" fmla="*/ 399245 h 2723882"/>
              <a:gd name="connsiteX21" fmla="*/ 2086377 w 3760631"/>
              <a:gd name="connsiteY21" fmla="*/ 431442 h 2723882"/>
              <a:gd name="connsiteX22" fmla="*/ 2086377 w 3760631"/>
              <a:gd name="connsiteY22" fmla="*/ 431442 h 2723882"/>
              <a:gd name="connsiteX23" fmla="*/ 2118575 w 3760631"/>
              <a:gd name="connsiteY23" fmla="*/ 431442 h 2723882"/>
              <a:gd name="connsiteX24" fmla="*/ 2163651 w 3760631"/>
              <a:gd name="connsiteY24" fmla="*/ 405685 h 2723882"/>
              <a:gd name="connsiteX25" fmla="*/ 2208727 w 3760631"/>
              <a:gd name="connsiteY25" fmla="*/ 405685 h 2723882"/>
              <a:gd name="connsiteX26" fmla="*/ 2273121 w 3760631"/>
              <a:gd name="connsiteY26" fmla="*/ 508716 h 2723882"/>
              <a:gd name="connsiteX27" fmla="*/ 2601532 w 3760631"/>
              <a:gd name="connsiteY27" fmla="*/ 695459 h 2723882"/>
              <a:gd name="connsiteX28" fmla="*/ 2595093 w 3760631"/>
              <a:gd name="connsiteY28" fmla="*/ 798490 h 2723882"/>
              <a:gd name="connsiteX29" fmla="*/ 3013656 w 3760631"/>
              <a:gd name="connsiteY29" fmla="*/ 1223493 h 2723882"/>
              <a:gd name="connsiteX30" fmla="*/ 3606084 w 3760631"/>
              <a:gd name="connsiteY30" fmla="*/ 1204175 h 2723882"/>
              <a:gd name="connsiteX31" fmla="*/ 3606084 w 3760631"/>
              <a:gd name="connsiteY31" fmla="*/ 1043189 h 2723882"/>
              <a:gd name="connsiteX32" fmla="*/ 3728434 w 3760631"/>
              <a:gd name="connsiteY32" fmla="*/ 1139780 h 2723882"/>
              <a:gd name="connsiteX33" fmla="*/ 3734873 w 3760631"/>
              <a:gd name="connsiteY33" fmla="*/ 1146220 h 2723882"/>
              <a:gd name="connsiteX34" fmla="*/ 3715555 w 3760631"/>
              <a:gd name="connsiteY34" fmla="*/ 1307206 h 2723882"/>
              <a:gd name="connsiteX35" fmla="*/ 3760631 w 3760631"/>
              <a:gd name="connsiteY35" fmla="*/ 1526147 h 2723882"/>
              <a:gd name="connsiteX36" fmla="*/ 3760631 w 3760631"/>
              <a:gd name="connsiteY36" fmla="*/ 1526147 h 2723882"/>
              <a:gd name="connsiteX37" fmla="*/ 3541690 w 3760631"/>
              <a:gd name="connsiteY37" fmla="*/ 1700011 h 2723882"/>
              <a:gd name="connsiteX38" fmla="*/ 3129566 w 3760631"/>
              <a:gd name="connsiteY38" fmla="*/ 1912513 h 2723882"/>
              <a:gd name="connsiteX39" fmla="*/ 2672366 w 3760631"/>
              <a:gd name="connsiteY39" fmla="*/ 2215166 h 2723882"/>
              <a:gd name="connsiteX40" fmla="*/ 2440546 w 3760631"/>
              <a:gd name="connsiteY40" fmla="*/ 2569335 h 2723882"/>
              <a:gd name="connsiteX41" fmla="*/ 2298879 w 3760631"/>
              <a:gd name="connsiteY41" fmla="*/ 2723882 h 2723882"/>
              <a:gd name="connsiteX42" fmla="*/ 2318197 w 3760631"/>
              <a:gd name="connsiteY42" fmla="*/ 2601532 h 2723882"/>
              <a:gd name="connsiteX43" fmla="*/ 1899634 w 3760631"/>
              <a:gd name="connsiteY43" fmla="*/ 2479183 h 2723882"/>
              <a:gd name="connsiteX44" fmla="*/ 1867436 w 3760631"/>
              <a:gd name="connsiteY44" fmla="*/ 2524259 h 2723882"/>
              <a:gd name="connsiteX45" fmla="*/ 1693572 w 3760631"/>
              <a:gd name="connsiteY45" fmla="*/ 2498502 h 2723882"/>
              <a:gd name="connsiteX46" fmla="*/ 1661375 w 3760631"/>
              <a:gd name="connsiteY46" fmla="*/ 2524259 h 2723882"/>
              <a:gd name="connsiteX47" fmla="*/ 1687132 w 3760631"/>
              <a:gd name="connsiteY47" fmla="*/ 2607972 h 2723882"/>
              <a:gd name="connsiteX48" fmla="*/ 1674253 w 3760631"/>
              <a:gd name="connsiteY48" fmla="*/ 2640169 h 2723882"/>
              <a:gd name="connsiteX49" fmla="*/ 1648496 w 3760631"/>
              <a:gd name="connsiteY49" fmla="*/ 2665927 h 2723882"/>
              <a:gd name="connsiteX50" fmla="*/ 1590541 w 3760631"/>
              <a:gd name="connsiteY50" fmla="*/ 2575775 h 2723882"/>
              <a:gd name="connsiteX51" fmla="*/ 1551904 w 3760631"/>
              <a:gd name="connsiteY51" fmla="*/ 2517820 h 2723882"/>
              <a:gd name="connsiteX52" fmla="*/ 1526146 w 3760631"/>
              <a:gd name="connsiteY52" fmla="*/ 2459865 h 2723882"/>
              <a:gd name="connsiteX53" fmla="*/ 1403797 w 3760631"/>
              <a:gd name="connsiteY53" fmla="*/ 2421228 h 2723882"/>
              <a:gd name="connsiteX54" fmla="*/ 1249251 w 3760631"/>
              <a:gd name="connsiteY54" fmla="*/ 2176530 h 2723882"/>
              <a:gd name="connsiteX55" fmla="*/ 1165538 w 3760631"/>
              <a:gd name="connsiteY55" fmla="*/ 2079938 h 2723882"/>
              <a:gd name="connsiteX56" fmla="*/ 1120462 w 3760631"/>
              <a:gd name="connsiteY56" fmla="*/ 2054180 h 2723882"/>
              <a:gd name="connsiteX57" fmla="*/ 965915 w 3760631"/>
              <a:gd name="connsiteY57" fmla="*/ 2015544 h 2723882"/>
              <a:gd name="connsiteX58" fmla="*/ 875763 w 3760631"/>
              <a:gd name="connsiteY58" fmla="*/ 1893194 h 2723882"/>
              <a:gd name="connsiteX59" fmla="*/ 882203 w 3760631"/>
              <a:gd name="connsiteY59" fmla="*/ 1854558 h 2723882"/>
              <a:gd name="connsiteX60" fmla="*/ 824248 w 3760631"/>
              <a:gd name="connsiteY60" fmla="*/ 1732209 h 2723882"/>
              <a:gd name="connsiteX61" fmla="*/ 843566 w 3760631"/>
              <a:gd name="connsiteY61" fmla="*/ 1687132 h 2723882"/>
              <a:gd name="connsiteX62" fmla="*/ 727656 w 3760631"/>
              <a:gd name="connsiteY62" fmla="*/ 1461752 h 2723882"/>
              <a:gd name="connsiteX63" fmla="*/ 682580 w 3760631"/>
              <a:gd name="connsiteY63" fmla="*/ 1423116 h 2723882"/>
              <a:gd name="connsiteX64" fmla="*/ 534473 w 3760631"/>
              <a:gd name="connsiteY64" fmla="*/ 1358721 h 2723882"/>
              <a:gd name="connsiteX65" fmla="*/ 482958 w 3760631"/>
              <a:gd name="connsiteY65" fmla="*/ 1294327 h 2723882"/>
              <a:gd name="connsiteX66" fmla="*/ 482958 w 3760631"/>
              <a:gd name="connsiteY66" fmla="*/ 1249251 h 2723882"/>
              <a:gd name="connsiteX67" fmla="*/ 482958 w 3760631"/>
              <a:gd name="connsiteY67" fmla="*/ 1249251 h 2723882"/>
              <a:gd name="connsiteX68" fmla="*/ 476518 w 3760631"/>
              <a:gd name="connsiteY68" fmla="*/ 1217054 h 2723882"/>
              <a:gd name="connsiteX69" fmla="*/ 347729 w 3760631"/>
              <a:gd name="connsiteY69" fmla="*/ 1094704 h 2723882"/>
              <a:gd name="connsiteX70" fmla="*/ 128789 w 3760631"/>
              <a:gd name="connsiteY70" fmla="*/ 785611 h 2723882"/>
              <a:gd name="connsiteX71" fmla="*/ 115910 w 3760631"/>
              <a:gd name="connsiteY71" fmla="*/ 734096 h 2723882"/>
              <a:gd name="connsiteX72" fmla="*/ 77273 w 3760631"/>
              <a:gd name="connsiteY72" fmla="*/ 740535 h 2723882"/>
              <a:gd name="connsiteX73" fmla="*/ 70834 w 3760631"/>
              <a:gd name="connsiteY73" fmla="*/ 740535 h 2723882"/>
              <a:gd name="connsiteX74" fmla="*/ 70834 w 3760631"/>
              <a:gd name="connsiteY74" fmla="*/ 740535 h 2723882"/>
              <a:gd name="connsiteX75" fmla="*/ 0 w 3760631"/>
              <a:gd name="connsiteY75" fmla="*/ 740535 h 2723882"/>
              <a:gd name="connsiteX76" fmla="*/ 19318 w 3760631"/>
              <a:gd name="connsiteY76" fmla="*/ 598868 h 2723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</a:cxnLst>
            <a:rect l="l" t="t" r="r" b="b"/>
            <a:pathLst>
              <a:path w="3760631" h="2723882">
                <a:moveTo>
                  <a:pt x="19318" y="598868"/>
                </a:moveTo>
                <a:lnTo>
                  <a:pt x="135228" y="618186"/>
                </a:lnTo>
                <a:lnTo>
                  <a:pt x="508715" y="334851"/>
                </a:lnTo>
                <a:lnTo>
                  <a:pt x="521594" y="321972"/>
                </a:lnTo>
                <a:lnTo>
                  <a:pt x="354169" y="193183"/>
                </a:lnTo>
                <a:lnTo>
                  <a:pt x="650383" y="103031"/>
                </a:lnTo>
                <a:lnTo>
                  <a:pt x="695459" y="25758"/>
                </a:lnTo>
                <a:lnTo>
                  <a:pt x="856445" y="0"/>
                </a:lnTo>
                <a:lnTo>
                  <a:pt x="1049628" y="83713"/>
                </a:lnTo>
                <a:lnTo>
                  <a:pt x="1152659" y="83713"/>
                </a:lnTo>
                <a:lnTo>
                  <a:pt x="1197735" y="128789"/>
                </a:lnTo>
                <a:lnTo>
                  <a:pt x="1519707" y="225380"/>
                </a:lnTo>
                <a:lnTo>
                  <a:pt x="1539025" y="218941"/>
                </a:lnTo>
                <a:lnTo>
                  <a:pt x="1590541" y="296214"/>
                </a:lnTo>
                <a:lnTo>
                  <a:pt x="1590541" y="328411"/>
                </a:lnTo>
                <a:lnTo>
                  <a:pt x="1745087" y="412124"/>
                </a:lnTo>
                <a:lnTo>
                  <a:pt x="1828800" y="418563"/>
                </a:lnTo>
                <a:lnTo>
                  <a:pt x="1893194" y="418563"/>
                </a:lnTo>
                <a:lnTo>
                  <a:pt x="1938270" y="392806"/>
                </a:lnTo>
                <a:lnTo>
                  <a:pt x="2028422" y="373487"/>
                </a:lnTo>
                <a:lnTo>
                  <a:pt x="2073498" y="399245"/>
                </a:lnTo>
                <a:lnTo>
                  <a:pt x="2086377" y="431442"/>
                </a:lnTo>
                <a:lnTo>
                  <a:pt x="2086377" y="431442"/>
                </a:lnTo>
                <a:lnTo>
                  <a:pt x="2118575" y="431442"/>
                </a:lnTo>
                <a:lnTo>
                  <a:pt x="2163651" y="405685"/>
                </a:lnTo>
                <a:lnTo>
                  <a:pt x="2208727" y="405685"/>
                </a:lnTo>
                <a:lnTo>
                  <a:pt x="2273121" y="508716"/>
                </a:lnTo>
                <a:lnTo>
                  <a:pt x="2601532" y="695459"/>
                </a:lnTo>
                <a:lnTo>
                  <a:pt x="2595093" y="798490"/>
                </a:lnTo>
                <a:lnTo>
                  <a:pt x="3013656" y="1223493"/>
                </a:lnTo>
                <a:lnTo>
                  <a:pt x="3606084" y="1204175"/>
                </a:lnTo>
                <a:lnTo>
                  <a:pt x="3606084" y="1043189"/>
                </a:lnTo>
                <a:lnTo>
                  <a:pt x="3728434" y="1139780"/>
                </a:lnTo>
                <a:lnTo>
                  <a:pt x="3734873" y="1146220"/>
                </a:lnTo>
                <a:lnTo>
                  <a:pt x="3715555" y="1307206"/>
                </a:lnTo>
                <a:lnTo>
                  <a:pt x="3760631" y="1526147"/>
                </a:lnTo>
                <a:lnTo>
                  <a:pt x="3760631" y="1526147"/>
                </a:lnTo>
                <a:lnTo>
                  <a:pt x="3541690" y="1700011"/>
                </a:lnTo>
                <a:lnTo>
                  <a:pt x="3129566" y="1912513"/>
                </a:lnTo>
                <a:lnTo>
                  <a:pt x="2672366" y="2215166"/>
                </a:lnTo>
                <a:lnTo>
                  <a:pt x="2440546" y="2569335"/>
                </a:lnTo>
                <a:lnTo>
                  <a:pt x="2298879" y="2723882"/>
                </a:lnTo>
                <a:lnTo>
                  <a:pt x="2318197" y="2601532"/>
                </a:lnTo>
                <a:lnTo>
                  <a:pt x="1899634" y="2479183"/>
                </a:lnTo>
                <a:lnTo>
                  <a:pt x="1867436" y="2524259"/>
                </a:lnTo>
                <a:lnTo>
                  <a:pt x="1693572" y="2498502"/>
                </a:lnTo>
                <a:lnTo>
                  <a:pt x="1661375" y="2524259"/>
                </a:lnTo>
                <a:lnTo>
                  <a:pt x="1687132" y="2607972"/>
                </a:lnTo>
                <a:lnTo>
                  <a:pt x="1674253" y="2640169"/>
                </a:lnTo>
                <a:lnTo>
                  <a:pt x="1648496" y="2665927"/>
                </a:lnTo>
                <a:lnTo>
                  <a:pt x="1590541" y="2575775"/>
                </a:lnTo>
                <a:lnTo>
                  <a:pt x="1551904" y="2517820"/>
                </a:lnTo>
                <a:lnTo>
                  <a:pt x="1526146" y="2459865"/>
                </a:lnTo>
                <a:lnTo>
                  <a:pt x="1403797" y="2421228"/>
                </a:lnTo>
                <a:lnTo>
                  <a:pt x="1249251" y="2176530"/>
                </a:lnTo>
                <a:lnTo>
                  <a:pt x="1165538" y="2079938"/>
                </a:lnTo>
                <a:lnTo>
                  <a:pt x="1120462" y="2054180"/>
                </a:lnTo>
                <a:lnTo>
                  <a:pt x="965915" y="2015544"/>
                </a:lnTo>
                <a:lnTo>
                  <a:pt x="875763" y="1893194"/>
                </a:lnTo>
                <a:lnTo>
                  <a:pt x="882203" y="1854558"/>
                </a:lnTo>
                <a:lnTo>
                  <a:pt x="824248" y="1732209"/>
                </a:lnTo>
                <a:lnTo>
                  <a:pt x="843566" y="1687132"/>
                </a:lnTo>
                <a:lnTo>
                  <a:pt x="727656" y="1461752"/>
                </a:lnTo>
                <a:lnTo>
                  <a:pt x="682580" y="1423116"/>
                </a:lnTo>
                <a:lnTo>
                  <a:pt x="534473" y="1358721"/>
                </a:lnTo>
                <a:lnTo>
                  <a:pt x="482958" y="1294327"/>
                </a:lnTo>
                <a:lnTo>
                  <a:pt x="482958" y="1249251"/>
                </a:lnTo>
                <a:lnTo>
                  <a:pt x="482958" y="1249251"/>
                </a:lnTo>
                <a:lnTo>
                  <a:pt x="476518" y="1217054"/>
                </a:lnTo>
                <a:lnTo>
                  <a:pt x="347729" y="1094704"/>
                </a:lnTo>
                <a:lnTo>
                  <a:pt x="128789" y="785611"/>
                </a:lnTo>
                <a:lnTo>
                  <a:pt x="115910" y="734096"/>
                </a:lnTo>
                <a:lnTo>
                  <a:pt x="77273" y="740535"/>
                </a:lnTo>
                <a:lnTo>
                  <a:pt x="70834" y="740535"/>
                </a:lnTo>
                <a:lnTo>
                  <a:pt x="70834" y="740535"/>
                </a:lnTo>
                <a:lnTo>
                  <a:pt x="0" y="740535"/>
                </a:lnTo>
                <a:lnTo>
                  <a:pt x="19318" y="598868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767565" y="3055047"/>
            <a:ext cx="872116" cy="644837"/>
          </a:xfrm>
          <a:custGeom>
            <a:avLst/>
            <a:gdLst>
              <a:gd name="connsiteX0" fmla="*/ 782262 w 872116"/>
              <a:gd name="connsiteY0" fmla="*/ 422844 h 644837"/>
              <a:gd name="connsiteX1" fmla="*/ 792833 w 872116"/>
              <a:gd name="connsiteY1" fmla="*/ 317133 h 644837"/>
              <a:gd name="connsiteX2" fmla="*/ 771690 w 872116"/>
              <a:gd name="connsiteY2" fmla="*/ 169138 h 644837"/>
              <a:gd name="connsiteX3" fmla="*/ 771690 w 872116"/>
              <a:gd name="connsiteY3" fmla="*/ 132139 h 644837"/>
              <a:gd name="connsiteX4" fmla="*/ 872116 w 872116"/>
              <a:gd name="connsiteY4" fmla="*/ 116282 h 644837"/>
              <a:gd name="connsiteX5" fmla="*/ 840403 w 872116"/>
              <a:gd name="connsiteY5" fmla="*/ 84569 h 644837"/>
              <a:gd name="connsiteX6" fmla="*/ 840403 w 872116"/>
              <a:gd name="connsiteY6" fmla="*/ 84569 h 644837"/>
              <a:gd name="connsiteX7" fmla="*/ 798118 w 872116"/>
              <a:gd name="connsiteY7" fmla="*/ 79284 h 644837"/>
              <a:gd name="connsiteX8" fmla="*/ 724121 w 872116"/>
              <a:gd name="connsiteY8" fmla="*/ 0 h 644837"/>
              <a:gd name="connsiteX9" fmla="*/ 639552 w 872116"/>
              <a:gd name="connsiteY9" fmla="*/ 158567 h 644837"/>
              <a:gd name="connsiteX10" fmla="*/ 486271 w 872116"/>
              <a:gd name="connsiteY10" fmla="*/ 380560 h 644837"/>
              <a:gd name="connsiteX11" fmla="*/ 443986 w 872116"/>
              <a:gd name="connsiteY11" fmla="*/ 401702 h 644837"/>
              <a:gd name="connsiteX12" fmla="*/ 348847 w 872116"/>
              <a:gd name="connsiteY12" fmla="*/ 417559 h 644837"/>
              <a:gd name="connsiteX13" fmla="*/ 269563 w 872116"/>
              <a:gd name="connsiteY13" fmla="*/ 417559 h 644837"/>
              <a:gd name="connsiteX14" fmla="*/ 216708 w 872116"/>
              <a:gd name="connsiteY14" fmla="*/ 465129 h 644837"/>
              <a:gd name="connsiteX15" fmla="*/ 153281 w 872116"/>
              <a:gd name="connsiteY15" fmla="*/ 475700 h 644837"/>
              <a:gd name="connsiteX16" fmla="*/ 132139 w 872116"/>
              <a:gd name="connsiteY16" fmla="*/ 465129 h 644837"/>
              <a:gd name="connsiteX17" fmla="*/ 116282 w 872116"/>
              <a:gd name="connsiteY17" fmla="*/ 438701 h 644837"/>
              <a:gd name="connsiteX18" fmla="*/ 89855 w 872116"/>
              <a:gd name="connsiteY18" fmla="*/ 433415 h 644837"/>
              <a:gd name="connsiteX19" fmla="*/ 58141 w 872116"/>
              <a:gd name="connsiteY19" fmla="*/ 433415 h 644837"/>
              <a:gd name="connsiteX20" fmla="*/ 47570 w 872116"/>
              <a:gd name="connsiteY20" fmla="*/ 406988 h 644837"/>
              <a:gd name="connsiteX21" fmla="*/ 0 w 872116"/>
              <a:gd name="connsiteY21" fmla="*/ 443987 h 644837"/>
              <a:gd name="connsiteX22" fmla="*/ 184995 w 872116"/>
              <a:gd name="connsiteY22" fmla="*/ 644837 h 644837"/>
              <a:gd name="connsiteX23" fmla="*/ 750548 w 872116"/>
              <a:gd name="connsiteY23" fmla="*/ 623695 h 644837"/>
              <a:gd name="connsiteX24" fmla="*/ 766405 w 872116"/>
              <a:gd name="connsiteY24" fmla="*/ 613124 h 644837"/>
              <a:gd name="connsiteX25" fmla="*/ 776976 w 872116"/>
              <a:gd name="connsiteY25" fmla="*/ 607839 h 644837"/>
              <a:gd name="connsiteX26" fmla="*/ 782262 w 872116"/>
              <a:gd name="connsiteY26" fmla="*/ 422844 h 644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872116" h="644837">
                <a:moveTo>
                  <a:pt x="782262" y="422844"/>
                </a:moveTo>
                <a:lnTo>
                  <a:pt x="792833" y="317133"/>
                </a:lnTo>
                <a:lnTo>
                  <a:pt x="771690" y="169138"/>
                </a:lnTo>
                <a:lnTo>
                  <a:pt x="771690" y="132139"/>
                </a:lnTo>
                <a:lnTo>
                  <a:pt x="872116" y="116282"/>
                </a:lnTo>
                <a:lnTo>
                  <a:pt x="840403" y="84569"/>
                </a:lnTo>
                <a:lnTo>
                  <a:pt x="840403" y="84569"/>
                </a:lnTo>
                <a:lnTo>
                  <a:pt x="798118" y="79284"/>
                </a:lnTo>
                <a:lnTo>
                  <a:pt x="724121" y="0"/>
                </a:lnTo>
                <a:lnTo>
                  <a:pt x="639552" y="158567"/>
                </a:lnTo>
                <a:lnTo>
                  <a:pt x="486271" y="380560"/>
                </a:lnTo>
                <a:lnTo>
                  <a:pt x="443986" y="401702"/>
                </a:lnTo>
                <a:lnTo>
                  <a:pt x="348847" y="417559"/>
                </a:lnTo>
                <a:lnTo>
                  <a:pt x="269563" y="417559"/>
                </a:lnTo>
                <a:lnTo>
                  <a:pt x="216708" y="465129"/>
                </a:lnTo>
                <a:lnTo>
                  <a:pt x="153281" y="475700"/>
                </a:lnTo>
                <a:lnTo>
                  <a:pt x="132139" y="465129"/>
                </a:lnTo>
                <a:lnTo>
                  <a:pt x="116282" y="438701"/>
                </a:lnTo>
                <a:lnTo>
                  <a:pt x="89855" y="433415"/>
                </a:lnTo>
                <a:lnTo>
                  <a:pt x="58141" y="433415"/>
                </a:lnTo>
                <a:lnTo>
                  <a:pt x="47570" y="406988"/>
                </a:lnTo>
                <a:lnTo>
                  <a:pt x="0" y="443987"/>
                </a:lnTo>
                <a:lnTo>
                  <a:pt x="184995" y="644837"/>
                </a:lnTo>
                <a:lnTo>
                  <a:pt x="750548" y="623695"/>
                </a:lnTo>
                <a:lnTo>
                  <a:pt x="766405" y="613124"/>
                </a:lnTo>
                <a:lnTo>
                  <a:pt x="776976" y="607839"/>
                </a:lnTo>
                <a:lnTo>
                  <a:pt x="782262" y="422844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4673978" y="3195301"/>
            <a:ext cx="149567" cy="305933"/>
          </a:xfrm>
          <a:custGeom>
            <a:avLst/>
            <a:gdLst>
              <a:gd name="connsiteX0" fmla="*/ 33992 w 149567"/>
              <a:gd name="connsiteY0" fmla="*/ 248146 h 305933"/>
              <a:gd name="connsiteX1" fmla="*/ 33992 w 149567"/>
              <a:gd name="connsiteY1" fmla="*/ 248146 h 305933"/>
              <a:gd name="connsiteX2" fmla="*/ 33992 w 149567"/>
              <a:gd name="connsiteY2" fmla="*/ 180161 h 305933"/>
              <a:gd name="connsiteX3" fmla="*/ 6798 w 149567"/>
              <a:gd name="connsiteY3" fmla="*/ 169963 h 305933"/>
              <a:gd name="connsiteX4" fmla="*/ 0 w 149567"/>
              <a:gd name="connsiteY4" fmla="*/ 125773 h 305933"/>
              <a:gd name="connsiteX5" fmla="*/ 23794 w 149567"/>
              <a:gd name="connsiteY5" fmla="*/ 88381 h 305933"/>
              <a:gd name="connsiteX6" fmla="*/ 16996 w 149567"/>
              <a:gd name="connsiteY6" fmla="*/ 16996 h 305933"/>
              <a:gd name="connsiteX7" fmla="*/ 71384 w 149567"/>
              <a:gd name="connsiteY7" fmla="*/ 0 h 305933"/>
              <a:gd name="connsiteX8" fmla="*/ 112175 w 149567"/>
              <a:gd name="connsiteY8" fmla="*/ 54388 h 305933"/>
              <a:gd name="connsiteX9" fmla="*/ 112175 w 149567"/>
              <a:gd name="connsiteY9" fmla="*/ 112176 h 305933"/>
              <a:gd name="connsiteX10" fmla="*/ 135970 w 149567"/>
              <a:gd name="connsiteY10" fmla="*/ 166564 h 305933"/>
              <a:gd name="connsiteX11" fmla="*/ 149567 w 149567"/>
              <a:gd name="connsiteY11" fmla="*/ 210754 h 305933"/>
              <a:gd name="connsiteX12" fmla="*/ 146168 w 149567"/>
              <a:gd name="connsiteY12" fmla="*/ 258344 h 305933"/>
              <a:gd name="connsiteX13" fmla="*/ 88380 w 149567"/>
              <a:gd name="connsiteY13" fmla="*/ 305933 h 305933"/>
              <a:gd name="connsiteX14" fmla="*/ 33992 w 149567"/>
              <a:gd name="connsiteY14" fmla="*/ 248146 h 305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49567" h="305933">
                <a:moveTo>
                  <a:pt x="33992" y="248146"/>
                </a:moveTo>
                <a:lnTo>
                  <a:pt x="33992" y="248146"/>
                </a:lnTo>
                <a:lnTo>
                  <a:pt x="33992" y="180161"/>
                </a:lnTo>
                <a:lnTo>
                  <a:pt x="6798" y="169963"/>
                </a:lnTo>
                <a:lnTo>
                  <a:pt x="0" y="125773"/>
                </a:lnTo>
                <a:lnTo>
                  <a:pt x="23794" y="88381"/>
                </a:lnTo>
                <a:lnTo>
                  <a:pt x="16996" y="16996"/>
                </a:lnTo>
                <a:lnTo>
                  <a:pt x="71384" y="0"/>
                </a:lnTo>
                <a:lnTo>
                  <a:pt x="112175" y="54388"/>
                </a:lnTo>
                <a:lnTo>
                  <a:pt x="112175" y="112176"/>
                </a:lnTo>
                <a:lnTo>
                  <a:pt x="135970" y="166564"/>
                </a:lnTo>
                <a:lnTo>
                  <a:pt x="149567" y="210754"/>
                </a:lnTo>
                <a:lnTo>
                  <a:pt x="146168" y="258344"/>
                </a:lnTo>
                <a:lnTo>
                  <a:pt x="88380" y="305933"/>
                </a:lnTo>
                <a:lnTo>
                  <a:pt x="33992" y="248146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3878552" y="2702409"/>
            <a:ext cx="234548" cy="214153"/>
          </a:xfrm>
          <a:custGeom>
            <a:avLst/>
            <a:gdLst>
              <a:gd name="connsiteX0" fmla="*/ 0 w 234548"/>
              <a:gd name="connsiteY0" fmla="*/ 166563 h 214153"/>
              <a:gd name="connsiteX1" fmla="*/ 27194 w 234548"/>
              <a:gd name="connsiteY1" fmla="*/ 67985 h 214153"/>
              <a:gd name="connsiteX2" fmla="*/ 142768 w 234548"/>
              <a:gd name="connsiteY2" fmla="*/ 0 h 214153"/>
              <a:gd name="connsiteX3" fmla="*/ 220951 w 234548"/>
              <a:gd name="connsiteY3" fmla="*/ 0 h 214153"/>
              <a:gd name="connsiteX4" fmla="*/ 183560 w 234548"/>
              <a:gd name="connsiteY4" fmla="*/ 47590 h 214153"/>
              <a:gd name="connsiteX5" fmla="*/ 169962 w 234548"/>
              <a:gd name="connsiteY5" fmla="*/ 101978 h 214153"/>
              <a:gd name="connsiteX6" fmla="*/ 203955 w 234548"/>
              <a:gd name="connsiteY6" fmla="*/ 152966 h 214153"/>
              <a:gd name="connsiteX7" fmla="*/ 234548 w 234548"/>
              <a:gd name="connsiteY7" fmla="*/ 173362 h 214153"/>
              <a:gd name="connsiteX8" fmla="*/ 166563 w 234548"/>
              <a:gd name="connsiteY8" fmla="*/ 214153 h 214153"/>
              <a:gd name="connsiteX9" fmla="*/ 146168 w 234548"/>
              <a:gd name="connsiteY9" fmla="*/ 186959 h 214153"/>
              <a:gd name="connsiteX10" fmla="*/ 129171 w 234548"/>
              <a:gd name="connsiteY10" fmla="*/ 169963 h 214153"/>
              <a:gd name="connsiteX11" fmla="*/ 74783 w 234548"/>
              <a:gd name="connsiteY11" fmla="*/ 149567 h 214153"/>
              <a:gd name="connsiteX12" fmla="*/ 0 w 234548"/>
              <a:gd name="connsiteY12" fmla="*/ 166563 h 214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4548" h="214153">
                <a:moveTo>
                  <a:pt x="0" y="166563"/>
                </a:moveTo>
                <a:lnTo>
                  <a:pt x="27194" y="67985"/>
                </a:lnTo>
                <a:lnTo>
                  <a:pt x="142768" y="0"/>
                </a:lnTo>
                <a:lnTo>
                  <a:pt x="220951" y="0"/>
                </a:lnTo>
                <a:lnTo>
                  <a:pt x="183560" y="47590"/>
                </a:lnTo>
                <a:lnTo>
                  <a:pt x="169962" y="101978"/>
                </a:lnTo>
                <a:lnTo>
                  <a:pt x="203955" y="152966"/>
                </a:lnTo>
                <a:lnTo>
                  <a:pt x="234548" y="173362"/>
                </a:lnTo>
                <a:lnTo>
                  <a:pt x="166563" y="214153"/>
                </a:lnTo>
                <a:lnTo>
                  <a:pt x="146168" y="186959"/>
                </a:lnTo>
                <a:lnTo>
                  <a:pt x="129171" y="169963"/>
                </a:lnTo>
                <a:lnTo>
                  <a:pt x="74783" y="149567"/>
                </a:lnTo>
                <a:lnTo>
                  <a:pt x="0" y="166563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orme libre 8"/>
          <p:cNvSpPr/>
          <p:nvPr/>
        </p:nvSpPr>
        <p:spPr>
          <a:xfrm>
            <a:off x="2576636" y="1594251"/>
            <a:ext cx="1560259" cy="1305315"/>
          </a:xfrm>
          <a:custGeom>
            <a:avLst/>
            <a:gdLst>
              <a:gd name="connsiteX0" fmla="*/ 67986 w 1560259"/>
              <a:gd name="connsiteY0" fmla="*/ 904203 h 1305315"/>
              <a:gd name="connsiteX1" fmla="*/ 193758 w 1560259"/>
              <a:gd name="connsiteY1" fmla="*/ 887206 h 1305315"/>
              <a:gd name="connsiteX2" fmla="*/ 302534 w 1560259"/>
              <a:gd name="connsiteY2" fmla="*/ 904203 h 1305315"/>
              <a:gd name="connsiteX3" fmla="*/ 411310 w 1560259"/>
              <a:gd name="connsiteY3" fmla="*/ 958591 h 1305315"/>
              <a:gd name="connsiteX4" fmla="*/ 509889 w 1560259"/>
              <a:gd name="connsiteY4" fmla="*/ 975587 h 1305315"/>
              <a:gd name="connsiteX5" fmla="*/ 625464 w 1560259"/>
              <a:gd name="connsiteY5" fmla="*/ 1033374 h 1305315"/>
              <a:gd name="connsiteX6" fmla="*/ 802225 w 1560259"/>
              <a:gd name="connsiteY6" fmla="*/ 1070766 h 1305315"/>
              <a:gd name="connsiteX7" fmla="*/ 877009 w 1560259"/>
              <a:gd name="connsiteY7" fmla="*/ 1114956 h 1305315"/>
              <a:gd name="connsiteX8" fmla="*/ 894005 w 1560259"/>
              <a:gd name="connsiteY8" fmla="*/ 1101359 h 1305315"/>
              <a:gd name="connsiteX9" fmla="*/ 955192 w 1560259"/>
              <a:gd name="connsiteY9" fmla="*/ 1203337 h 1305315"/>
              <a:gd name="connsiteX10" fmla="*/ 1108158 w 1560259"/>
              <a:gd name="connsiteY10" fmla="*/ 1295117 h 1305315"/>
              <a:gd name="connsiteX11" fmla="*/ 1193139 w 1560259"/>
              <a:gd name="connsiteY11" fmla="*/ 1305315 h 1305315"/>
              <a:gd name="connsiteX12" fmla="*/ 1288319 w 1560259"/>
              <a:gd name="connsiteY12" fmla="*/ 1281520 h 1305315"/>
              <a:gd name="connsiteX13" fmla="*/ 1305315 w 1560259"/>
              <a:gd name="connsiteY13" fmla="*/ 1281520 h 1305315"/>
              <a:gd name="connsiteX14" fmla="*/ 1329110 w 1560259"/>
              <a:gd name="connsiteY14" fmla="*/ 1176143 h 1305315"/>
              <a:gd name="connsiteX15" fmla="*/ 1448084 w 1560259"/>
              <a:gd name="connsiteY15" fmla="*/ 1108158 h 1305315"/>
              <a:gd name="connsiteX16" fmla="*/ 1509270 w 1560259"/>
              <a:gd name="connsiteY16" fmla="*/ 1101359 h 1305315"/>
              <a:gd name="connsiteX17" fmla="*/ 1536464 w 1560259"/>
              <a:gd name="connsiteY17" fmla="*/ 1104759 h 1305315"/>
              <a:gd name="connsiteX18" fmla="*/ 1560259 w 1560259"/>
              <a:gd name="connsiteY18" fmla="*/ 1084363 h 1305315"/>
              <a:gd name="connsiteX19" fmla="*/ 1522867 w 1560259"/>
              <a:gd name="connsiteY19" fmla="*/ 1040173 h 1305315"/>
              <a:gd name="connsiteX20" fmla="*/ 1482076 w 1560259"/>
              <a:gd name="connsiteY20" fmla="*/ 1033374 h 1305315"/>
              <a:gd name="connsiteX21" fmla="*/ 1441285 w 1560259"/>
              <a:gd name="connsiteY21" fmla="*/ 975587 h 1305315"/>
              <a:gd name="connsiteX22" fmla="*/ 1441285 w 1560259"/>
              <a:gd name="connsiteY22" fmla="*/ 917800 h 1305315"/>
              <a:gd name="connsiteX23" fmla="*/ 1414091 w 1560259"/>
              <a:gd name="connsiteY23" fmla="*/ 914400 h 1305315"/>
              <a:gd name="connsiteX24" fmla="*/ 1383498 w 1560259"/>
              <a:gd name="connsiteY24" fmla="*/ 900803 h 1305315"/>
              <a:gd name="connsiteX25" fmla="*/ 1383498 w 1560259"/>
              <a:gd name="connsiteY25" fmla="*/ 863411 h 1305315"/>
              <a:gd name="connsiteX26" fmla="*/ 1403893 w 1560259"/>
              <a:gd name="connsiteY26" fmla="*/ 846415 h 1305315"/>
              <a:gd name="connsiteX27" fmla="*/ 1393696 w 1560259"/>
              <a:gd name="connsiteY27" fmla="*/ 788628 h 1305315"/>
              <a:gd name="connsiteX28" fmla="*/ 1101360 w 1560259"/>
              <a:gd name="connsiteY28" fmla="*/ 615266 h 1305315"/>
              <a:gd name="connsiteX29" fmla="*/ 948393 w 1560259"/>
              <a:gd name="connsiteY29" fmla="*/ 530284 h 1305315"/>
              <a:gd name="connsiteX30" fmla="*/ 927997 w 1560259"/>
              <a:gd name="connsiteY30" fmla="*/ 509889 h 1305315"/>
              <a:gd name="connsiteX31" fmla="*/ 934796 w 1560259"/>
              <a:gd name="connsiteY31" fmla="*/ 458900 h 1305315"/>
              <a:gd name="connsiteX32" fmla="*/ 968789 w 1560259"/>
              <a:gd name="connsiteY32" fmla="*/ 414710 h 1305315"/>
              <a:gd name="connsiteX33" fmla="*/ 972188 w 1560259"/>
              <a:gd name="connsiteY33" fmla="*/ 333127 h 1305315"/>
              <a:gd name="connsiteX34" fmla="*/ 1053770 w 1560259"/>
              <a:gd name="connsiteY34" fmla="*/ 288937 h 1305315"/>
              <a:gd name="connsiteX35" fmla="*/ 1019777 w 1560259"/>
              <a:gd name="connsiteY35" fmla="*/ 237948 h 1305315"/>
              <a:gd name="connsiteX36" fmla="*/ 965389 w 1560259"/>
              <a:gd name="connsiteY36" fmla="*/ 190359 h 1305315"/>
              <a:gd name="connsiteX37" fmla="*/ 978986 w 1560259"/>
              <a:gd name="connsiteY37" fmla="*/ 122374 h 1305315"/>
              <a:gd name="connsiteX38" fmla="*/ 978986 w 1560259"/>
              <a:gd name="connsiteY38" fmla="*/ 122374 h 1305315"/>
              <a:gd name="connsiteX39" fmla="*/ 863412 w 1560259"/>
              <a:gd name="connsiteY39" fmla="*/ 149568 h 1305315"/>
              <a:gd name="connsiteX40" fmla="*/ 761434 w 1560259"/>
              <a:gd name="connsiteY40" fmla="*/ 30594 h 1305315"/>
              <a:gd name="connsiteX41" fmla="*/ 693449 w 1560259"/>
              <a:gd name="connsiteY41" fmla="*/ 50989 h 1305315"/>
              <a:gd name="connsiteX42" fmla="*/ 458900 w 1560259"/>
              <a:gd name="connsiteY42" fmla="*/ 0 h 1305315"/>
              <a:gd name="connsiteX43" fmla="*/ 316131 w 1560259"/>
              <a:gd name="connsiteY43" fmla="*/ 146168 h 1305315"/>
              <a:gd name="connsiteX44" fmla="*/ 299135 w 1560259"/>
              <a:gd name="connsiteY44" fmla="*/ 224351 h 1305315"/>
              <a:gd name="connsiteX45" fmla="*/ 322930 w 1560259"/>
              <a:gd name="connsiteY45" fmla="*/ 254945 h 1305315"/>
              <a:gd name="connsiteX46" fmla="*/ 336527 w 1560259"/>
              <a:gd name="connsiteY46" fmla="*/ 302534 h 1305315"/>
              <a:gd name="connsiteX47" fmla="*/ 271941 w 1560259"/>
              <a:gd name="connsiteY47" fmla="*/ 523486 h 1305315"/>
              <a:gd name="connsiteX48" fmla="*/ 268542 w 1560259"/>
              <a:gd name="connsiteY48" fmla="*/ 537083 h 1305315"/>
              <a:gd name="connsiteX49" fmla="*/ 268542 w 1560259"/>
              <a:gd name="connsiteY49" fmla="*/ 537083 h 1305315"/>
              <a:gd name="connsiteX50" fmla="*/ 210754 w 1560259"/>
              <a:gd name="connsiteY50" fmla="*/ 618665 h 1305315"/>
              <a:gd name="connsiteX51" fmla="*/ 0 w 1560259"/>
              <a:gd name="connsiteY51" fmla="*/ 741038 h 1305315"/>
              <a:gd name="connsiteX52" fmla="*/ 67986 w 1560259"/>
              <a:gd name="connsiteY52" fmla="*/ 904203 h 13053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560259" h="1305315">
                <a:moveTo>
                  <a:pt x="67986" y="904203"/>
                </a:moveTo>
                <a:lnTo>
                  <a:pt x="193758" y="887206"/>
                </a:lnTo>
                <a:lnTo>
                  <a:pt x="302534" y="904203"/>
                </a:lnTo>
                <a:lnTo>
                  <a:pt x="411310" y="958591"/>
                </a:lnTo>
                <a:lnTo>
                  <a:pt x="509889" y="975587"/>
                </a:lnTo>
                <a:lnTo>
                  <a:pt x="625464" y="1033374"/>
                </a:lnTo>
                <a:lnTo>
                  <a:pt x="802225" y="1070766"/>
                </a:lnTo>
                <a:lnTo>
                  <a:pt x="877009" y="1114956"/>
                </a:lnTo>
                <a:lnTo>
                  <a:pt x="894005" y="1101359"/>
                </a:lnTo>
                <a:lnTo>
                  <a:pt x="955192" y="1203337"/>
                </a:lnTo>
                <a:lnTo>
                  <a:pt x="1108158" y="1295117"/>
                </a:lnTo>
                <a:lnTo>
                  <a:pt x="1193139" y="1305315"/>
                </a:lnTo>
                <a:lnTo>
                  <a:pt x="1288319" y="1281520"/>
                </a:lnTo>
                <a:lnTo>
                  <a:pt x="1305315" y="1281520"/>
                </a:lnTo>
                <a:lnTo>
                  <a:pt x="1329110" y="1176143"/>
                </a:lnTo>
                <a:lnTo>
                  <a:pt x="1448084" y="1108158"/>
                </a:lnTo>
                <a:lnTo>
                  <a:pt x="1509270" y="1101359"/>
                </a:lnTo>
                <a:lnTo>
                  <a:pt x="1536464" y="1104759"/>
                </a:lnTo>
                <a:lnTo>
                  <a:pt x="1560259" y="1084363"/>
                </a:lnTo>
                <a:lnTo>
                  <a:pt x="1522867" y="1040173"/>
                </a:lnTo>
                <a:lnTo>
                  <a:pt x="1482076" y="1033374"/>
                </a:lnTo>
                <a:lnTo>
                  <a:pt x="1441285" y="975587"/>
                </a:lnTo>
                <a:lnTo>
                  <a:pt x="1441285" y="917800"/>
                </a:lnTo>
                <a:lnTo>
                  <a:pt x="1414091" y="914400"/>
                </a:lnTo>
                <a:lnTo>
                  <a:pt x="1383498" y="900803"/>
                </a:lnTo>
                <a:lnTo>
                  <a:pt x="1383498" y="863411"/>
                </a:lnTo>
                <a:lnTo>
                  <a:pt x="1403893" y="846415"/>
                </a:lnTo>
                <a:lnTo>
                  <a:pt x="1393696" y="788628"/>
                </a:lnTo>
                <a:lnTo>
                  <a:pt x="1101360" y="615266"/>
                </a:lnTo>
                <a:lnTo>
                  <a:pt x="948393" y="530284"/>
                </a:lnTo>
                <a:lnTo>
                  <a:pt x="927997" y="509889"/>
                </a:lnTo>
                <a:lnTo>
                  <a:pt x="934796" y="458900"/>
                </a:lnTo>
                <a:lnTo>
                  <a:pt x="968789" y="414710"/>
                </a:lnTo>
                <a:lnTo>
                  <a:pt x="972188" y="333127"/>
                </a:lnTo>
                <a:lnTo>
                  <a:pt x="1053770" y="288937"/>
                </a:lnTo>
                <a:lnTo>
                  <a:pt x="1019777" y="237948"/>
                </a:lnTo>
                <a:lnTo>
                  <a:pt x="965389" y="190359"/>
                </a:lnTo>
                <a:lnTo>
                  <a:pt x="978986" y="122374"/>
                </a:lnTo>
                <a:lnTo>
                  <a:pt x="978986" y="122374"/>
                </a:lnTo>
                <a:lnTo>
                  <a:pt x="863412" y="149568"/>
                </a:lnTo>
                <a:lnTo>
                  <a:pt x="761434" y="30594"/>
                </a:lnTo>
                <a:lnTo>
                  <a:pt x="693449" y="50989"/>
                </a:lnTo>
                <a:lnTo>
                  <a:pt x="458900" y="0"/>
                </a:lnTo>
                <a:lnTo>
                  <a:pt x="316131" y="146168"/>
                </a:lnTo>
                <a:lnTo>
                  <a:pt x="299135" y="224351"/>
                </a:lnTo>
                <a:lnTo>
                  <a:pt x="322930" y="254945"/>
                </a:lnTo>
                <a:lnTo>
                  <a:pt x="336527" y="302534"/>
                </a:lnTo>
                <a:lnTo>
                  <a:pt x="271941" y="523486"/>
                </a:lnTo>
                <a:lnTo>
                  <a:pt x="268542" y="537083"/>
                </a:lnTo>
                <a:lnTo>
                  <a:pt x="268542" y="537083"/>
                </a:lnTo>
                <a:lnTo>
                  <a:pt x="210754" y="618665"/>
                </a:lnTo>
                <a:lnTo>
                  <a:pt x="0" y="741038"/>
                </a:lnTo>
                <a:lnTo>
                  <a:pt x="67986" y="904203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orme libre 9"/>
          <p:cNvSpPr/>
          <p:nvPr/>
        </p:nvSpPr>
        <p:spPr>
          <a:xfrm>
            <a:off x="3142034" y="1021404"/>
            <a:ext cx="3331723" cy="1979579"/>
          </a:xfrm>
          <a:custGeom>
            <a:avLst/>
            <a:gdLst>
              <a:gd name="connsiteX0" fmla="*/ 131323 w 3331723"/>
              <a:gd name="connsiteY0" fmla="*/ 612843 h 1979579"/>
              <a:gd name="connsiteX1" fmla="*/ 77821 w 3331723"/>
              <a:gd name="connsiteY1" fmla="*/ 428017 h 1979579"/>
              <a:gd name="connsiteX2" fmla="*/ 126460 w 3331723"/>
              <a:gd name="connsiteY2" fmla="*/ 350196 h 1979579"/>
              <a:gd name="connsiteX3" fmla="*/ 116732 w 3331723"/>
              <a:gd name="connsiteY3" fmla="*/ 335605 h 1979579"/>
              <a:gd name="connsiteX4" fmla="*/ 43775 w 3331723"/>
              <a:gd name="connsiteY4" fmla="*/ 335605 h 1979579"/>
              <a:gd name="connsiteX5" fmla="*/ 0 w 3331723"/>
              <a:gd name="connsiteY5" fmla="*/ 179962 h 1979579"/>
              <a:gd name="connsiteX6" fmla="*/ 72957 w 3331723"/>
              <a:gd name="connsiteY6" fmla="*/ 175098 h 1979579"/>
              <a:gd name="connsiteX7" fmla="*/ 199417 w 3331723"/>
              <a:gd name="connsiteY7" fmla="*/ 228600 h 1979579"/>
              <a:gd name="connsiteX8" fmla="*/ 325877 w 3331723"/>
              <a:gd name="connsiteY8" fmla="*/ 252919 h 1979579"/>
              <a:gd name="connsiteX9" fmla="*/ 379379 w 3331723"/>
              <a:gd name="connsiteY9" fmla="*/ 238328 h 1979579"/>
              <a:gd name="connsiteX10" fmla="*/ 481519 w 3331723"/>
              <a:gd name="connsiteY10" fmla="*/ 97277 h 1979579"/>
              <a:gd name="connsiteX11" fmla="*/ 525294 w 3331723"/>
              <a:gd name="connsiteY11" fmla="*/ 72958 h 1979579"/>
              <a:gd name="connsiteX12" fmla="*/ 573932 w 3331723"/>
              <a:gd name="connsiteY12" fmla="*/ 111868 h 1979579"/>
              <a:gd name="connsiteX13" fmla="*/ 559340 w 3331723"/>
              <a:gd name="connsiteY13" fmla="*/ 233464 h 1979579"/>
              <a:gd name="connsiteX14" fmla="*/ 690664 w 3331723"/>
              <a:gd name="connsiteY14" fmla="*/ 267511 h 1979579"/>
              <a:gd name="connsiteX15" fmla="*/ 719847 w 3331723"/>
              <a:gd name="connsiteY15" fmla="*/ 350196 h 1979579"/>
              <a:gd name="connsiteX16" fmla="*/ 758757 w 3331723"/>
              <a:gd name="connsiteY16" fmla="*/ 389107 h 1979579"/>
              <a:gd name="connsiteX17" fmla="*/ 928992 w 3331723"/>
              <a:gd name="connsiteY17" fmla="*/ 403698 h 1979579"/>
              <a:gd name="connsiteX18" fmla="*/ 943583 w 3331723"/>
              <a:gd name="connsiteY18" fmla="*/ 432881 h 1979579"/>
              <a:gd name="connsiteX19" fmla="*/ 1152728 w 3331723"/>
              <a:gd name="connsiteY19" fmla="*/ 481519 h 1979579"/>
              <a:gd name="connsiteX20" fmla="*/ 1201366 w 3331723"/>
              <a:gd name="connsiteY20" fmla="*/ 486383 h 1979579"/>
              <a:gd name="connsiteX21" fmla="*/ 1371600 w 3331723"/>
              <a:gd name="connsiteY21" fmla="*/ 379379 h 1979579"/>
              <a:gd name="connsiteX22" fmla="*/ 1464013 w 3331723"/>
              <a:gd name="connsiteY22" fmla="*/ 374515 h 1979579"/>
              <a:gd name="connsiteX23" fmla="*/ 1468877 w 3331723"/>
              <a:gd name="connsiteY23" fmla="*/ 321013 h 1979579"/>
              <a:gd name="connsiteX24" fmla="*/ 1439694 w 3331723"/>
              <a:gd name="connsiteY24" fmla="*/ 272375 h 1979579"/>
              <a:gd name="connsiteX25" fmla="*/ 1498060 w 3331723"/>
              <a:gd name="connsiteY25" fmla="*/ 252919 h 1979579"/>
              <a:gd name="connsiteX26" fmla="*/ 1541834 w 3331723"/>
              <a:gd name="connsiteY26" fmla="*/ 199417 h 1979579"/>
              <a:gd name="connsiteX27" fmla="*/ 1575881 w 3331723"/>
              <a:gd name="connsiteY27" fmla="*/ 121596 h 1979579"/>
              <a:gd name="connsiteX28" fmla="*/ 1746115 w 3331723"/>
              <a:gd name="connsiteY28" fmla="*/ 34047 h 1979579"/>
              <a:gd name="connsiteX29" fmla="*/ 1862847 w 3331723"/>
              <a:gd name="connsiteY29" fmla="*/ 0 h 1979579"/>
              <a:gd name="connsiteX30" fmla="*/ 1969851 w 3331723"/>
              <a:gd name="connsiteY30" fmla="*/ 24319 h 1979579"/>
              <a:gd name="connsiteX31" fmla="*/ 2067128 w 3331723"/>
              <a:gd name="connsiteY31" fmla="*/ 34047 h 1979579"/>
              <a:gd name="connsiteX32" fmla="*/ 2076855 w 3331723"/>
              <a:gd name="connsiteY32" fmla="*/ 38911 h 1979579"/>
              <a:gd name="connsiteX33" fmla="*/ 2106038 w 3331723"/>
              <a:gd name="connsiteY33" fmla="*/ 24319 h 1979579"/>
              <a:gd name="connsiteX34" fmla="*/ 2407596 w 3331723"/>
              <a:gd name="connsiteY34" fmla="*/ 29183 h 1979579"/>
              <a:gd name="connsiteX35" fmla="*/ 2553511 w 3331723"/>
              <a:gd name="connsiteY35" fmla="*/ 345332 h 1979579"/>
              <a:gd name="connsiteX36" fmla="*/ 2524328 w 3331723"/>
              <a:gd name="connsiteY36" fmla="*/ 437745 h 1979579"/>
              <a:gd name="connsiteX37" fmla="*/ 2743200 w 3331723"/>
              <a:gd name="connsiteY37" fmla="*/ 860898 h 1979579"/>
              <a:gd name="connsiteX38" fmla="*/ 2801566 w 3331723"/>
              <a:gd name="connsiteY38" fmla="*/ 894945 h 1979579"/>
              <a:gd name="connsiteX39" fmla="*/ 2889115 w 3331723"/>
              <a:gd name="connsiteY39" fmla="*/ 894945 h 1979579"/>
              <a:gd name="connsiteX40" fmla="*/ 2942617 w 3331723"/>
              <a:gd name="connsiteY40" fmla="*/ 967902 h 1979579"/>
              <a:gd name="connsiteX41" fmla="*/ 2913434 w 3331723"/>
              <a:gd name="connsiteY41" fmla="*/ 1191639 h 1979579"/>
              <a:gd name="connsiteX42" fmla="*/ 3103123 w 3331723"/>
              <a:gd name="connsiteY42" fmla="*/ 1313234 h 1979579"/>
              <a:gd name="connsiteX43" fmla="*/ 3176081 w 3331723"/>
              <a:gd name="connsiteY43" fmla="*/ 1308370 h 1979579"/>
              <a:gd name="connsiteX44" fmla="*/ 3239311 w 3331723"/>
              <a:gd name="connsiteY44" fmla="*/ 1415375 h 1979579"/>
              <a:gd name="connsiteX45" fmla="*/ 3331723 w 3331723"/>
              <a:gd name="connsiteY45" fmla="*/ 1429966 h 1979579"/>
              <a:gd name="connsiteX46" fmla="*/ 3331723 w 3331723"/>
              <a:gd name="connsiteY46" fmla="*/ 1483468 h 1979579"/>
              <a:gd name="connsiteX47" fmla="*/ 3253902 w 3331723"/>
              <a:gd name="connsiteY47" fmla="*/ 1663430 h 1979579"/>
              <a:gd name="connsiteX48" fmla="*/ 3195536 w 3331723"/>
              <a:gd name="connsiteY48" fmla="*/ 1697477 h 1979579"/>
              <a:gd name="connsiteX49" fmla="*/ 3244175 w 3331723"/>
              <a:gd name="connsiteY49" fmla="*/ 1853119 h 1979579"/>
              <a:gd name="connsiteX50" fmla="*/ 2572966 w 3331723"/>
              <a:gd name="connsiteY50" fmla="*/ 1969851 h 1979579"/>
              <a:gd name="connsiteX51" fmla="*/ 2509736 w 3331723"/>
              <a:gd name="connsiteY51" fmla="*/ 1877439 h 1979579"/>
              <a:gd name="connsiteX52" fmla="*/ 2441643 w 3331723"/>
              <a:gd name="connsiteY52" fmla="*/ 1823936 h 1979579"/>
              <a:gd name="connsiteX53" fmla="*/ 2427051 w 3331723"/>
              <a:gd name="connsiteY53" fmla="*/ 1775298 h 1979579"/>
              <a:gd name="connsiteX54" fmla="*/ 2402732 w 3331723"/>
              <a:gd name="connsiteY54" fmla="*/ 1750979 h 1979579"/>
              <a:gd name="connsiteX55" fmla="*/ 2290864 w 3331723"/>
              <a:gd name="connsiteY55" fmla="*/ 1809345 h 1979579"/>
              <a:gd name="connsiteX56" fmla="*/ 2144949 w 3331723"/>
              <a:gd name="connsiteY56" fmla="*/ 1940668 h 1979579"/>
              <a:gd name="connsiteX57" fmla="*/ 2130357 w 3331723"/>
              <a:gd name="connsiteY57" fmla="*/ 1974715 h 1979579"/>
              <a:gd name="connsiteX58" fmla="*/ 2018489 w 3331723"/>
              <a:gd name="connsiteY58" fmla="*/ 1979579 h 1979579"/>
              <a:gd name="connsiteX59" fmla="*/ 1994170 w 3331723"/>
              <a:gd name="connsiteY59" fmla="*/ 1964987 h 1979579"/>
              <a:gd name="connsiteX60" fmla="*/ 1940668 w 3331723"/>
              <a:gd name="connsiteY60" fmla="*/ 1979579 h 1979579"/>
              <a:gd name="connsiteX61" fmla="*/ 1857983 w 3331723"/>
              <a:gd name="connsiteY61" fmla="*/ 1979579 h 1979579"/>
              <a:gd name="connsiteX62" fmla="*/ 1862847 w 3331723"/>
              <a:gd name="connsiteY62" fmla="*/ 1955260 h 1979579"/>
              <a:gd name="connsiteX63" fmla="*/ 1794753 w 3331723"/>
              <a:gd name="connsiteY63" fmla="*/ 1964987 h 1979579"/>
              <a:gd name="connsiteX64" fmla="*/ 1746115 w 3331723"/>
              <a:gd name="connsiteY64" fmla="*/ 1940668 h 1979579"/>
              <a:gd name="connsiteX65" fmla="*/ 1741251 w 3331723"/>
              <a:gd name="connsiteY65" fmla="*/ 1906622 h 1979579"/>
              <a:gd name="connsiteX66" fmla="*/ 1687749 w 3331723"/>
              <a:gd name="connsiteY66" fmla="*/ 1892030 h 1979579"/>
              <a:gd name="connsiteX67" fmla="*/ 1643975 w 3331723"/>
              <a:gd name="connsiteY67" fmla="*/ 1867711 h 1979579"/>
              <a:gd name="connsiteX68" fmla="*/ 1561289 w 3331723"/>
              <a:gd name="connsiteY68" fmla="*/ 1911485 h 1979579"/>
              <a:gd name="connsiteX69" fmla="*/ 1386192 w 3331723"/>
              <a:gd name="connsiteY69" fmla="*/ 1765570 h 1979579"/>
              <a:gd name="connsiteX70" fmla="*/ 1279187 w 3331723"/>
              <a:gd name="connsiteY70" fmla="*/ 1609928 h 1979579"/>
              <a:gd name="connsiteX71" fmla="*/ 1245140 w 3331723"/>
              <a:gd name="connsiteY71" fmla="*/ 1561290 h 1979579"/>
              <a:gd name="connsiteX72" fmla="*/ 1181911 w 3331723"/>
              <a:gd name="connsiteY72" fmla="*/ 1580745 h 1979579"/>
              <a:gd name="connsiteX73" fmla="*/ 1138136 w 3331723"/>
              <a:gd name="connsiteY73" fmla="*/ 1605064 h 1979579"/>
              <a:gd name="connsiteX74" fmla="*/ 1099226 w 3331723"/>
              <a:gd name="connsiteY74" fmla="*/ 1600200 h 1979579"/>
              <a:gd name="connsiteX75" fmla="*/ 1026268 w 3331723"/>
              <a:gd name="connsiteY75" fmla="*/ 1619656 h 1979579"/>
              <a:gd name="connsiteX76" fmla="*/ 1001949 w 3331723"/>
              <a:gd name="connsiteY76" fmla="*/ 1648839 h 1979579"/>
              <a:gd name="connsiteX77" fmla="*/ 963038 w 3331723"/>
              <a:gd name="connsiteY77" fmla="*/ 1609928 h 1979579"/>
              <a:gd name="connsiteX78" fmla="*/ 919264 w 3331723"/>
              <a:gd name="connsiteY78" fmla="*/ 1595336 h 1979579"/>
              <a:gd name="connsiteX79" fmla="*/ 875489 w 3331723"/>
              <a:gd name="connsiteY79" fmla="*/ 1546698 h 1979579"/>
              <a:gd name="connsiteX80" fmla="*/ 875489 w 3331723"/>
              <a:gd name="connsiteY80" fmla="*/ 1483468 h 1979579"/>
              <a:gd name="connsiteX81" fmla="*/ 831715 w 3331723"/>
              <a:gd name="connsiteY81" fmla="*/ 1483468 h 1979579"/>
              <a:gd name="connsiteX82" fmla="*/ 812260 w 3331723"/>
              <a:gd name="connsiteY82" fmla="*/ 1439694 h 1979579"/>
              <a:gd name="connsiteX83" fmla="*/ 836579 w 3331723"/>
              <a:gd name="connsiteY83" fmla="*/ 1410511 h 1979579"/>
              <a:gd name="connsiteX84" fmla="*/ 831715 w 3331723"/>
              <a:gd name="connsiteY84" fmla="*/ 1361873 h 1979579"/>
              <a:gd name="connsiteX85" fmla="*/ 379379 w 3331723"/>
              <a:gd name="connsiteY85" fmla="*/ 1099226 h 1979579"/>
              <a:gd name="connsiteX86" fmla="*/ 379379 w 3331723"/>
              <a:gd name="connsiteY86" fmla="*/ 1021405 h 1979579"/>
              <a:gd name="connsiteX87" fmla="*/ 403698 w 3331723"/>
              <a:gd name="connsiteY87" fmla="*/ 987358 h 1979579"/>
              <a:gd name="connsiteX88" fmla="*/ 418289 w 3331723"/>
              <a:gd name="connsiteY88" fmla="*/ 919264 h 1979579"/>
              <a:gd name="connsiteX89" fmla="*/ 428017 w 3331723"/>
              <a:gd name="connsiteY89" fmla="*/ 890081 h 1979579"/>
              <a:gd name="connsiteX90" fmla="*/ 496111 w 3331723"/>
              <a:gd name="connsiteY90" fmla="*/ 860898 h 1979579"/>
              <a:gd name="connsiteX91" fmla="*/ 442609 w 3331723"/>
              <a:gd name="connsiteY91" fmla="*/ 792805 h 1979579"/>
              <a:gd name="connsiteX92" fmla="*/ 398834 w 3331723"/>
              <a:gd name="connsiteY92" fmla="*/ 768485 h 1979579"/>
              <a:gd name="connsiteX93" fmla="*/ 418289 w 3331723"/>
              <a:gd name="connsiteY93" fmla="*/ 705256 h 1979579"/>
              <a:gd name="connsiteX94" fmla="*/ 418289 w 3331723"/>
              <a:gd name="connsiteY94" fmla="*/ 680936 h 1979579"/>
              <a:gd name="connsiteX95" fmla="*/ 311285 w 3331723"/>
              <a:gd name="connsiteY95" fmla="*/ 719847 h 1979579"/>
              <a:gd name="connsiteX96" fmla="*/ 252919 w 3331723"/>
              <a:gd name="connsiteY96" fmla="*/ 666345 h 1979579"/>
              <a:gd name="connsiteX97" fmla="*/ 218872 w 3331723"/>
              <a:gd name="connsiteY97" fmla="*/ 612843 h 1979579"/>
              <a:gd name="connsiteX98" fmla="*/ 204281 w 3331723"/>
              <a:gd name="connsiteY98" fmla="*/ 598251 h 1979579"/>
              <a:gd name="connsiteX99" fmla="*/ 131323 w 3331723"/>
              <a:gd name="connsiteY99" fmla="*/ 612843 h 1979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3331723" h="1979579">
                <a:moveTo>
                  <a:pt x="131323" y="612843"/>
                </a:moveTo>
                <a:lnTo>
                  <a:pt x="77821" y="428017"/>
                </a:lnTo>
                <a:lnTo>
                  <a:pt x="126460" y="350196"/>
                </a:lnTo>
                <a:lnTo>
                  <a:pt x="116732" y="335605"/>
                </a:lnTo>
                <a:lnTo>
                  <a:pt x="43775" y="335605"/>
                </a:lnTo>
                <a:lnTo>
                  <a:pt x="0" y="179962"/>
                </a:lnTo>
                <a:lnTo>
                  <a:pt x="72957" y="175098"/>
                </a:lnTo>
                <a:lnTo>
                  <a:pt x="199417" y="228600"/>
                </a:lnTo>
                <a:lnTo>
                  <a:pt x="325877" y="252919"/>
                </a:lnTo>
                <a:lnTo>
                  <a:pt x="379379" y="238328"/>
                </a:lnTo>
                <a:lnTo>
                  <a:pt x="481519" y="97277"/>
                </a:lnTo>
                <a:lnTo>
                  <a:pt x="525294" y="72958"/>
                </a:lnTo>
                <a:lnTo>
                  <a:pt x="573932" y="111868"/>
                </a:lnTo>
                <a:lnTo>
                  <a:pt x="559340" y="233464"/>
                </a:lnTo>
                <a:lnTo>
                  <a:pt x="690664" y="267511"/>
                </a:lnTo>
                <a:lnTo>
                  <a:pt x="719847" y="350196"/>
                </a:lnTo>
                <a:lnTo>
                  <a:pt x="758757" y="389107"/>
                </a:lnTo>
                <a:lnTo>
                  <a:pt x="928992" y="403698"/>
                </a:lnTo>
                <a:lnTo>
                  <a:pt x="943583" y="432881"/>
                </a:lnTo>
                <a:lnTo>
                  <a:pt x="1152728" y="481519"/>
                </a:lnTo>
                <a:lnTo>
                  <a:pt x="1201366" y="486383"/>
                </a:lnTo>
                <a:lnTo>
                  <a:pt x="1371600" y="379379"/>
                </a:lnTo>
                <a:lnTo>
                  <a:pt x="1464013" y="374515"/>
                </a:lnTo>
                <a:lnTo>
                  <a:pt x="1468877" y="321013"/>
                </a:lnTo>
                <a:lnTo>
                  <a:pt x="1439694" y="272375"/>
                </a:lnTo>
                <a:lnTo>
                  <a:pt x="1498060" y="252919"/>
                </a:lnTo>
                <a:lnTo>
                  <a:pt x="1541834" y="199417"/>
                </a:lnTo>
                <a:lnTo>
                  <a:pt x="1575881" y="121596"/>
                </a:lnTo>
                <a:lnTo>
                  <a:pt x="1746115" y="34047"/>
                </a:lnTo>
                <a:lnTo>
                  <a:pt x="1862847" y="0"/>
                </a:lnTo>
                <a:lnTo>
                  <a:pt x="1969851" y="24319"/>
                </a:lnTo>
                <a:lnTo>
                  <a:pt x="2067128" y="34047"/>
                </a:lnTo>
                <a:lnTo>
                  <a:pt x="2076855" y="38911"/>
                </a:lnTo>
                <a:lnTo>
                  <a:pt x="2106038" y="24319"/>
                </a:lnTo>
                <a:lnTo>
                  <a:pt x="2407596" y="29183"/>
                </a:lnTo>
                <a:lnTo>
                  <a:pt x="2553511" y="345332"/>
                </a:lnTo>
                <a:lnTo>
                  <a:pt x="2524328" y="437745"/>
                </a:lnTo>
                <a:lnTo>
                  <a:pt x="2743200" y="860898"/>
                </a:lnTo>
                <a:lnTo>
                  <a:pt x="2801566" y="894945"/>
                </a:lnTo>
                <a:lnTo>
                  <a:pt x="2889115" y="894945"/>
                </a:lnTo>
                <a:lnTo>
                  <a:pt x="2942617" y="967902"/>
                </a:lnTo>
                <a:lnTo>
                  <a:pt x="2913434" y="1191639"/>
                </a:lnTo>
                <a:lnTo>
                  <a:pt x="3103123" y="1313234"/>
                </a:lnTo>
                <a:lnTo>
                  <a:pt x="3176081" y="1308370"/>
                </a:lnTo>
                <a:lnTo>
                  <a:pt x="3239311" y="1415375"/>
                </a:lnTo>
                <a:lnTo>
                  <a:pt x="3331723" y="1429966"/>
                </a:lnTo>
                <a:lnTo>
                  <a:pt x="3331723" y="1483468"/>
                </a:lnTo>
                <a:lnTo>
                  <a:pt x="3253902" y="1663430"/>
                </a:lnTo>
                <a:lnTo>
                  <a:pt x="3195536" y="1697477"/>
                </a:lnTo>
                <a:lnTo>
                  <a:pt x="3244175" y="1853119"/>
                </a:lnTo>
                <a:lnTo>
                  <a:pt x="2572966" y="1969851"/>
                </a:lnTo>
                <a:lnTo>
                  <a:pt x="2509736" y="1877439"/>
                </a:lnTo>
                <a:lnTo>
                  <a:pt x="2441643" y="1823936"/>
                </a:lnTo>
                <a:lnTo>
                  <a:pt x="2427051" y="1775298"/>
                </a:lnTo>
                <a:lnTo>
                  <a:pt x="2402732" y="1750979"/>
                </a:lnTo>
                <a:lnTo>
                  <a:pt x="2290864" y="1809345"/>
                </a:lnTo>
                <a:lnTo>
                  <a:pt x="2144949" y="1940668"/>
                </a:lnTo>
                <a:lnTo>
                  <a:pt x="2130357" y="1974715"/>
                </a:lnTo>
                <a:lnTo>
                  <a:pt x="2018489" y="1979579"/>
                </a:lnTo>
                <a:lnTo>
                  <a:pt x="1994170" y="1964987"/>
                </a:lnTo>
                <a:lnTo>
                  <a:pt x="1940668" y="1979579"/>
                </a:lnTo>
                <a:lnTo>
                  <a:pt x="1857983" y="1979579"/>
                </a:lnTo>
                <a:lnTo>
                  <a:pt x="1862847" y="1955260"/>
                </a:lnTo>
                <a:lnTo>
                  <a:pt x="1794753" y="1964987"/>
                </a:lnTo>
                <a:lnTo>
                  <a:pt x="1746115" y="1940668"/>
                </a:lnTo>
                <a:lnTo>
                  <a:pt x="1741251" y="1906622"/>
                </a:lnTo>
                <a:lnTo>
                  <a:pt x="1687749" y="1892030"/>
                </a:lnTo>
                <a:lnTo>
                  <a:pt x="1643975" y="1867711"/>
                </a:lnTo>
                <a:lnTo>
                  <a:pt x="1561289" y="1911485"/>
                </a:lnTo>
                <a:lnTo>
                  <a:pt x="1386192" y="1765570"/>
                </a:lnTo>
                <a:lnTo>
                  <a:pt x="1279187" y="1609928"/>
                </a:lnTo>
                <a:lnTo>
                  <a:pt x="1245140" y="1561290"/>
                </a:lnTo>
                <a:lnTo>
                  <a:pt x="1181911" y="1580745"/>
                </a:lnTo>
                <a:lnTo>
                  <a:pt x="1138136" y="1605064"/>
                </a:lnTo>
                <a:lnTo>
                  <a:pt x="1099226" y="1600200"/>
                </a:lnTo>
                <a:lnTo>
                  <a:pt x="1026268" y="1619656"/>
                </a:lnTo>
                <a:lnTo>
                  <a:pt x="1001949" y="1648839"/>
                </a:lnTo>
                <a:lnTo>
                  <a:pt x="963038" y="1609928"/>
                </a:lnTo>
                <a:lnTo>
                  <a:pt x="919264" y="1595336"/>
                </a:lnTo>
                <a:lnTo>
                  <a:pt x="875489" y="1546698"/>
                </a:lnTo>
                <a:lnTo>
                  <a:pt x="875489" y="1483468"/>
                </a:lnTo>
                <a:lnTo>
                  <a:pt x="831715" y="1483468"/>
                </a:lnTo>
                <a:lnTo>
                  <a:pt x="812260" y="1439694"/>
                </a:lnTo>
                <a:lnTo>
                  <a:pt x="836579" y="1410511"/>
                </a:lnTo>
                <a:lnTo>
                  <a:pt x="831715" y="1361873"/>
                </a:lnTo>
                <a:lnTo>
                  <a:pt x="379379" y="1099226"/>
                </a:lnTo>
                <a:lnTo>
                  <a:pt x="379379" y="1021405"/>
                </a:lnTo>
                <a:lnTo>
                  <a:pt x="403698" y="987358"/>
                </a:lnTo>
                <a:lnTo>
                  <a:pt x="418289" y="919264"/>
                </a:lnTo>
                <a:lnTo>
                  <a:pt x="428017" y="890081"/>
                </a:lnTo>
                <a:lnTo>
                  <a:pt x="496111" y="860898"/>
                </a:lnTo>
                <a:lnTo>
                  <a:pt x="442609" y="792805"/>
                </a:lnTo>
                <a:lnTo>
                  <a:pt x="398834" y="768485"/>
                </a:lnTo>
                <a:lnTo>
                  <a:pt x="418289" y="705256"/>
                </a:lnTo>
                <a:lnTo>
                  <a:pt x="418289" y="680936"/>
                </a:lnTo>
                <a:lnTo>
                  <a:pt x="311285" y="719847"/>
                </a:lnTo>
                <a:lnTo>
                  <a:pt x="252919" y="666345"/>
                </a:lnTo>
                <a:lnTo>
                  <a:pt x="218872" y="612843"/>
                </a:lnTo>
                <a:lnTo>
                  <a:pt x="204281" y="598251"/>
                </a:lnTo>
                <a:lnTo>
                  <a:pt x="131323" y="612843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orme libre 12"/>
          <p:cNvSpPr/>
          <p:nvPr/>
        </p:nvSpPr>
        <p:spPr>
          <a:xfrm>
            <a:off x="5505752" y="2934305"/>
            <a:ext cx="96762" cy="198362"/>
          </a:xfrm>
          <a:custGeom>
            <a:avLst/>
            <a:gdLst>
              <a:gd name="connsiteX0" fmla="*/ 0 w 96762"/>
              <a:gd name="connsiteY0" fmla="*/ 128209 h 198362"/>
              <a:gd name="connsiteX1" fmla="*/ 0 w 96762"/>
              <a:gd name="connsiteY1" fmla="*/ 16933 h 198362"/>
              <a:gd name="connsiteX2" fmla="*/ 41124 w 96762"/>
              <a:gd name="connsiteY2" fmla="*/ 0 h 198362"/>
              <a:gd name="connsiteX3" fmla="*/ 62896 w 96762"/>
              <a:gd name="connsiteY3" fmla="*/ 45962 h 198362"/>
              <a:gd name="connsiteX4" fmla="*/ 96762 w 96762"/>
              <a:gd name="connsiteY4" fmla="*/ 193524 h 198362"/>
              <a:gd name="connsiteX5" fmla="*/ 70153 w 96762"/>
              <a:gd name="connsiteY5" fmla="*/ 198362 h 198362"/>
              <a:gd name="connsiteX6" fmla="*/ 0 w 96762"/>
              <a:gd name="connsiteY6" fmla="*/ 128209 h 198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762" h="198362">
                <a:moveTo>
                  <a:pt x="0" y="128209"/>
                </a:moveTo>
                <a:lnTo>
                  <a:pt x="0" y="16933"/>
                </a:lnTo>
                <a:lnTo>
                  <a:pt x="41124" y="0"/>
                </a:lnTo>
                <a:lnTo>
                  <a:pt x="62896" y="45962"/>
                </a:lnTo>
                <a:lnTo>
                  <a:pt x="96762" y="193524"/>
                </a:lnTo>
                <a:lnTo>
                  <a:pt x="70153" y="198362"/>
                </a:lnTo>
                <a:lnTo>
                  <a:pt x="0" y="128209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/>
          <p:cNvSpPr/>
          <p:nvPr/>
        </p:nvSpPr>
        <p:spPr>
          <a:xfrm rot="20767555">
            <a:off x="4583898" y="3169926"/>
            <a:ext cx="72008" cy="108000"/>
          </a:xfrm>
          <a:prstGeom prst="ellipse">
            <a:avLst/>
          </a:prstGeom>
          <a:solidFill>
            <a:srgbClr val="92D05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libre 15"/>
          <p:cNvSpPr/>
          <p:nvPr/>
        </p:nvSpPr>
        <p:spPr>
          <a:xfrm>
            <a:off x="5179162" y="3171139"/>
            <a:ext cx="1174089" cy="1532535"/>
          </a:xfrm>
          <a:custGeom>
            <a:avLst/>
            <a:gdLst>
              <a:gd name="connsiteX0" fmla="*/ 0 w 1174089"/>
              <a:gd name="connsiteY0" fmla="*/ 1163117 h 1532535"/>
              <a:gd name="connsiteX1" fmla="*/ 373075 w 1174089"/>
              <a:gd name="connsiteY1" fmla="*/ 958291 h 1532535"/>
              <a:gd name="connsiteX2" fmla="*/ 512064 w 1174089"/>
              <a:gd name="connsiteY2" fmla="*/ 852221 h 1532535"/>
              <a:gd name="connsiteX3" fmla="*/ 523036 w 1174089"/>
              <a:gd name="connsiteY3" fmla="*/ 815645 h 1532535"/>
              <a:gd name="connsiteX4" fmla="*/ 482803 w 1174089"/>
              <a:gd name="connsiteY4" fmla="*/ 629107 h 1532535"/>
              <a:gd name="connsiteX5" fmla="*/ 508406 w 1174089"/>
              <a:gd name="connsiteY5" fmla="*/ 457200 h 1532535"/>
              <a:gd name="connsiteX6" fmla="*/ 369417 w 1174089"/>
              <a:gd name="connsiteY6" fmla="*/ 336499 h 1532535"/>
              <a:gd name="connsiteX7" fmla="*/ 376732 w 1174089"/>
              <a:gd name="connsiteY7" fmla="*/ 197511 h 1532535"/>
              <a:gd name="connsiteX8" fmla="*/ 354787 w 1174089"/>
              <a:gd name="connsiteY8" fmla="*/ 18288 h 1532535"/>
              <a:gd name="connsiteX9" fmla="*/ 453542 w 1174089"/>
              <a:gd name="connsiteY9" fmla="*/ 0 h 1532535"/>
              <a:gd name="connsiteX10" fmla="*/ 577900 w 1174089"/>
              <a:gd name="connsiteY10" fmla="*/ 117043 h 1532535"/>
              <a:gd name="connsiteX11" fmla="*/ 621792 w 1174089"/>
              <a:gd name="connsiteY11" fmla="*/ 117043 h 1532535"/>
              <a:gd name="connsiteX12" fmla="*/ 691286 w 1174089"/>
              <a:gd name="connsiteY12" fmla="*/ 124359 h 1532535"/>
              <a:gd name="connsiteX13" fmla="*/ 779068 w 1174089"/>
              <a:gd name="connsiteY13" fmla="*/ 117043 h 1532535"/>
              <a:gd name="connsiteX14" fmla="*/ 859536 w 1174089"/>
              <a:gd name="connsiteY14" fmla="*/ 124359 h 1532535"/>
              <a:gd name="connsiteX15" fmla="*/ 958291 w 1174089"/>
              <a:gd name="connsiteY15" fmla="*/ 128016 h 1532535"/>
              <a:gd name="connsiteX16" fmla="*/ 1078992 w 1174089"/>
              <a:gd name="connsiteY16" fmla="*/ 223114 h 1532535"/>
              <a:gd name="connsiteX17" fmla="*/ 1174089 w 1174089"/>
              <a:gd name="connsiteY17" fmla="*/ 215799 h 1532535"/>
              <a:gd name="connsiteX18" fmla="*/ 1163116 w 1174089"/>
              <a:gd name="connsiteY18" fmla="*/ 274320 h 1532535"/>
              <a:gd name="connsiteX19" fmla="*/ 1159459 w 1174089"/>
              <a:gd name="connsiteY19" fmla="*/ 325527 h 1532535"/>
              <a:gd name="connsiteX20" fmla="*/ 1159459 w 1174089"/>
              <a:gd name="connsiteY20" fmla="*/ 387706 h 1532535"/>
              <a:gd name="connsiteX21" fmla="*/ 1141171 w 1174089"/>
              <a:gd name="connsiteY21" fmla="*/ 431597 h 1532535"/>
              <a:gd name="connsiteX22" fmla="*/ 1152144 w 1174089"/>
              <a:gd name="connsiteY22" fmla="*/ 431597 h 1532535"/>
              <a:gd name="connsiteX23" fmla="*/ 1108252 w 1174089"/>
              <a:gd name="connsiteY23" fmla="*/ 486461 h 1532535"/>
              <a:gd name="connsiteX24" fmla="*/ 1100937 w 1174089"/>
              <a:gd name="connsiteY24" fmla="*/ 555955 h 1532535"/>
              <a:gd name="connsiteX25" fmla="*/ 1064361 w 1174089"/>
              <a:gd name="connsiteY25" fmla="*/ 672999 h 1532535"/>
              <a:gd name="connsiteX26" fmla="*/ 1042416 w 1174089"/>
              <a:gd name="connsiteY26" fmla="*/ 676656 h 1532535"/>
              <a:gd name="connsiteX27" fmla="*/ 994867 w 1174089"/>
              <a:gd name="connsiteY27" fmla="*/ 665683 h 1532535"/>
              <a:gd name="connsiteX28" fmla="*/ 991209 w 1174089"/>
              <a:gd name="connsiteY28" fmla="*/ 764439 h 1532535"/>
              <a:gd name="connsiteX29" fmla="*/ 1068019 w 1174089"/>
              <a:gd name="connsiteY29" fmla="*/ 907085 h 1532535"/>
              <a:gd name="connsiteX30" fmla="*/ 983894 w 1174089"/>
              <a:gd name="connsiteY30" fmla="*/ 958291 h 1532535"/>
              <a:gd name="connsiteX31" fmla="*/ 921715 w 1174089"/>
              <a:gd name="connsiteY31" fmla="*/ 1009498 h 1532535"/>
              <a:gd name="connsiteX32" fmla="*/ 870508 w 1174089"/>
              <a:gd name="connsiteY32" fmla="*/ 1185063 h 1532535"/>
              <a:gd name="connsiteX33" fmla="*/ 863193 w 1174089"/>
              <a:gd name="connsiteY33" fmla="*/ 1203351 h 1532535"/>
              <a:gd name="connsiteX34" fmla="*/ 731520 w 1174089"/>
              <a:gd name="connsiteY34" fmla="*/ 1236269 h 1532535"/>
              <a:gd name="connsiteX35" fmla="*/ 709574 w 1174089"/>
              <a:gd name="connsiteY35" fmla="*/ 1320394 h 1532535"/>
              <a:gd name="connsiteX36" fmla="*/ 727862 w 1174089"/>
              <a:gd name="connsiteY36" fmla="*/ 1342339 h 1532535"/>
              <a:gd name="connsiteX37" fmla="*/ 731520 w 1174089"/>
              <a:gd name="connsiteY37" fmla="*/ 1356970 h 1532535"/>
              <a:gd name="connsiteX38" fmla="*/ 662025 w 1174089"/>
              <a:gd name="connsiteY38" fmla="*/ 1455725 h 1532535"/>
              <a:gd name="connsiteX39" fmla="*/ 636422 w 1174089"/>
              <a:gd name="connsiteY39" fmla="*/ 1452067 h 1532535"/>
              <a:gd name="connsiteX40" fmla="*/ 636422 w 1174089"/>
              <a:gd name="connsiteY40" fmla="*/ 1452067 h 1532535"/>
              <a:gd name="connsiteX41" fmla="*/ 566928 w 1174089"/>
              <a:gd name="connsiteY41" fmla="*/ 1437437 h 1532535"/>
              <a:gd name="connsiteX42" fmla="*/ 497433 w 1174089"/>
              <a:gd name="connsiteY42" fmla="*/ 1488643 h 1532535"/>
              <a:gd name="connsiteX43" fmla="*/ 486460 w 1174089"/>
              <a:gd name="connsiteY43" fmla="*/ 1517904 h 1532535"/>
              <a:gd name="connsiteX44" fmla="*/ 453542 w 1174089"/>
              <a:gd name="connsiteY44" fmla="*/ 1532535 h 1532535"/>
              <a:gd name="connsiteX45" fmla="*/ 226771 w 1174089"/>
              <a:gd name="connsiteY45" fmla="*/ 1320394 h 1532535"/>
              <a:gd name="connsiteX46" fmla="*/ 171907 w 1174089"/>
              <a:gd name="connsiteY46" fmla="*/ 1302106 h 1532535"/>
              <a:gd name="connsiteX47" fmla="*/ 0 w 1174089"/>
              <a:gd name="connsiteY47" fmla="*/ 1163117 h 1532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174089" h="1532535">
                <a:moveTo>
                  <a:pt x="0" y="1163117"/>
                </a:moveTo>
                <a:lnTo>
                  <a:pt x="373075" y="958291"/>
                </a:lnTo>
                <a:lnTo>
                  <a:pt x="512064" y="852221"/>
                </a:lnTo>
                <a:lnTo>
                  <a:pt x="523036" y="815645"/>
                </a:lnTo>
                <a:lnTo>
                  <a:pt x="482803" y="629107"/>
                </a:lnTo>
                <a:lnTo>
                  <a:pt x="508406" y="457200"/>
                </a:lnTo>
                <a:lnTo>
                  <a:pt x="369417" y="336499"/>
                </a:lnTo>
                <a:lnTo>
                  <a:pt x="376732" y="197511"/>
                </a:lnTo>
                <a:lnTo>
                  <a:pt x="354787" y="18288"/>
                </a:lnTo>
                <a:lnTo>
                  <a:pt x="453542" y="0"/>
                </a:lnTo>
                <a:lnTo>
                  <a:pt x="577900" y="117043"/>
                </a:lnTo>
                <a:lnTo>
                  <a:pt x="621792" y="117043"/>
                </a:lnTo>
                <a:lnTo>
                  <a:pt x="691286" y="124359"/>
                </a:lnTo>
                <a:lnTo>
                  <a:pt x="779068" y="117043"/>
                </a:lnTo>
                <a:lnTo>
                  <a:pt x="859536" y="124359"/>
                </a:lnTo>
                <a:lnTo>
                  <a:pt x="958291" y="128016"/>
                </a:lnTo>
                <a:lnTo>
                  <a:pt x="1078992" y="223114"/>
                </a:lnTo>
                <a:lnTo>
                  <a:pt x="1174089" y="215799"/>
                </a:lnTo>
                <a:lnTo>
                  <a:pt x="1163116" y="274320"/>
                </a:lnTo>
                <a:lnTo>
                  <a:pt x="1159459" y="325527"/>
                </a:lnTo>
                <a:lnTo>
                  <a:pt x="1159459" y="387706"/>
                </a:lnTo>
                <a:lnTo>
                  <a:pt x="1141171" y="431597"/>
                </a:lnTo>
                <a:lnTo>
                  <a:pt x="1152144" y="431597"/>
                </a:lnTo>
                <a:lnTo>
                  <a:pt x="1108252" y="486461"/>
                </a:lnTo>
                <a:lnTo>
                  <a:pt x="1100937" y="555955"/>
                </a:lnTo>
                <a:lnTo>
                  <a:pt x="1064361" y="672999"/>
                </a:lnTo>
                <a:lnTo>
                  <a:pt x="1042416" y="676656"/>
                </a:lnTo>
                <a:lnTo>
                  <a:pt x="994867" y="665683"/>
                </a:lnTo>
                <a:lnTo>
                  <a:pt x="991209" y="764439"/>
                </a:lnTo>
                <a:lnTo>
                  <a:pt x="1068019" y="907085"/>
                </a:lnTo>
                <a:lnTo>
                  <a:pt x="983894" y="958291"/>
                </a:lnTo>
                <a:lnTo>
                  <a:pt x="921715" y="1009498"/>
                </a:lnTo>
                <a:lnTo>
                  <a:pt x="870508" y="1185063"/>
                </a:lnTo>
                <a:lnTo>
                  <a:pt x="863193" y="1203351"/>
                </a:lnTo>
                <a:lnTo>
                  <a:pt x="731520" y="1236269"/>
                </a:lnTo>
                <a:lnTo>
                  <a:pt x="709574" y="1320394"/>
                </a:lnTo>
                <a:lnTo>
                  <a:pt x="727862" y="1342339"/>
                </a:lnTo>
                <a:lnTo>
                  <a:pt x="731520" y="1356970"/>
                </a:lnTo>
                <a:lnTo>
                  <a:pt x="662025" y="1455725"/>
                </a:lnTo>
                <a:lnTo>
                  <a:pt x="636422" y="1452067"/>
                </a:lnTo>
                <a:lnTo>
                  <a:pt x="636422" y="1452067"/>
                </a:lnTo>
                <a:lnTo>
                  <a:pt x="566928" y="1437437"/>
                </a:lnTo>
                <a:lnTo>
                  <a:pt x="497433" y="1488643"/>
                </a:lnTo>
                <a:lnTo>
                  <a:pt x="486460" y="1517904"/>
                </a:lnTo>
                <a:lnTo>
                  <a:pt x="453542" y="1532535"/>
                </a:lnTo>
                <a:lnTo>
                  <a:pt x="226771" y="1320394"/>
                </a:lnTo>
                <a:lnTo>
                  <a:pt x="171907" y="1302106"/>
                </a:lnTo>
                <a:lnTo>
                  <a:pt x="0" y="1163117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orme libre 16"/>
          <p:cNvSpPr/>
          <p:nvPr/>
        </p:nvSpPr>
        <p:spPr>
          <a:xfrm>
            <a:off x="2055571" y="1634947"/>
            <a:ext cx="921715" cy="903427"/>
          </a:xfrm>
          <a:custGeom>
            <a:avLst/>
            <a:gdLst>
              <a:gd name="connsiteX0" fmla="*/ 36576 w 921715"/>
              <a:gd name="connsiteY0" fmla="*/ 479146 h 903427"/>
              <a:gd name="connsiteX1" fmla="*/ 29261 w 921715"/>
              <a:gd name="connsiteY1" fmla="*/ 424282 h 903427"/>
              <a:gd name="connsiteX2" fmla="*/ 14631 w 921715"/>
              <a:gd name="connsiteY2" fmla="*/ 413309 h 903427"/>
              <a:gd name="connsiteX3" fmla="*/ 14631 w 921715"/>
              <a:gd name="connsiteY3" fmla="*/ 299923 h 903427"/>
              <a:gd name="connsiteX4" fmla="*/ 69495 w 921715"/>
              <a:gd name="connsiteY4" fmla="*/ 288951 h 903427"/>
              <a:gd name="connsiteX5" fmla="*/ 131674 w 921715"/>
              <a:gd name="connsiteY5" fmla="*/ 186538 h 903427"/>
              <a:gd name="connsiteX6" fmla="*/ 153619 w 921715"/>
              <a:gd name="connsiteY6" fmla="*/ 124359 h 903427"/>
              <a:gd name="connsiteX7" fmla="*/ 248717 w 921715"/>
              <a:gd name="connsiteY7" fmla="*/ 124359 h 903427"/>
              <a:gd name="connsiteX8" fmla="*/ 314554 w 921715"/>
              <a:gd name="connsiteY8" fmla="*/ 102413 h 903427"/>
              <a:gd name="connsiteX9" fmla="*/ 402336 w 921715"/>
              <a:gd name="connsiteY9" fmla="*/ 131674 h 903427"/>
              <a:gd name="connsiteX10" fmla="*/ 486461 w 921715"/>
              <a:gd name="connsiteY10" fmla="*/ 135331 h 903427"/>
              <a:gd name="connsiteX11" fmla="*/ 683971 w 921715"/>
              <a:gd name="connsiteY11" fmla="*/ 51207 h 903427"/>
              <a:gd name="connsiteX12" fmla="*/ 779069 w 921715"/>
              <a:gd name="connsiteY12" fmla="*/ 32919 h 903427"/>
              <a:gd name="connsiteX13" fmla="*/ 892455 w 921715"/>
              <a:gd name="connsiteY13" fmla="*/ 0 h 903427"/>
              <a:gd name="connsiteX14" fmla="*/ 910743 w 921715"/>
              <a:gd name="connsiteY14" fmla="*/ 21946 h 903427"/>
              <a:gd name="connsiteX15" fmla="*/ 921715 w 921715"/>
              <a:gd name="connsiteY15" fmla="*/ 36576 h 903427"/>
              <a:gd name="connsiteX16" fmla="*/ 830275 w 921715"/>
              <a:gd name="connsiteY16" fmla="*/ 109728 h 903427"/>
              <a:gd name="connsiteX17" fmla="*/ 811987 w 921715"/>
              <a:gd name="connsiteY17" fmla="*/ 190195 h 903427"/>
              <a:gd name="connsiteX18" fmla="*/ 859536 w 921715"/>
              <a:gd name="connsiteY18" fmla="*/ 226771 h 903427"/>
              <a:gd name="connsiteX19" fmla="*/ 786384 w 921715"/>
              <a:gd name="connsiteY19" fmla="*/ 515722 h 903427"/>
              <a:gd name="connsiteX20" fmla="*/ 621792 w 921715"/>
              <a:gd name="connsiteY20" fmla="*/ 632765 h 903427"/>
              <a:gd name="connsiteX21" fmla="*/ 497434 w 921715"/>
              <a:gd name="connsiteY21" fmla="*/ 705917 h 903427"/>
              <a:gd name="connsiteX22" fmla="*/ 376733 w 921715"/>
              <a:gd name="connsiteY22" fmla="*/ 790042 h 903427"/>
              <a:gd name="connsiteX23" fmla="*/ 248717 w 921715"/>
              <a:gd name="connsiteY23" fmla="*/ 866851 h 903427"/>
              <a:gd name="connsiteX24" fmla="*/ 223114 w 921715"/>
              <a:gd name="connsiteY24" fmla="*/ 903427 h 903427"/>
              <a:gd name="connsiteX25" fmla="*/ 142647 w 921715"/>
              <a:gd name="connsiteY25" fmla="*/ 852221 h 903427"/>
              <a:gd name="connsiteX26" fmla="*/ 51207 w 921715"/>
              <a:gd name="connsiteY26" fmla="*/ 830275 h 903427"/>
              <a:gd name="connsiteX27" fmla="*/ 40234 w 921715"/>
              <a:gd name="connsiteY27" fmla="*/ 822960 h 903427"/>
              <a:gd name="connsiteX28" fmla="*/ 40234 w 921715"/>
              <a:gd name="connsiteY28" fmla="*/ 790042 h 903427"/>
              <a:gd name="connsiteX29" fmla="*/ 0 w 921715"/>
              <a:gd name="connsiteY29" fmla="*/ 768096 h 903427"/>
              <a:gd name="connsiteX30" fmla="*/ 0 w 921715"/>
              <a:gd name="connsiteY30" fmla="*/ 746151 h 903427"/>
              <a:gd name="connsiteX31" fmla="*/ 54864 w 921715"/>
              <a:gd name="connsiteY31" fmla="*/ 702259 h 903427"/>
              <a:gd name="connsiteX32" fmla="*/ 58522 w 921715"/>
              <a:gd name="connsiteY32" fmla="*/ 680314 h 903427"/>
              <a:gd name="connsiteX33" fmla="*/ 62179 w 921715"/>
              <a:gd name="connsiteY33" fmla="*/ 658368 h 903427"/>
              <a:gd name="connsiteX34" fmla="*/ 25603 w 921715"/>
              <a:gd name="connsiteY34" fmla="*/ 658368 h 903427"/>
              <a:gd name="connsiteX35" fmla="*/ 98755 w 921715"/>
              <a:gd name="connsiteY35" fmla="*/ 581559 h 903427"/>
              <a:gd name="connsiteX36" fmla="*/ 113386 w 921715"/>
              <a:gd name="connsiteY36" fmla="*/ 566928 h 903427"/>
              <a:gd name="connsiteX37" fmla="*/ 98755 w 921715"/>
              <a:gd name="connsiteY37" fmla="*/ 504749 h 903427"/>
              <a:gd name="connsiteX38" fmla="*/ 36576 w 921715"/>
              <a:gd name="connsiteY38" fmla="*/ 479146 h 903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21715" h="903427">
                <a:moveTo>
                  <a:pt x="36576" y="479146"/>
                </a:moveTo>
                <a:lnTo>
                  <a:pt x="29261" y="424282"/>
                </a:lnTo>
                <a:lnTo>
                  <a:pt x="14631" y="413309"/>
                </a:lnTo>
                <a:lnTo>
                  <a:pt x="14631" y="299923"/>
                </a:lnTo>
                <a:lnTo>
                  <a:pt x="69495" y="288951"/>
                </a:lnTo>
                <a:lnTo>
                  <a:pt x="131674" y="186538"/>
                </a:lnTo>
                <a:lnTo>
                  <a:pt x="153619" y="124359"/>
                </a:lnTo>
                <a:lnTo>
                  <a:pt x="248717" y="124359"/>
                </a:lnTo>
                <a:lnTo>
                  <a:pt x="314554" y="102413"/>
                </a:lnTo>
                <a:lnTo>
                  <a:pt x="402336" y="131674"/>
                </a:lnTo>
                <a:lnTo>
                  <a:pt x="486461" y="135331"/>
                </a:lnTo>
                <a:lnTo>
                  <a:pt x="683971" y="51207"/>
                </a:lnTo>
                <a:lnTo>
                  <a:pt x="779069" y="32919"/>
                </a:lnTo>
                <a:lnTo>
                  <a:pt x="892455" y="0"/>
                </a:lnTo>
                <a:lnTo>
                  <a:pt x="910743" y="21946"/>
                </a:lnTo>
                <a:lnTo>
                  <a:pt x="921715" y="36576"/>
                </a:lnTo>
                <a:lnTo>
                  <a:pt x="830275" y="109728"/>
                </a:lnTo>
                <a:lnTo>
                  <a:pt x="811987" y="190195"/>
                </a:lnTo>
                <a:lnTo>
                  <a:pt x="859536" y="226771"/>
                </a:lnTo>
                <a:lnTo>
                  <a:pt x="786384" y="515722"/>
                </a:lnTo>
                <a:lnTo>
                  <a:pt x="621792" y="632765"/>
                </a:lnTo>
                <a:lnTo>
                  <a:pt x="497434" y="705917"/>
                </a:lnTo>
                <a:lnTo>
                  <a:pt x="376733" y="790042"/>
                </a:lnTo>
                <a:lnTo>
                  <a:pt x="248717" y="866851"/>
                </a:lnTo>
                <a:lnTo>
                  <a:pt x="223114" y="903427"/>
                </a:lnTo>
                <a:lnTo>
                  <a:pt x="142647" y="852221"/>
                </a:lnTo>
                <a:lnTo>
                  <a:pt x="51207" y="830275"/>
                </a:lnTo>
                <a:lnTo>
                  <a:pt x="40234" y="822960"/>
                </a:lnTo>
                <a:lnTo>
                  <a:pt x="40234" y="790042"/>
                </a:lnTo>
                <a:lnTo>
                  <a:pt x="0" y="768096"/>
                </a:lnTo>
                <a:lnTo>
                  <a:pt x="0" y="746151"/>
                </a:lnTo>
                <a:lnTo>
                  <a:pt x="54864" y="702259"/>
                </a:lnTo>
                <a:lnTo>
                  <a:pt x="58522" y="680314"/>
                </a:lnTo>
                <a:lnTo>
                  <a:pt x="62179" y="658368"/>
                </a:lnTo>
                <a:lnTo>
                  <a:pt x="25603" y="658368"/>
                </a:lnTo>
                <a:lnTo>
                  <a:pt x="98755" y="581559"/>
                </a:lnTo>
                <a:lnTo>
                  <a:pt x="113386" y="566928"/>
                </a:lnTo>
                <a:lnTo>
                  <a:pt x="98755" y="504749"/>
                </a:lnTo>
                <a:lnTo>
                  <a:pt x="36576" y="479146"/>
                </a:lnTo>
                <a:close/>
              </a:path>
            </a:pathLst>
          </a:custGeom>
          <a:solidFill>
            <a:srgbClr val="92D050">
              <a:alpha val="5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orme libre 19"/>
          <p:cNvSpPr/>
          <p:nvPr/>
        </p:nvSpPr>
        <p:spPr>
          <a:xfrm>
            <a:off x="2726267" y="762000"/>
            <a:ext cx="1168400" cy="533400"/>
          </a:xfrm>
          <a:custGeom>
            <a:avLst/>
            <a:gdLst>
              <a:gd name="connsiteX0" fmla="*/ 1092200 w 1168400"/>
              <a:gd name="connsiteY0" fmla="*/ 533400 h 533400"/>
              <a:gd name="connsiteX1" fmla="*/ 965200 w 1168400"/>
              <a:gd name="connsiteY1" fmla="*/ 491067 h 533400"/>
              <a:gd name="connsiteX2" fmla="*/ 990600 w 1168400"/>
              <a:gd name="connsiteY2" fmla="*/ 372533 h 533400"/>
              <a:gd name="connsiteX3" fmla="*/ 939800 w 1168400"/>
              <a:gd name="connsiteY3" fmla="*/ 321733 h 533400"/>
              <a:gd name="connsiteX4" fmla="*/ 821266 w 1168400"/>
              <a:gd name="connsiteY4" fmla="*/ 457200 h 533400"/>
              <a:gd name="connsiteX5" fmla="*/ 762000 w 1168400"/>
              <a:gd name="connsiteY5" fmla="*/ 499533 h 533400"/>
              <a:gd name="connsiteX6" fmla="*/ 685800 w 1168400"/>
              <a:gd name="connsiteY6" fmla="*/ 491067 h 533400"/>
              <a:gd name="connsiteX7" fmla="*/ 516466 w 1168400"/>
              <a:gd name="connsiteY7" fmla="*/ 457200 h 533400"/>
              <a:gd name="connsiteX8" fmla="*/ 499533 w 1168400"/>
              <a:gd name="connsiteY8" fmla="*/ 397933 h 533400"/>
              <a:gd name="connsiteX9" fmla="*/ 448733 w 1168400"/>
              <a:gd name="connsiteY9" fmla="*/ 372533 h 533400"/>
              <a:gd name="connsiteX10" fmla="*/ 397933 w 1168400"/>
              <a:gd name="connsiteY10" fmla="*/ 364067 h 533400"/>
              <a:gd name="connsiteX11" fmla="*/ 364066 w 1168400"/>
              <a:gd name="connsiteY11" fmla="*/ 372533 h 533400"/>
              <a:gd name="connsiteX12" fmla="*/ 355600 w 1168400"/>
              <a:gd name="connsiteY12" fmla="*/ 270933 h 533400"/>
              <a:gd name="connsiteX13" fmla="*/ 279400 w 1168400"/>
              <a:gd name="connsiteY13" fmla="*/ 186267 h 533400"/>
              <a:gd name="connsiteX14" fmla="*/ 245533 w 1168400"/>
              <a:gd name="connsiteY14" fmla="*/ 160867 h 533400"/>
              <a:gd name="connsiteX15" fmla="*/ 160866 w 1168400"/>
              <a:gd name="connsiteY15" fmla="*/ 203200 h 533400"/>
              <a:gd name="connsiteX16" fmla="*/ 50800 w 1168400"/>
              <a:gd name="connsiteY16" fmla="*/ 220133 h 533400"/>
              <a:gd name="connsiteX17" fmla="*/ 42333 w 1168400"/>
              <a:gd name="connsiteY17" fmla="*/ 67733 h 533400"/>
              <a:gd name="connsiteX18" fmla="*/ 0 w 1168400"/>
              <a:gd name="connsiteY18" fmla="*/ 8467 h 533400"/>
              <a:gd name="connsiteX19" fmla="*/ 973666 w 1168400"/>
              <a:gd name="connsiteY19" fmla="*/ 0 h 533400"/>
              <a:gd name="connsiteX20" fmla="*/ 1032933 w 1168400"/>
              <a:gd name="connsiteY20" fmla="*/ 59267 h 533400"/>
              <a:gd name="connsiteX21" fmla="*/ 1100666 w 1168400"/>
              <a:gd name="connsiteY21" fmla="*/ 135467 h 533400"/>
              <a:gd name="connsiteX22" fmla="*/ 1168400 w 1168400"/>
              <a:gd name="connsiteY22" fmla="*/ 169333 h 533400"/>
              <a:gd name="connsiteX23" fmla="*/ 1151466 w 1168400"/>
              <a:gd name="connsiteY23" fmla="*/ 211667 h 533400"/>
              <a:gd name="connsiteX24" fmla="*/ 1109133 w 1168400"/>
              <a:gd name="connsiteY24" fmla="*/ 237067 h 533400"/>
              <a:gd name="connsiteX25" fmla="*/ 1126066 w 1168400"/>
              <a:gd name="connsiteY25" fmla="*/ 304800 h 533400"/>
              <a:gd name="connsiteX26" fmla="*/ 1126066 w 1168400"/>
              <a:gd name="connsiteY26" fmla="*/ 397933 h 533400"/>
              <a:gd name="connsiteX27" fmla="*/ 1041400 w 1168400"/>
              <a:gd name="connsiteY27" fmla="*/ 406400 h 533400"/>
              <a:gd name="connsiteX28" fmla="*/ 1092200 w 1168400"/>
              <a:gd name="connsiteY28" fmla="*/ 53340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168400" h="533400">
                <a:moveTo>
                  <a:pt x="1092200" y="533400"/>
                </a:moveTo>
                <a:lnTo>
                  <a:pt x="965200" y="491067"/>
                </a:lnTo>
                <a:lnTo>
                  <a:pt x="990600" y="372533"/>
                </a:lnTo>
                <a:lnTo>
                  <a:pt x="939800" y="321733"/>
                </a:lnTo>
                <a:lnTo>
                  <a:pt x="821266" y="457200"/>
                </a:lnTo>
                <a:lnTo>
                  <a:pt x="762000" y="499533"/>
                </a:lnTo>
                <a:lnTo>
                  <a:pt x="685800" y="491067"/>
                </a:lnTo>
                <a:lnTo>
                  <a:pt x="516466" y="457200"/>
                </a:lnTo>
                <a:lnTo>
                  <a:pt x="499533" y="397933"/>
                </a:lnTo>
                <a:lnTo>
                  <a:pt x="448733" y="372533"/>
                </a:lnTo>
                <a:lnTo>
                  <a:pt x="397933" y="364067"/>
                </a:lnTo>
                <a:lnTo>
                  <a:pt x="364066" y="372533"/>
                </a:lnTo>
                <a:lnTo>
                  <a:pt x="355600" y="270933"/>
                </a:lnTo>
                <a:lnTo>
                  <a:pt x="279400" y="186267"/>
                </a:lnTo>
                <a:lnTo>
                  <a:pt x="245533" y="160867"/>
                </a:lnTo>
                <a:lnTo>
                  <a:pt x="160866" y="203200"/>
                </a:lnTo>
                <a:lnTo>
                  <a:pt x="50800" y="220133"/>
                </a:lnTo>
                <a:lnTo>
                  <a:pt x="42333" y="67733"/>
                </a:lnTo>
                <a:lnTo>
                  <a:pt x="0" y="8467"/>
                </a:lnTo>
                <a:lnTo>
                  <a:pt x="973666" y="0"/>
                </a:lnTo>
                <a:lnTo>
                  <a:pt x="1032933" y="59267"/>
                </a:lnTo>
                <a:lnTo>
                  <a:pt x="1100666" y="135467"/>
                </a:lnTo>
                <a:lnTo>
                  <a:pt x="1168400" y="169333"/>
                </a:lnTo>
                <a:lnTo>
                  <a:pt x="1151466" y="211667"/>
                </a:lnTo>
                <a:lnTo>
                  <a:pt x="1109133" y="237067"/>
                </a:lnTo>
                <a:lnTo>
                  <a:pt x="1126066" y="304800"/>
                </a:lnTo>
                <a:lnTo>
                  <a:pt x="1126066" y="397933"/>
                </a:lnTo>
                <a:lnTo>
                  <a:pt x="1041400" y="406400"/>
                </a:lnTo>
                <a:lnTo>
                  <a:pt x="1092200" y="533400"/>
                </a:lnTo>
                <a:close/>
              </a:path>
            </a:pathLst>
          </a:custGeom>
          <a:solidFill>
            <a:srgbClr val="C0000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orme libre 20"/>
          <p:cNvSpPr/>
          <p:nvPr/>
        </p:nvSpPr>
        <p:spPr>
          <a:xfrm>
            <a:off x="4248615" y="765717"/>
            <a:ext cx="1929161" cy="542693"/>
          </a:xfrm>
          <a:custGeom>
            <a:avLst/>
            <a:gdLst>
              <a:gd name="connsiteX0" fmla="*/ 96644 w 1929161"/>
              <a:gd name="connsiteY0" fmla="*/ 0 h 542693"/>
              <a:gd name="connsiteX1" fmla="*/ 37170 w 1929161"/>
              <a:gd name="connsiteY1" fmla="*/ 40888 h 542693"/>
              <a:gd name="connsiteX2" fmla="*/ 11151 w 1929161"/>
              <a:gd name="connsiteY2" fmla="*/ 11151 h 542693"/>
              <a:gd name="connsiteX3" fmla="*/ 0 w 1929161"/>
              <a:gd name="connsiteY3" fmla="*/ 66907 h 542693"/>
              <a:gd name="connsiteX4" fmla="*/ 7434 w 1929161"/>
              <a:gd name="connsiteY4" fmla="*/ 133815 h 542693"/>
              <a:gd name="connsiteX5" fmla="*/ 81775 w 1929161"/>
              <a:gd name="connsiteY5" fmla="*/ 200722 h 542693"/>
              <a:gd name="connsiteX6" fmla="*/ 96644 w 1929161"/>
              <a:gd name="connsiteY6" fmla="*/ 200722 h 542693"/>
              <a:gd name="connsiteX7" fmla="*/ 96644 w 1929161"/>
              <a:gd name="connsiteY7" fmla="*/ 200722 h 542693"/>
              <a:gd name="connsiteX8" fmla="*/ 92926 w 1929161"/>
              <a:gd name="connsiteY8" fmla="*/ 174703 h 542693"/>
              <a:gd name="connsiteX9" fmla="*/ 66907 w 1929161"/>
              <a:gd name="connsiteY9" fmla="*/ 156117 h 542693"/>
              <a:gd name="connsiteX10" fmla="*/ 78058 w 1929161"/>
              <a:gd name="connsiteY10" fmla="*/ 137532 h 542693"/>
              <a:gd name="connsiteX11" fmla="*/ 107795 w 1929161"/>
              <a:gd name="connsiteY11" fmla="*/ 107795 h 542693"/>
              <a:gd name="connsiteX12" fmla="*/ 185853 w 1929161"/>
              <a:gd name="connsiteY12" fmla="*/ 111512 h 542693"/>
              <a:gd name="connsiteX13" fmla="*/ 189570 w 1929161"/>
              <a:gd name="connsiteY13" fmla="*/ 130098 h 542693"/>
              <a:gd name="connsiteX14" fmla="*/ 144965 w 1929161"/>
              <a:gd name="connsiteY14" fmla="*/ 152400 h 542693"/>
              <a:gd name="connsiteX15" fmla="*/ 130097 w 1929161"/>
              <a:gd name="connsiteY15" fmla="*/ 163551 h 542693"/>
              <a:gd name="connsiteX16" fmla="*/ 185853 w 1929161"/>
              <a:gd name="connsiteY16" fmla="*/ 189571 h 542693"/>
              <a:gd name="connsiteX17" fmla="*/ 182136 w 1929161"/>
              <a:gd name="connsiteY17" fmla="*/ 200722 h 542693"/>
              <a:gd name="connsiteX18" fmla="*/ 148683 w 1929161"/>
              <a:gd name="connsiteY18" fmla="*/ 211873 h 542693"/>
              <a:gd name="connsiteX19" fmla="*/ 130097 w 1929161"/>
              <a:gd name="connsiteY19" fmla="*/ 204439 h 542693"/>
              <a:gd name="connsiteX20" fmla="*/ 92926 w 1929161"/>
              <a:gd name="connsiteY20" fmla="*/ 219307 h 542693"/>
              <a:gd name="connsiteX21" fmla="*/ 92926 w 1929161"/>
              <a:gd name="connsiteY21" fmla="*/ 241610 h 542693"/>
              <a:gd name="connsiteX22" fmla="*/ 182136 w 1929161"/>
              <a:gd name="connsiteY22" fmla="*/ 241610 h 542693"/>
              <a:gd name="connsiteX23" fmla="*/ 241609 w 1929161"/>
              <a:gd name="connsiteY23" fmla="*/ 286215 h 542693"/>
              <a:gd name="connsiteX24" fmla="*/ 263912 w 1929161"/>
              <a:gd name="connsiteY24" fmla="*/ 431181 h 542693"/>
              <a:gd name="connsiteX25" fmla="*/ 327102 w 1929161"/>
              <a:gd name="connsiteY25" fmla="*/ 524107 h 542693"/>
              <a:gd name="connsiteX26" fmla="*/ 382858 w 1929161"/>
              <a:gd name="connsiteY26" fmla="*/ 524107 h 542693"/>
              <a:gd name="connsiteX27" fmla="*/ 434897 w 1929161"/>
              <a:gd name="connsiteY27" fmla="*/ 460917 h 542693"/>
              <a:gd name="connsiteX28" fmla="*/ 475785 w 1929161"/>
              <a:gd name="connsiteY28" fmla="*/ 360556 h 542693"/>
              <a:gd name="connsiteX29" fmla="*/ 735980 w 1929161"/>
              <a:gd name="connsiteY29" fmla="*/ 260195 h 542693"/>
              <a:gd name="connsiteX30" fmla="*/ 791736 w 1929161"/>
              <a:gd name="connsiteY30" fmla="*/ 260195 h 542693"/>
              <a:gd name="connsiteX31" fmla="*/ 970156 w 1929161"/>
              <a:gd name="connsiteY31" fmla="*/ 304800 h 542693"/>
              <a:gd name="connsiteX32" fmla="*/ 1011044 w 1929161"/>
              <a:gd name="connsiteY32" fmla="*/ 286215 h 542693"/>
              <a:gd name="connsiteX33" fmla="*/ 1308409 w 1929161"/>
              <a:gd name="connsiteY33" fmla="*/ 286215 h 542693"/>
              <a:gd name="connsiteX34" fmla="*/ 1416205 w 1929161"/>
              <a:gd name="connsiteY34" fmla="*/ 527824 h 542693"/>
              <a:gd name="connsiteX35" fmla="*/ 1434790 w 1929161"/>
              <a:gd name="connsiteY35" fmla="*/ 542693 h 542693"/>
              <a:gd name="connsiteX36" fmla="*/ 1494263 w 1929161"/>
              <a:gd name="connsiteY36" fmla="*/ 512956 h 542693"/>
              <a:gd name="connsiteX37" fmla="*/ 1546302 w 1929161"/>
              <a:gd name="connsiteY37" fmla="*/ 527824 h 542693"/>
              <a:gd name="connsiteX38" fmla="*/ 1561170 w 1929161"/>
              <a:gd name="connsiteY38" fmla="*/ 535259 h 542693"/>
              <a:gd name="connsiteX39" fmla="*/ 1680117 w 1929161"/>
              <a:gd name="connsiteY39" fmla="*/ 442332 h 542693"/>
              <a:gd name="connsiteX40" fmla="*/ 1676400 w 1929161"/>
              <a:gd name="connsiteY40" fmla="*/ 371707 h 542693"/>
              <a:gd name="connsiteX41" fmla="*/ 1780478 w 1929161"/>
              <a:gd name="connsiteY41" fmla="*/ 245327 h 542693"/>
              <a:gd name="connsiteX42" fmla="*/ 1754458 w 1929161"/>
              <a:gd name="connsiteY42" fmla="*/ 197005 h 542693"/>
              <a:gd name="connsiteX43" fmla="*/ 1747024 w 1929161"/>
              <a:gd name="connsiteY43" fmla="*/ 152400 h 542693"/>
              <a:gd name="connsiteX44" fmla="*/ 1750741 w 1929161"/>
              <a:gd name="connsiteY44" fmla="*/ 122663 h 542693"/>
              <a:gd name="connsiteX45" fmla="*/ 1765609 w 1929161"/>
              <a:gd name="connsiteY45" fmla="*/ 126381 h 542693"/>
              <a:gd name="connsiteX46" fmla="*/ 1925444 w 1929161"/>
              <a:gd name="connsiteY46" fmla="*/ 11151 h 542693"/>
              <a:gd name="connsiteX47" fmla="*/ 1929161 w 1929161"/>
              <a:gd name="connsiteY47" fmla="*/ 0 h 542693"/>
              <a:gd name="connsiteX48" fmla="*/ 96644 w 1929161"/>
              <a:gd name="connsiteY48" fmla="*/ 0 h 542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929161" h="542693">
                <a:moveTo>
                  <a:pt x="96644" y="0"/>
                </a:moveTo>
                <a:lnTo>
                  <a:pt x="37170" y="40888"/>
                </a:lnTo>
                <a:lnTo>
                  <a:pt x="11151" y="11151"/>
                </a:lnTo>
                <a:lnTo>
                  <a:pt x="0" y="66907"/>
                </a:lnTo>
                <a:lnTo>
                  <a:pt x="7434" y="133815"/>
                </a:lnTo>
                <a:lnTo>
                  <a:pt x="81775" y="200722"/>
                </a:lnTo>
                <a:lnTo>
                  <a:pt x="96644" y="200722"/>
                </a:lnTo>
                <a:lnTo>
                  <a:pt x="96644" y="200722"/>
                </a:lnTo>
                <a:lnTo>
                  <a:pt x="92926" y="174703"/>
                </a:lnTo>
                <a:lnTo>
                  <a:pt x="66907" y="156117"/>
                </a:lnTo>
                <a:lnTo>
                  <a:pt x="78058" y="137532"/>
                </a:lnTo>
                <a:lnTo>
                  <a:pt x="107795" y="107795"/>
                </a:lnTo>
                <a:lnTo>
                  <a:pt x="185853" y="111512"/>
                </a:lnTo>
                <a:lnTo>
                  <a:pt x="189570" y="130098"/>
                </a:lnTo>
                <a:lnTo>
                  <a:pt x="144965" y="152400"/>
                </a:lnTo>
                <a:lnTo>
                  <a:pt x="130097" y="163551"/>
                </a:lnTo>
                <a:lnTo>
                  <a:pt x="185853" y="189571"/>
                </a:lnTo>
                <a:lnTo>
                  <a:pt x="182136" y="200722"/>
                </a:lnTo>
                <a:lnTo>
                  <a:pt x="148683" y="211873"/>
                </a:lnTo>
                <a:lnTo>
                  <a:pt x="130097" y="204439"/>
                </a:lnTo>
                <a:lnTo>
                  <a:pt x="92926" y="219307"/>
                </a:lnTo>
                <a:lnTo>
                  <a:pt x="92926" y="241610"/>
                </a:lnTo>
                <a:lnTo>
                  <a:pt x="182136" y="241610"/>
                </a:lnTo>
                <a:lnTo>
                  <a:pt x="241609" y="286215"/>
                </a:lnTo>
                <a:lnTo>
                  <a:pt x="263912" y="431181"/>
                </a:lnTo>
                <a:lnTo>
                  <a:pt x="327102" y="524107"/>
                </a:lnTo>
                <a:lnTo>
                  <a:pt x="382858" y="524107"/>
                </a:lnTo>
                <a:lnTo>
                  <a:pt x="434897" y="460917"/>
                </a:lnTo>
                <a:lnTo>
                  <a:pt x="475785" y="360556"/>
                </a:lnTo>
                <a:lnTo>
                  <a:pt x="735980" y="260195"/>
                </a:lnTo>
                <a:lnTo>
                  <a:pt x="791736" y="260195"/>
                </a:lnTo>
                <a:lnTo>
                  <a:pt x="970156" y="304800"/>
                </a:lnTo>
                <a:lnTo>
                  <a:pt x="1011044" y="286215"/>
                </a:lnTo>
                <a:lnTo>
                  <a:pt x="1308409" y="286215"/>
                </a:lnTo>
                <a:lnTo>
                  <a:pt x="1416205" y="527824"/>
                </a:lnTo>
                <a:lnTo>
                  <a:pt x="1434790" y="542693"/>
                </a:lnTo>
                <a:lnTo>
                  <a:pt x="1494263" y="512956"/>
                </a:lnTo>
                <a:lnTo>
                  <a:pt x="1546302" y="527824"/>
                </a:lnTo>
                <a:lnTo>
                  <a:pt x="1561170" y="535259"/>
                </a:lnTo>
                <a:lnTo>
                  <a:pt x="1680117" y="442332"/>
                </a:lnTo>
                <a:lnTo>
                  <a:pt x="1676400" y="371707"/>
                </a:lnTo>
                <a:lnTo>
                  <a:pt x="1780478" y="245327"/>
                </a:lnTo>
                <a:lnTo>
                  <a:pt x="1754458" y="197005"/>
                </a:lnTo>
                <a:lnTo>
                  <a:pt x="1747024" y="152400"/>
                </a:lnTo>
                <a:lnTo>
                  <a:pt x="1750741" y="122663"/>
                </a:lnTo>
                <a:lnTo>
                  <a:pt x="1765609" y="126381"/>
                </a:lnTo>
                <a:lnTo>
                  <a:pt x="1925444" y="11151"/>
                </a:lnTo>
                <a:lnTo>
                  <a:pt x="1929161" y="0"/>
                </a:lnTo>
                <a:lnTo>
                  <a:pt x="96644" y="0"/>
                </a:lnTo>
                <a:close/>
              </a:path>
            </a:pathLst>
          </a:custGeom>
          <a:solidFill>
            <a:srgbClr val="C00000">
              <a:alpha val="4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xplosion 1 21"/>
          <p:cNvSpPr/>
          <p:nvPr/>
        </p:nvSpPr>
        <p:spPr>
          <a:xfrm>
            <a:off x="3851920" y="2636912"/>
            <a:ext cx="144016" cy="216024"/>
          </a:xfrm>
          <a:prstGeom prst="irregularSeal1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xplosion 1 22"/>
          <p:cNvSpPr/>
          <p:nvPr/>
        </p:nvSpPr>
        <p:spPr>
          <a:xfrm>
            <a:off x="1763688" y="2852936"/>
            <a:ext cx="144016" cy="216024"/>
          </a:xfrm>
          <a:prstGeom prst="irregularSeal1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xplosion 1 23"/>
          <p:cNvSpPr/>
          <p:nvPr/>
        </p:nvSpPr>
        <p:spPr>
          <a:xfrm>
            <a:off x="3563888" y="2060848"/>
            <a:ext cx="144016" cy="216024"/>
          </a:xfrm>
          <a:prstGeom prst="irregularSeal1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xplosion 1 25"/>
          <p:cNvSpPr/>
          <p:nvPr/>
        </p:nvSpPr>
        <p:spPr>
          <a:xfrm>
            <a:off x="6084168" y="1268760"/>
            <a:ext cx="144016" cy="216024"/>
          </a:xfrm>
          <a:prstGeom prst="irregularSeal1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ZoneTexte 26"/>
          <p:cNvSpPr txBox="1"/>
          <p:nvPr/>
        </p:nvSpPr>
        <p:spPr>
          <a:xfrm>
            <a:off x="3635896" y="306896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BAHREÏN</a:t>
            </a:r>
            <a:endParaRPr lang="fr-FR" sz="1000" b="1" dirty="0"/>
          </a:p>
        </p:txBody>
      </p:sp>
      <p:sp>
        <p:nvSpPr>
          <p:cNvPr id="28" name="ZoneTexte 27"/>
          <p:cNvSpPr txBox="1"/>
          <p:nvPr/>
        </p:nvSpPr>
        <p:spPr>
          <a:xfrm>
            <a:off x="4716016" y="3212976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QATAR</a:t>
            </a:r>
            <a:endParaRPr lang="fr-FR" sz="1000" b="1" dirty="0"/>
          </a:p>
        </p:txBody>
      </p:sp>
      <p:sp>
        <p:nvSpPr>
          <p:cNvPr id="29" name="ZoneTexte 28"/>
          <p:cNvSpPr txBox="1"/>
          <p:nvPr/>
        </p:nvSpPr>
        <p:spPr>
          <a:xfrm>
            <a:off x="4932040" y="3429000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E.A.U</a:t>
            </a:r>
            <a:endParaRPr lang="fr-FR" sz="1000" b="1" dirty="0"/>
          </a:p>
        </p:txBody>
      </p:sp>
      <p:sp>
        <p:nvSpPr>
          <p:cNvPr id="30" name="ZoneTexte 29"/>
          <p:cNvSpPr txBox="1"/>
          <p:nvPr/>
        </p:nvSpPr>
        <p:spPr>
          <a:xfrm>
            <a:off x="2987824" y="335699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ARABIE</a:t>
            </a:r>
          </a:p>
          <a:p>
            <a:r>
              <a:rPr lang="fr-FR" sz="1000" b="1" dirty="0" smtClean="0"/>
              <a:t>SAOUDITE</a:t>
            </a:r>
            <a:endParaRPr lang="fr-FR" sz="1000" b="1" dirty="0"/>
          </a:p>
        </p:txBody>
      </p:sp>
      <p:sp>
        <p:nvSpPr>
          <p:cNvPr id="31" name="ZoneTexte 30"/>
          <p:cNvSpPr txBox="1"/>
          <p:nvPr/>
        </p:nvSpPr>
        <p:spPr>
          <a:xfrm>
            <a:off x="4499992" y="4797152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YEMEN</a:t>
            </a:r>
            <a:endParaRPr lang="fr-FR" sz="1000" b="1" dirty="0"/>
          </a:p>
        </p:txBody>
      </p:sp>
      <p:sp>
        <p:nvSpPr>
          <p:cNvPr id="32" name="ZoneTexte 31"/>
          <p:cNvSpPr txBox="1"/>
          <p:nvPr/>
        </p:nvSpPr>
        <p:spPr>
          <a:xfrm>
            <a:off x="5652120" y="3573016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OMAN</a:t>
            </a:r>
            <a:endParaRPr lang="fr-FR" sz="1000" b="1" dirty="0"/>
          </a:p>
        </p:txBody>
      </p:sp>
      <p:sp>
        <p:nvSpPr>
          <p:cNvPr id="33" name="ZoneTexte 32"/>
          <p:cNvSpPr txBox="1"/>
          <p:nvPr/>
        </p:nvSpPr>
        <p:spPr>
          <a:xfrm>
            <a:off x="4572000" y="198884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IRAN</a:t>
            </a:r>
            <a:endParaRPr lang="fr-FR" sz="1000" b="1" dirty="0"/>
          </a:p>
        </p:txBody>
      </p:sp>
      <p:sp>
        <p:nvSpPr>
          <p:cNvPr id="34" name="ZoneTexte 33"/>
          <p:cNvSpPr txBox="1"/>
          <p:nvPr/>
        </p:nvSpPr>
        <p:spPr>
          <a:xfrm>
            <a:off x="3347864" y="2390691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IRAK</a:t>
            </a:r>
            <a:endParaRPr lang="fr-FR" sz="1000" b="1" dirty="0"/>
          </a:p>
        </p:txBody>
      </p:sp>
      <p:sp>
        <p:nvSpPr>
          <p:cNvPr id="35" name="ZoneTexte 34"/>
          <p:cNvSpPr txBox="1"/>
          <p:nvPr/>
        </p:nvSpPr>
        <p:spPr>
          <a:xfrm>
            <a:off x="2195736" y="1916832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SYRIE</a:t>
            </a:r>
            <a:endParaRPr lang="fr-FR" sz="10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1979712" y="270892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JORD.</a:t>
            </a:r>
            <a:endParaRPr lang="fr-FR" sz="10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1475656" y="141277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TURQUIE</a:t>
            </a:r>
            <a:endParaRPr lang="fr-FR" sz="1000" b="1" dirty="0"/>
          </a:p>
        </p:txBody>
      </p:sp>
      <p:sp>
        <p:nvSpPr>
          <p:cNvPr id="38" name="ZoneTexte 37"/>
          <p:cNvSpPr txBox="1"/>
          <p:nvPr/>
        </p:nvSpPr>
        <p:spPr>
          <a:xfrm>
            <a:off x="1475656" y="2348880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ISRAËL</a:t>
            </a:r>
            <a:endParaRPr lang="fr-FR" sz="1000" b="1" dirty="0"/>
          </a:p>
        </p:txBody>
      </p:sp>
      <p:sp>
        <p:nvSpPr>
          <p:cNvPr id="39" name="ZoneTexte 38"/>
          <p:cNvSpPr txBox="1"/>
          <p:nvPr/>
        </p:nvSpPr>
        <p:spPr>
          <a:xfrm>
            <a:off x="1619672" y="2204864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LIBAN</a:t>
            </a:r>
            <a:endParaRPr lang="fr-FR" sz="1000" b="1" dirty="0"/>
          </a:p>
        </p:txBody>
      </p:sp>
      <p:sp>
        <p:nvSpPr>
          <p:cNvPr id="40" name="ZoneTexte 39"/>
          <p:cNvSpPr txBox="1"/>
          <p:nvPr/>
        </p:nvSpPr>
        <p:spPr>
          <a:xfrm>
            <a:off x="6012160" y="908720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AFGHANISTAN</a:t>
            </a:r>
            <a:endParaRPr lang="fr-FR" sz="1000" b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6372200" y="2132856"/>
            <a:ext cx="7200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PAKISTAN</a:t>
            </a:r>
            <a:endParaRPr lang="fr-FR" sz="1000" b="1" dirty="0"/>
          </a:p>
        </p:txBody>
      </p:sp>
      <p:sp>
        <p:nvSpPr>
          <p:cNvPr id="42" name="ZoneTexte 41"/>
          <p:cNvSpPr txBox="1"/>
          <p:nvPr/>
        </p:nvSpPr>
        <p:spPr>
          <a:xfrm>
            <a:off x="4499992" y="764704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TURKMENISTAN</a:t>
            </a:r>
            <a:endParaRPr lang="fr-FR" sz="1000" b="1" dirty="0"/>
          </a:p>
        </p:txBody>
      </p:sp>
      <p:sp>
        <p:nvSpPr>
          <p:cNvPr id="43" name="ZoneTexte 42"/>
          <p:cNvSpPr txBox="1"/>
          <p:nvPr/>
        </p:nvSpPr>
        <p:spPr>
          <a:xfrm>
            <a:off x="3851920" y="83671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2"/>
                </a:solidFill>
              </a:rPr>
              <a:t>Mer Caspienne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611560" y="2132856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2"/>
                </a:solidFill>
              </a:rPr>
              <a:t>Mer </a:t>
            </a:r>
          </a:p>
          <a:p>
            <a:r>
              <a:rPr lang="fr-FR" sz="1000" b="1" dirty="0" smtClean="0">
                <a:solidFill>
                  <a:schemeClr val="tx2"/>
                </a:solidFill>
              </a:rPr>
              <a:t>méditerranée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 rot="3316693">
            <a:off x="2123728" y="4226024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2"/>
                </a:solidFill>
              </a:rPr>
              <a:t>Mer  Rouge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6084168" y="472514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tx2"/>
                </a:solidFill>
              </a:rPr>
              <a:t>OCÉAN </a:t>
            </a:r>
          </a:p>
          <a:p>
            <a:r>
              <a:rPr lang="fr-FR" sz="1200" b="1" dirty="0" smtClean="0">
                <a:solidFill>
                  <a:schemeClr val="tx2"/>
                </a:solidFill>
              </a:rPr>
              <a:t>INDIEN</a:t>
            </a:r>
            <a:endParaRPr lang="fr-FR" sz="1200" b="1" dirty="0">
              <a:solidFill>
                <a:schemeClr val="tx2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 rot="1711848">
            <a:off x="4214370" y="2934723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2"/>
                </a:solidFill>
              </a:rPr>
              <a:t>Golfe Persique</a:t>
            </a:r>
            <a:endParaRPr lang="fr-FR" sz="1000" b="1" dirty="0">
              <a:solidFill>
                <a:schemeClr val="tx2"/>
              </a:solidFill>
            </a:endParaRPr>
          </a:p>
        </p:txBody>
      </p:sp>
      <p:cxnSp>
        <p:nvCxnSpPr>
          <p:cNvPr id="51" name="Connecteur droit avec flèche 50"/>
          <p:cNvCxnSpPr/>
          <p:nvPr/>
        </p:nvCxnSpPr>
        <p:spPr>
          <a:xfrm>
            <a:off x="4211960" y="3212976"/>
            <a:ext cx="360040" cy="20906"/>
          </a:xfrm>
          <a:prstGeom prst="straightConnector1">
            <a:avLst/>
          </a:prstGeom>
          <a:ln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Ellipse 55"/>
          <p:cNvSpPr/>
          <p:nvPr/>
        </p:nvSpPr>
        <p:spPr>
          <a:xfrm>
            <a:off x="5292080" y="2708920"/>
            <a:ext cx="432000" cy="432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3635936" y="5481272"/>
            <a:ext cx="396000" cy="396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1403688" y="2636912"/>
            <a:ext cx="360000" cy="360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Forme libre 59"/>
          <p:cNvSpPr/>
          <p:nvPr/>
        </p:nvSpPr>
        <p:spPr>
          <a:xfrm>
            <a:off x="1275644" y="2133600"/>
            <a:ext cx="688623" cy="1332089"/>
          </a:xfrm>
          <a:custGeom>
            <a:avLst/>
            <a:gdLst>
              <a:gd name="connsiteX0" fmla="*/ 0 w 688623"/>
              <a:gd name="connsiteY0" fmla="*/ 0 h 1332089"/>
              <a:gd name="connsiteX1" fmla="*/ 259645 w 688623"/>
              <a:gd name="connsiteY1" fmla="*/ 158044 h 1332089"/>
              <a:gd name="connsiteX2" fmla="*/ 327378 w 688623"/>
              <a:gd name="connsiteY2" fmla="*/ 767644 h 1332089"/>
              <a:gd name="connsiteX3" fmla="*/ 417689 w 688623"/>
              <a:gd name="connsiteY3" fmla="*/ 993422 h 1332089"/>
              <a:gd name="connsiteX4" fmla="*/ 666045 w 688623"/>
              <a:gd name="connsiteY4" fmla="*/ 1332089 h 1332089"/>
              <a:gd name="connsiteX5" fmla="*/ 666045 w 688623"/>
              <a:gd name="connsiteY5" fmla="*/ 1332089 h 1332089"/>
              <a:gd name="connsiteX6" fmla="*/ 688623 w 688623"/>
              <a:gd name="connsiteY6" fmla="*/ 1332089 h 133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623" h="1332089">
                <a:moveTo>
                  <a:pt x="0" y="0"/>
                </a:moveTo>
                <a:cubicBezTo>
                  <a:pt x="102541" y="15051"/>
                  <a:pt x="205082" y="30103"/>
                  <a:pt x="259645" y="158044"/>
                </a:cubicBezTo>
                <a:cubicBezTo>
                  <a:pt x="314208" y="285985"/>
                  <a:pt x="301037" y="628414"/>
                  <a:pt x="327378" y="767644"/>
                </a:cubicBezTo>
                <a:cubicBezTo>
                  <a:pt x="353719" y="906874"/>
                  <a:pt x="361244" y="899348"/>
                  <a:pt x="417689" y="993422"/>
                </a:cubicBezTo>
                <a:cubicBezTo>
                  <a:pt x="474134" y="1087496"/>
                  <a:pt x="666045" y="1332089"/>
                  <a:pt x="666045" y="1332089"/>
                </a:cubicBezTo>
                <a:lnTo>
                  <a:pt x="666045" y="1332089"/>
                </a:lnTo>
                <a:lnTo>
                  <a:pt x="688623" y="1332089"/>
                </a:ln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Forme libre 61"/>
          <p:cNvSpPr/>
          <p:nvPr/>
        </p:nvSpPr>
        <p:spPr>
          <a:xfrm>
            <a:off x="3296356" y="5283200"/>
            <a:ext cx="2223911" cy="596429"/>
          </a:xfrm>
          <a:custGeom>
            <a:avLst/>
            <a:gdLst>
              <a:gd name="connsiteX0" fmla="*/ 0 w 2223911"/>
              <a:gd name="connsiteY0" fmla="*/ 0 h 596429"/>
              <a:gd name="connsiteX1" fmla="*/ 428977 w 2223911"/>
              <a:gd name="connsiteY1" fmla="*/ 440267 h 596429"/>
              <a:gd name="connsiteX2" fmla="*/ 632177 w 2223911"/>
              <a:gd name="connsiteY2" fmla="*/ 575733 h 596429"/>
              <a:gd name="connsiteX3" fmla="*/ 824088 w 2223911"/>
              <a:gd name="connsiteY3" fmla="*/ 564444 h 596429"/>
              <a:gd name="connsiteX4" fmla="*/ 1388533 w 2223911"/>
              <a:gd name="connsiteY4" fmla="*/ 406400 h 596429"/>
              <a:gd name="connsiteX5" fmla="*/ 2223911 w 2223911"/>
              <a:gd name="connsiteY5" fmla="*/ 0 h 59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3911" h="596429">
                <a:moveTo>
                  <a:pt x="0" y="0"/>
                </a:moveTo>
                <a:cubicBezTo>
                  <a:pt x="161807" y="172156"/>
                  <a:pt x="323614" y="344312"/>
                  <a:pt x="428977" y="440267"/>
                </a:cubicBezTo>
                <a:cubicBezTo>
                  <a:pt x="534340" y="536222"/>
                  <a:pt x="566325" y="555037"/>
                  <a:pt x="632177" y="575733"/>
                </a:cubicBezTo>
                <a:cubicBezTo>
                  <a:pt x="698029" y="596429"/>
                  <a:pt x="698029" y="592666"/>
                  <a:pt x="824088" y="564444"/>
                </a:cubicBezTo>
                <a:cubicBezTo>
                  <a:pt x="950147" y="536222"/>
                  <a:pt x="1155229" y="500474"/>
                  <a:pt x="1388533" y="406400"/>
                </a:cubicBezTo>
                <a:cubicBezTo>
                  <a:pt x="1621837" y="312326"/>
                  <a:pt x="1922874" y="156163"/>
                  <a:pt x="2223911" y="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Forme libre 62"/>
          <p:cNvSpPr/>
          <p:nvPr/>
        </p:nvSpPr>
        <p:spPr>
          <a:xfrm>
            <a:off x="5125156" y="2841037"/>
            <a:ext cx="888058" cy="357482"/>
          </a:xfrm>
          <a:custGeom>
            <a:avLst/>
            <a:gdLst>
              <a:gd name="connsiteX0" fmla="*/ 0 w 888058"/>
              <a:gd name="connsiteY0" fmla="*/ 308563 h 357482"/>
              <a:gd name="connsiteX1" fmla="*/ 282222 w 888058"/>
              <a:gd name="connsiteY1" fmla="*/ 229541 h 357482"/>
              <a:gd name="connsiteX2" fmla="*/ 361244 w 888058"/>
              <a:gd name="connsiteY2" fmla="*/ 94074 h 357482"/>
              <a:gd name="connsiteX3" fmla="*/ 451555 w 888058"/>
              <a:gd name="connsiteY3" fmla="*/ 26341 h 357482"/>
              <a:gd name="connsiteX4" fmla="*/ 530577 w 888058"/>
              <a:gd name="connsiteY4" fmla="*/ 252119 h 357482"/>
              <a:gd name="connsiteX5" fmla="*/ 835377 w 888058"/>
              <a:gd name="connsiteY5" fmla="*/ 342430 h 357482"/>
              <a:gd name="connsiteX6" fmla="*/ 846666 w 888058"/>
              <a:gd name="connsiteY6" fmla="*/ 342430 h 357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8058" h="357482">
                <a:moveTo>
                  <a:pt x="0" y="308563"/>
                </a:moveTo>
                <a:cubicBezTo>
                  <a:pt x="111007" y="286926"/>
                  <a:pt x="222015" y="265289"/>
                  <a:pt x="282222" y="229541"/>
                </a:cubicBezTo>
                <a:cubicBezTo>
                  <a:pt x="342429" y="193793"/>
                  <a:pt x="333022" y="127941"/>
                  <a:pt x="361244" y="94074"/>
                </a:cubicBezTo>
                <a:cubicBezTo>
                  <a:pt x="389466" y="60207"/>
                  <a:pt x="423333" y="0"/>
                  <a:pt x="451555" y="26341"/>
                </a:cubicBezTo>
                <a:cubicBezTo>
                  <a:pt x="479777" y="52682"/>
                  <a:pt x="466607" y="199438"/>
                  <a:pt x="530577" y="252119"/>
                </a:cubicBezTo>
                <a:cubicBezTo>
                  <a:pt x="594547" y="304801"/>
                  <a:pt x="782696" y="327378"/>
                  <a:pt x="835377" y="342430"/>
                </a:cubicBezTo>
                <a:cubicBezTo>
                  <a:pt x="888058" y="357482"/>
                  <a:pt x="867362" y="349956"/>
                  <a:pt x="846666" y="342430"/>
                </a:cubicBezTo>
              </a:path>
            </a:pathLst>
          </a:custGeom>
          <a:ln w="28575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ZoneTexte 63"/>
          <p:cNvSpPr txBox="1"/>
          <p:nvPr/>
        </p:nvSpPr>
        <p:spPr>
          <a:xfrm>
            <a:off x="827584" y="2492896"/>
            <a:ext cx="6480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chemeClr val="tx2"/>
                </a:solidFill>
              </a:rPr>
              <a:t>Canal de Suez</a:t>
            </a:r>
            <a:endParaRPr lang="fr-FR" sz="1100" dirty="0">
              <a:solidFill>
                <a:schemeClr val="tx2"/>
              </a:solidFill>
            </a:endParaRPr>
          </a:p>
        </p:txBody>
      </p:sp>
      <p:sp>
        <p:nvSpPr>
          <p:cNvPr id="66" name="ZoneTexte 65"/>
          <p:cNvSpPr txBox="1"/>
          <p:nvPr/>
        </p:nvSpPr>
        <p:spPr>
          <a:xfrm>
            <a:off x="3923928" y="5157192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tx2"/>
                </a:solidFill>
              </a:rPr>
              <a:t>Détroit de</a:t>
            </a:r>
          </a:p>
          <a:p>
            <a:r>
              <a:rPr lang="fr-FR" sz="1100" b="1" dirty="0" smtClean="0">
                <a:solidFill>
                  <a:schemeClr val="tx2"/>
                </a:solidFill>
              </a:rPr>
              <a:t> Bab-el-</a:t>
            </a:r>
            <a:r>
              <a:rPr lang="fr-FR" sz="1100" b="1" dirty="0" err="1" smtClean="0">
                <a:solidFill>
                  <a:schemeClr val="tx2"/>
                </a:solidFill>
              </a:rPr>
              <a:t>Mandeb</a:t>
            </a:r>
            <a:endParaRPr lang="fr-FR" sz="1100" b="1" dirty="0">
              <a:solidFill>
                <a:schemeClr val="tx2"/>
              </a:solidFill>
            </a:endParaRPr>
          </a:p>
        </p:txBody>
      </p:sp>
      <p:sp>
        <p:nvSpPr>
          <p:cNvPr id="67" name="ZoneTexte 66"/>
          <p:cNvSpPr txBox="1"/>
          <p:nvPr/>
        </p:nvSpPr>
        <p:spPr>
          <a:xfrm>
            <a:off x="5148064" y="2492896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>
                <a:solidFill>
                  <a:schemeClr val="tx2"/>
                </a:solidFill>
              </a:rPr>
              <a:t>Détroit d’Ormuz</a:t>
            </a:r>
            <a:endParaRPr lang="fr-FR" sz="1100" b="1" dirty="0">
              <a:solidFill>
                <a:schemeClr val="tx2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308304" y="620688"/>
            <a:ext cx="360000" cy="180000"/>
          </a:xfrm>
          <a:prstGeom prst="rect">
            <a:avLst/>
          </a:prstGeom>
          <a:solidFill>
            <a:srgbClr val="FFFF00">
              <a:alpha val="40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68"/>
          <p:cNvSpPr/>
          <p:nvPr/>
        </p:nvSpPr>
        <p:spPr>
          <a:xfrm>
            <a:off x="7308304" y="1196752"/>
            <a:ext cx="360000" cy="180000"/>
          </a:xfrm>
          <a:prstGeom prst="rect">
            <a:avLst/>
          </a:prstGeom>
          <a:solidFill>
            <a:srgbClr val="92D050">
              <a:alpha val="50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7308304" y="3356992"/>
            <a:ext cx="360000" cy="180000"/>
          </a:xfrm>
          <a:prstGeom prst="rect">
            <a:avLst/>
          </a:prstGeom>
          <a:solidFill>
            <a:srgbClr val="FF0000">
              <a:alpha val="40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70"/>
          <p:cNvSpPr/>
          <p:nvPr/>
        </p:nvSpPr>
        <p:spPr>
          <a:xfrm>
            <a:off x="7308304" y="1772816"/>
            <a:ext cx="360000" cy="1800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xplosion 1 71"/>
          <p:cNvSpPr/>
          <p:nvPr/>
        </p:nvSpPr>
        <p:spPr>
          <a:xfrm>
            <a:off x="7308304" y="4437112"/>
            <a:ext cx="144016" cy="216024"/>
          </a:xfrm>
          <a:prstGeom prst="irregularSeal1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7308304" y="5445224"/>
            <a:ext cx="216000" cy="2160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74" name="Forme libre 73"/>
          <p:cNvSpPr/>
          <p:nvPr/>
        </p:nvSpPr>
        <p:spPr>
          <a:xfrm>
            <a:off x="7236296" y="5877272"/>
            <a:ext cx="252000" cy="324000"/>
          </a:xfrm>
          <a:custGeom>
            <a:avLst/>
            <a:gdLst>
              <a:gd name="connsiteX0" fmla="*/ 0 w 688623"/>
              <a:gd name="connsiteY0" fmla="*/ 0 h 1332089"/>
              <a:gd name="connsiteX1" fmla="*/ 259645 w 688623"/>
              <a:gd name="connsiteY1" fmla="*/ 158044 h 1332089"/>
              <a:gd name="connsiteX2" fmla="*/ 327378 w 688623"/>
              <a:gd name="connsiteY2" fmla="*/ 767644 h 1332089"/>
              <a:gd name="connsiteX3" fmla="*/ 417689 w 688623"/>
              <a:gd name="connsiteY3" fmla="*/ 993422 h 1332089"/>
              <a:gd name="connsiteX4" fmla="*/ 666045 w 688623"/>
              <a:gd name="connsiteY4" fmla="*/ 1332089 h 1332089"/>
              <a:gd name="connsiteX5" fmla="*/ 666045 w 688623"/>
              <a:gd name="connsiteY5" fmla="*/ 1332089 h 1332089"/>
              <a:gd name="connsiteX6" fmla="*/ 688623 w 688623"/>
              <a:gd name="connsiteY6" fmla="*/ 1332089 h 1332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8623" h="1332089">
                <a:moveTo>
                  <a:pt x="0" y="0"/>
                </a:moveTo>
                <a:cubicBezTo>
                  <a:pt x="102541" y="15051"/>
                  <a:pt x="205082" y="30103"/>
                  <a:pt x="259645" y="158044"/>
                </a:cubicBezTo>
                <a:cubicBezTo>
                  <a:pt x="314208" y="285985"/>
                  <a:pt x="301037" y="628414"/>
                  <a:pt x="327378" y="767644"/>
                </a:cubicBezTo>
                <a:cubicBezTo>
                  <a:pt x="353719" y="906874"/>
                  <a:pt x="361244" y="899348"/>
                  <a:pt x="417689" y="993422"/>
                </a:cubicBezTo>
                <a:cubicBezTo>
                  <a:pt x="474134" y="1087496"/>
                  <a:pt x="666045" y="1332089"/>
                  <a:pt x="666045" y="1332089"/>
                </a:cubicBezTo>
                <a:lnTo>
                  <a:pt x="666045" y="1332089"/>
                </a:lnTo>
                <a:lnTo>
                  <a:pt x="688623" y="1332089"/>
                </a:lnTo>
              </a:path>
            </a:pathLst>
          </a:custGeom>
          <a:ln w="1905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5" name="ZoneTexte 74"/>
          <p:cNvSpPr txBox="1"/>
          <p:nvPr/>
        </p:nvSpPr>
        <p:spPr>
          <a:xfrm>
            <a:off x="7236296" y="0"/>
            <a:ext cx="1907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I. Le Moyen-Orient et le pétrole :</a:t>
            </a:r>
            <a:endParaRPr lang="fr-FR" sz="1200" b="1" dirty="0"/>
          </a:p>
        </p:txBody>
      </p:sp>
      <p:sp>
        <p:nvSpPr>
          <p:cNvPr id="80" name="Forme libre 79"/>
          <p:cNvSpPr/>
          <p:nvPr/>
        </p:nvSpPr>
        <p:spPr>
          <a:xfrm>
            <a:off x="652007" y="918376"/>
            <a:ext cx="429370" cy="314076"/>
          </a:xfrm>
          <a:custGeom>
            <a:avLst/>
            <a:gdLst>
              <a:gd name="connsiteX0" fmla="*/ 170953 w 429370"/>
              <a:gd name="connsiteY0" fmla="*/ 238539 h 314076"/>
              <a:gd name="connsiteX1" fmla="*/ 242515 w 429370"/>
              <a:gd name="connsiteY1" fmla="*/ 178904 h 314076"/>
              <a:gd name="connsiteX2" fmla="*/ 310101 w 429370"/>
              <a:gd name="connsiteY2" fmla="*/ 174928 h 314076"/>
              <a:gd name="connsiteX3" fmla="*/ 333955 w 429370"/>
              <a:gd name="connsiteY3" fmla="*/ 186855 h 314076"/>
              <a:gd name="connsiteX4" fmla="*/ 413468 w 429370"/>
              <a:gd name="connsiteY4" fmla="*/ 186855 h 314076"/>
              <a:gd name="connsiteX5" fmla="*/ 429370 w 429370"/>
              <a:gd name="connsiteY5" fmla="*/ 147099 h 314076"/>
              <a:gd name="connsiteX6" fmla="*/ 377687 w 429370"/>
              <a:gd name="connsiteY6" fmla="*/ 143123 h 314076"/>
              <a:gd name="connsiteX7" fmla="*/ 314076 w 429370"/>
              <a:gd name="connsiteY7" fmla="*/ 99391 h 314076"/>
              <a:gd name="connsiteX8" fmla="*/ 290223 w 429370"/>
              <a:gd name="connsiteY8" fmla="*/ 99391 h 314076"/>
              <a:gd name="connsiteX9" fmla="*/ 286247 w 429370"/>
              <a:gd name="connsiteY9" fmla="*/ 39756 h 314076"/>
              <a:gd name="connsiteX10" fmla="*/ 290223 w 429370"/>
              <a:gd name="connsiteY10" fmla="*/ 11927 h 314076"/>
              <a:gd name="connsiteX11" fmla="*/ 246490 w 429370"/>
              <a:gd name="connsiteY11" fmla="*/ 35781 h 314076"/>
              <a:gd name="connsiteX12" fmla="*/ 230588 w 429370"/>
              <a:gd name="connsiteY12" fmla="*/ 43732 h 314076"/>
              <a:gd name="connsiteX13" fmla="*/ 182880 w 429370"/>
              <a:gd name="connsiteY13" fmla="*/ 7951 h 314076"/>
              <a:gd name="connsiteX14" fmla="*/ 182880 w 429370"/>
              <a:gd name="connsiteY14" fmla="*/ 0 h 314076"/>
              <a:gd name="connsiteX15" fmla="*/ 59635 w 429370"/>
              <a:gd name="connsiteY15" fmla="*/ 35781 h 314076"/>
              <a:gd name="connsiteX16" fmla="*/ 59635 w 429370"/>
              <a:gd name="connsiteY16" fmla="*/ 35781 h 314076"/>
              <a:gd name="connsiteX17" fmla="*/ 59635 w 429370"/>
              <a:gd name="connsiteY17" fmla="*/ 35781 h 314076"/>
              <a:gd name="connsiteX18" fmla="*/ 19878 w 429370"/>
              <a:gd name="connsiteY18" fmla="*/ 43732 h 314076"/>
              <a:gd name="connsiteX19" fmla="*/ 115294 w 429370"/>
              <a:gd name="connsiteY19" fmla="*/ 95415 h 314076"/>
              <a:gd name="connsiteX20" fmla="*/ 71562 w 429370"/>
              <a:gd name="connsiteY20" fmla="*/ 163001 h 314076"/>
              <a:gd name="connsiteX21" fmla="*/ 31805 w 429370"/>
              <a:gd name="connsiteY21" fmla="*/ 202758 h 314076"/>
              <a:gd name="connsiteX22" fmla="*/ 31805 w 429370"/>
              <a:gd name="connsiteY22" fmla="*/ 226612 h 314076"/>
              <a:gd name="connsiteX23" fmla="*/ 23854 w 429370"/>
              <a:gd name="connsiteY23" fmla="*/ 242514 h 314076"/>
              <a:gd name="connsiteX24" fmla="*/ 83489 w 429370"/>
              <a:gd name="connsiteY24" fmla="*/ 230587 h 314076"/>
              <a:gd name="connsiteX25" fmla="*/ 119270 w 429370"/>
              <a:gd name="connsiteY25" fmla="*/ 234563 h 314076"/>
              <a:gd name="connsiteX26" fmla="*/ 3976 w 429370"/>
              <a:gd name="connsiteY26" fmla="*/ 286247 h 314076"/>
              <a:gd name="connsiteX27" fmla="*/ 0 w 429370"/>
              <a:gd name="connsiteY27" fmla="*/ 310101 h 314076"/>
              <a:gd name="connsiteX28" fmla="*/ 19878 w 429370"/>
              <a:gd name="connsiteY28" fmla="*/ 314076 h 314076"/>
              <a:gd name="connsiteX29" fmla="*/ 103367 w 429370"/>
              <a:gd name="connsiteY29" fmla="*/ 266368 h 314076"/>
              <a:gd name="connsiteX30" fmla="*/ 170953 w 429370"/>
              <a:gd name="connsiteY30" fmla="*/ 238539 h 314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429370" h="314076">
                <a:moveTo>
                  <a:pt x="170953" y="238539"/>
                </a:moveTo>
                <a:lnTo>
                  <a:pt x="242515" y="178904"/>
                </a:lnTo>
                <a:lnTo>
                  <a:pt x="310101" y="174928"/>
                </a:lnTo>
                <a:lnTo>
                  <a:pt x="333955" y="186855"/>
                </a:lnTo>
                <a:lnTo>
                  <a:pt x="413468" y="186855"/>
                </a:lnTo>
                <a:lnTo>
                  <a:pt x="429370" y="147099"/>
                </a:lnTo>
                <a:lnTo>
                  <a:pt x="377687" y="143123"/>
                </a:lnTo>
                <a:lnTo>
                  <a:pt x="314076" y="99391"/>
                </a:lnTo>
                <a:lnTo>
                  <a:pt x="290223" y="99391"/>
                </a:lnTo>
                <a:lnTo>
                  <a:pt x="286247" y="39756"/>
                </a:lnTo>
                <a:lnTo>
                  <a:pt x="290223" y="11927"/>
                </a:lnTo>
                <a:lnTo>
                  <a:pt x="246490" y="35781"/>
                </a:lnTo>
                <a:lnTo>
                  <a:pt x="230588" y="43732"/>
                </a:lnTo>
                <a:lnTo>
                  <a:pt x="182880" y="7951"/>
                </a:lnTo>
                <a:lnTo>
                  <a:pt x="182880" y="0"/>
                </a:lnTo>
                <a:lnTo>
                  <a:pt x="59635" y="35781"/>
                </a:lnTo>
                <a:lnTo>
                  <a:pt x="59635" y="35781"/>
                </a:lnTo>
                <a:lnTo>
                  <a:pt x="59635" y="35781"/>
                </a:lnTo>
                <a:lnTo>
                  <a:pt x="19878" y="43732"/>
                </a:lnTo>
                <a:lnTo>
                  <a:pt x="115294" y="95415"/>
                </a:lnTo>
                <a:lnTo>
                  <a:pt x="71562" y="163001"/>
                </a:lnTo>
                <a:lnTo>
                  <a:pt x="31805" y="202758"/>
                </a:lnTo>
                <a:lnTo>
                  <a:pt x="31805" y="226612"/>
                </a:lnTo>
                <a:lnTo>
                  <a:pt x="23854" y="242514"/>
                </a:lnTo>
                <a:lnTo>
                  <a:pt x="83489" y="230587"/>
                </a:lnTo>
                <a:lnTo>
                  <a:pt x="119270" y="234563"/>
                </a:lnTo>
                <a:lnTo>
                  <a:pt x="3976" y="286247"/>
                </a:lnTo>
                <a:lnTo>
                  <a:pt x="0" y="310101"/>
                </a:lnTo>
                <a:lnTo>
                  <a:pt x="19878" y="314076"/>
                </a:lnTo>
                <a:lnTo>
                  <a:pt x="103367" y="266368"/>
                </a:lnTo>
                <a:lnTo>
                  <a:pt x="170953" y="238539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99" name="Groupe 98"/>
          <p:cNvGrpSpPr/>
          <p:nvPr/>
        </p:nvGrpSpPr>
        <p:grpSpPr>
          <a:xfrm>
            <a:off x="7308304" y="3717032"/>
            <a:ext cx="360000" cy="180000"/>
            <a:chOff x="7452320" y="3861048"/>
            <a:chExt cx="360000" cy="180000"/>
          </a:xfrm>
        </p:grpSpPr>
        <p:sp>
          <p:nvSpPr>
            <p:cNvPr id="76" name="Rectangle 75"/>
            <p:cNvSpPr/>
            <p:nvPr/>
          </p:nvSpPr>
          <p:spPr>
            <a:xfrm>
              <a:off x="7452320" y="3861048"/>
              <a:ext cx="360000" cy="180000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7452320" y="3861048"/>
              <a:ext cx="180000" cy="180000"/>
            </a:xfrm>
            <a:prstGeom prst="rect">
              <a:avLst/>
            </a:prstGeom>
            <a:solidFill>
              <a:srgbClr val="002060">
                <a:alpha val="40000"/>
              </a:srgb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2" name="ZoneTexte 81"/>
          <p:cNvSpPr txBox="1"/>
          <p:nvPr/>
        </p:nvSpPr>
        <p:spPr>
          <a:xfrm>
            <a:off x="899592" y="734507"/>
            <a:ext cx="12961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>
                <a:solidFill>
                  <a:schemeClr val="tx2"/>
                </a:solidFill>
              </a:rPr>
              <a:t>Mer  Noire</a:t>
            </a:r>
            <a:endParaRPr lang="fr-FR" sz="1000" b="1" dirty="0">
              <a:solidFill>
                <a:schemeClr val="tx2"/>
              </a:solidFill>
            </a:endParaRPr>
          </a:p>
        </p:txBody>
      </p:sp>
      <p:sp>
        <p:nvSpPr>
          <p:cNvPr id="83" name="ZoneTexte 82"/>
          <p:cNvSpPr txBox="1"/>
          <p:nvPr/>
        </p:nvSpPr>
        <p:spPr>
          <a:xfrm>
            <a:off x="7236296" y="2276872"/>
            <a:ext cx="1907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II. Un espace stratégique marqué par de nombreux conflits et révolutions.</a:t>
            </a:r>
            <a:endParaRPr lang="fr-FR" sz="1200" b="1" dirty="0"/>
          </a:p>
        </p:txBody>
      </p:sp>
      <p:sp>
        <p:nvSpPr>
          <p:cNvPr id="84" name="Explosion 1 83"/>
          <p:cNvSpPr/>
          <p:nvPr/>
        </p:nvSpPr>
        <p:spPr>
          <a:xfrm>
            <a:off x="5148064" y="1844824"/>
            <a:ext cx="144016" cy="216024"/>
          </a:xfrm>
          <a:prstGeom prst="irregularSeal1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xplosion 1 84"/>
          <p:cNvSpPr/>
          <p:nvPr/>
        </p:nvSpPr>
        <p:spPr>
          <a:xfrm>
            <a:off x="2627784" y="1844824"/>
            <a:ext cx="144016" cy="216024"/>
          </a:xfrm>
          <a:prstGeom prst="irregularSeal1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xplosion 1 85"/>
          <p:cNvSpPr/>
          <p:nvPr/>
        </p:nvSpPr>
        <p:spPr>
          <a:xfrm>
            <a:off x="1043608" y="3429000"/>
            <a:ext cx="144016" cy="216024"/>
          </a:xfrm>
          <a:prstGeom prst="irregularSeal1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683568" y="3140968"/>
            <a:ext cx="7920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EGYPTE</a:t>
            </a:r>
            <a:endParaRPr lang="fr-FR" sz="1000" b="1" dirty="0"/>
          </a:p>
        </p:txBody>
      </p:sp>
      <p:sp>
        <p:nvSpPr>
          <p:cNvPr id="88" name="Flèche droite 87"/>
          <p:cNvSpPr/>
          <p:nvPr/>
        </p:nvSpPr>
        <p:spPr>
          <a:xfrm rot="8730397">
            <a:off x="1813596" y="1705428"/>
            <a:ext cx="360040" cy="28803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Flèche droite 88"/>
          <p:cNvSpPr/>
          <p:nvPr/>
        </p:nvSpPr>
        <p:spPr>
          <a:xfrm rot="227501">
            <a:off x="6126117" y="2983814"/>
            <a:ext cx="360040" cy="28803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Flèche droite 89"/>
          <p:cNvSpPr/>
          <p:nvPr/>
        </p:nvSpPr>
        <p:spPr>
          <a:xfrm>
            <a:off x="7236296" y="6453336"/>
            <a:ext cx="360040" cy="288032"/>
          </a:xfrm>
          <a:prstGeom prst="rightArrow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ZoneTexte 90"/>
          <p:cNvSpPr txBox="1"/>
          <p:nvPr/>
        </p:nvSpPr>
        <p:spPr>
          <a:xfrm>
            <a:off x="7308304" y="2852936"/>
            <a:ext cx="14401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1. Le jeu des grandes puissances : </a:t>
            </a:r>
            <a:endParaRPr lang="fr-FR" sz="1100" b="1" dirty="0"/>
          </a:p>
        </p:txBody>
      </p:sp>
      <p:sp>
        <p:nvSpPr>
          <p:cNvPr id="92" name="Explosion 1 91"/>
          <p:cNvSpPr/>
          <p:nvPr/>
        </p:nvSpPr>
        <p:spPr>
          <a:xfrm>
            <a:off x="7308304" y="4797152"/>
            <a:ext cx="144016" cy="216024"/>
          </a:xfrm>
          <a:prstGeom prst="irregularSeal1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ZoneTexte 92"/>
          <p:cNvSpPr txBox="1"/>
          <p:nvPr/>
        </p:nvSpPr>
        <p:spPr>
          <a:xfrm>
            <a:off x="7308304" y="4077072"/>
            <a:ext cx="183569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2. Conflits et révolutions : </a:t>
            </a:r>
            <a:endParaRPr lang="fr-FR" sz="1100" b="1" dirty="0"/>
          </a:p>
        </p:txBody>
      </p:sp>
      <p:sp>
        <p:nvSpPr>
          <p:cNvPr id="94" name="ZoneTexte 93"/>
          <p:cNvSpPr txBox="1"/>
          <p:nvPr/>
        </p:nvSpPr>
        <p:spPr>
          <a:xfrm>
            <a:off x="7308304" y="5013176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 smtClean="0"/>
              <a:t>3. Espace maritime stratégique :</a:t>
            </a:r>
            <a:endParaRPr lang="fr-FR" sz="1100" b="1" dirty="0"/>
          </a:p>
        </p:txBody>
      </p:sp>
      <p:sp>
        <p:nvSpPr>
          <p:cNvPr id="95" name="ZoneTexte 94"/>
          <p:cNvSpPr txBox="1"/>
          <p:nvPr/>
        </p:nvSpPr>
        <p:spPr>
          <a:xfrm>
            <a:off x="7812360" y="508610"/>
            <a:ext cx="1259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6 Pays fondateurs de l’OPEP en 1960</a:t>
            </a:r>
            <a:endParaRPr lang="fr-FR" sz="1000" dirty="0"/>
          </a:p>
        </p:txBody>
      </p:sp>
      <p:sp>
        <p:nvSpPr>
          <p:cNvPr id="96" name="ZoneTexte 95"/>
          <p:cNvSpPr txBox="1"/>
          <p:nvPr/>
        </p:nvSpPr>
        <p:spPr>
          <a:xfrm>
            <a:off x="7812360" y="1053897"/>
            <a:ext cx="1259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Pays pétroliers secondaires </a:t>
            </a:r>
            <a:endParaRPr lang="fr-FR" sz="1000" dirty="0"/>
          </a:p>
        </p:txBody>
      </p:sp>
      <p:sp>
        <p:nvSpPr>
          <p:cNvPr id="97" name="ZoneTexte 96"/>
          <p:cNvSpPr txBox="1"/>
          <p:nvPr/>
        </p:nvSpPr>
        <p:spPr>
          <a:xfrm>
            <a:off x="7812360" y="1496978"/>
            <a:ext cx="12961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Pays ne disposant pas ou de peu ressources pétrolières.</a:t>
            </a:r>
            <a:endParaRPr lang="fr-FR" sz="1000" dirty="0"/>
          </a:p>
        </p:txBody>
      </p:sp>
      <p:sp>
        <p:nvSpPr>
          <p:cNvPr id="98" name="ZoneTexte 97"/>
          <p:cNvSpPr txBox="1"/>
          <p:nvPr/>
        </p:nvSpPr>
        <p:spPr>
          <a:xfrm>
            <a:off x="7632848" y="3326795"/>
            <a:ext cx="1259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Pays issus de l’URSS</a:t>
            </a:r>
            <a:endParaRPr lang="fr-FR" sz="1000" dirty="0"/>
          </a:p>
        </p:txBody>
      </p:sp>
      <p:sp>
        <p:nvSpPr>
          <p:cNvPr id="100" name="ZoneTexte 99"/>
          <p:cNvSpPr txBox="1"/>
          <p:nvPr/>
        </p:nvSpPr>
        <p:spPr>
          <a:xfrm>
            <a:off x="7668344" y="3614827"/>
            <a:ext cx="12596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pays de l’OTAN ou allié des EU.</a:t>
            </a:r>
            <a:endParaRPr lang="fr-FR" sz="1000" dirty="0"/>
          </a:p>
        </p:txBody>
      </p:sp>
      <p:sp>
        <p:nvSpPr>
          <p:cNvPr id="101" name="ZoneTexte 100"/>
          <p:cNvSpPr txBox="1"/>
          <p:nvPr/>
        </p:nvSpPr>
        <p:spPr>
          <a:xfrm>
            <a:off x="7452320" y="4365104"/>
            <a:ext cx="1691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Principaux conflits internationaux depuis 1945.</a:t>
            </a:r>
            <a:endParaRPr lang="fr-FR" sz="1000" dirty="0"/>
          </a:p>
        </p:txBody>
      </p:sp>
      <p:sp>
        <p:nvSpPr>
          <p:cNvPr id="102" name="Explosion 1 101"/>
          <p:cNvSpPr/>
          <p:nvPr/>
        </p:nvSpPr>
        <p:spPr>
          <a:xfrm>
            <a:off x="3131840" y="2132856"/>
            <a:ext cx="144016" cy="216024"/>
          </a:xfrm>
          <a:prstGeom prst="irregularSeal1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ZoneTexte 103"/>
          <p:cNvSpPr txBox="1"/>
          <p:nvPr/>
        </p:nvSpPr>
        <p:spPr>
          <a:xfrm>
            <a:off x="7416824" y="4757082"/>
            <a:ext cx="17636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Guerres civiles et révolutions</a:t>
            </a:r>
            <a:endParaRPr lang="fr-FR" sz="1000" dirty="0"/>
          </a:p>
        </p:txBody>
      </p:sp>
      <p:sp>
        <p:nvSpPr>
          <p:cNvPr id="105" name="ZoneTexte 104"/>
          <p:cNvSpPr txBox="1"/>
          <p:nvPr/>
        </p:nvSpPr>
        <p:spPr>
          <a:xfrm>
            <a:off x="7596336" y="5373216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Passage maritime stratégique </a:t>
            </a:r>
            <a:endParaRPr lang="fr-FR" sz="1000" dirty="0"/>
          </a:p>
        </p:txBody>
      </p:sp>
      <p:sp>
        <p:nvSpPr>
          <p:cNvPr id="106" name="ZoneTexte 105"/>
          <p:cNvSpPr txBox="1"/>
          <p:nvPr/>
        </p:nvSpPr>
        <p:spPr>
          <a:xfrm>
            <a:off x="7596336" y="5755322"/>
            <a:ext cx="15476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Les « Routes » </a:t>
            </a:r>
            <a:r>
              <a:rPr lang="fr-FR" sz="1000" dirty="0" smtClean="0"/>
              <a:t>du pétrole </a:t>
            </a:r>
            <a:r>
              <a:rPr lang="fr-FR" sz="1000" dirty="0" smtClean="0"/>
              <a:t>(oléoducs et voies maritimes)</a:t>
            </a:r>
            <a:endParaRPr lang="fr-FR" sz="1000" dirty="0"/>
          </a:p>
        </p:txBody>
      </p:sp>
      <p:sp>
        <p:nvSpPr>
          <p:cNvPr id="107" name="ZoneTexte 106"/>
          <p:cNvSpPr txBox="1"/>
          <p:nvPr/>
        </p:nvSpPr>
        <p:spPr>
          <a:xfrm>
            <a:off x="7596336" y="6309320"/>
            <a:ext cx="15476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Zone stratégique devant </a:t>
            </a:r>
            <a:r>
              <a:rPr lang="fr-FR" sz="1000" dirty="0" smtClean="0"/>
              <a:t>rester libres </a:t>
            </a:r>
            <a:r>
              <a:rPr lang="fr-FR" sz="1000" dirty="0" smtClean="0"/>
              <a:t>d’accès pour les pays consommateurs.</a:t>
            </a:r>
            <a:endParaRPr lang="fr-FR" sz="1000" dirty="0"/>
          </a:p>
        </p:txBody>
      </p:sp>
      <p:sp>
        <p:nvSpPr>
          <p:cNvPr id="103" name="ZoneTexte 102"/>
          <p:cNvSpPr txBox="1"/>
          <p:nvPr/>
        </p:nvSpPr>
        <p:spPr>
          <a:xfrm>
            <a:off x="3995936" y="2636912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KOWEÏT</a:t>
            </a:r>
            <a:endParaRPr lang="fr-FR" sz="1000" b="1" dirty="0"/>
          </a:p>
        </p:txBody>
      </p:sp>
      <p:sp>
        <p:nvSpPr>
          <p:cNvPr id="111" name="Forme libre 110"/>
          <p:cNvSpPr/>
          <p:nvPr/>
        </p:nvSpPr>
        <p:spPr>
          <a:xfrm>
            <a:off x="1757779" y="2692893"/>
            <a:ext cx="127246" cy="82858"/>
          </a:xfrm>
          <a:custGeom>
            <a:avLst/>
            <a:gdLst>
              <a:gd name="connsiteX0" fmla="*/ 32551 w 127246"/>
              <a:gd name="connsiteY0" fmla="*/ 82858 h 82858"/>
              <a:gd name="connsiteX1" fmla="*/ 106532 w 127246"/>
              <a:gd name="connsiteY1" fmla="*/ 53266 h 82858"/>
              <a:gd name="connsiteX2" fmla="*/ 127246 w 127246"/>
              <a:gd name="connsiteY2" fmla="*/ 26633 h 82858"/>
              <a:gd name="connsiteX3" fmla="*/ 115409 w 127246"/>
              <a:gd name="connsiteY3" fmla="*/ 0 h 82858"/>
              <a:gd name="connsiteX4" fmla="*/ 0 w 127246"/>
              <a:gd name="connsiteY4" fmla="*/ 17756 h 82858"/>
              <a:gd name="connsiteX5" fmla="*/ 32551 w 127246"/>
              <a:gd name="connsiteY5" fmla="*/ 82858 h 828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7246" h="82858">
                <a:moveTo>
                  <a:pt x="32551" y="82858"/>
                </a:moveTo>
                <a:lnTo>
                  <a:pt x="106532" y="53266"/>
                </a:lnTo>
                <a:lnTo>
                  <a:pt x="127246" y="26633"/>
                </a:lnTo>
                <a:lnTo>
                  <a:pt x="115409" y="0"/>
                </a:lnTo>
                <a:lnTo>
                  <a:pt x="0" y="17756"/>
                </a:lnTo>
                <a:lnTo>
                  <a:pt x="32551" y="82858"/>
                </a:lnTo>
                <a:close/>
              </a:path>
            </a:pathLst>
          </a:cu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Forme libre 111"/>
          <p:cNvSpPr/>
          <p:nvPr/>
        </p:nvSpPr>
        <p:spPr>
          <a:xfrm>
            <a:off x="1938191" y="2490758"/>
            <a:ext cx="131831" cy="266467"/>
          </a:xfrm>
          <a:custGeom>
            <a:avLst/>
            <a:gdLst>
              <a:gd name="connsiteX0" fmla="*/ 100977 w 131831"/>
              <a:gd name="connsiteY0" fmla="*/ 2805 h 266467"/>
              <a:gd name="connsiteX1" fmla="*/ 47684 w 131831"/>
              <a:gd name="connsiteY1" fmla="*/ 0 h 266467"/>
              <a:gd name="connsiteX2" fmla="*/ 39269 w 131831"/>
              <a:gd name="connsiteY2" fmla="*/ 14025 h 266467"/>
              <a:gd name="connsiteX3" fmla="*/ 47684 w 131831"/>
              <a:gd name="connsiteY3" fmla="*/ 22440 h 266467"/>
              <a:gd name="connsiteX4" fmla="*/ 42074 w 131831"/>
              <a:gd name="connsiteY4" fmla="*/ 47684 h 266467"/>
              <a:gd name="connsiteX5" fmla="*/ 22440 w 131831"/>
              <a:gd name="connsiteY5" fmla="*/ 64513 h 266467"/>
              <a:gd name="connsiteX6" fmla="*/ 39269 w 131831"/>
              <a:gd name="connsiteY6" fmla="*/ 81343 h 266467"/>
              <a:gd name="connsiteX7" fmla="*/ 75733 w 131831"/>
              <a:gd name="connsiteY7" fmla="*/ 92562 h 266467"/>
              <a:gd name="connsiteX8" fmla="*/ 75733 w 131831"/>
              <a:gd name="connsiteY8" fmla="*/ 106587 h 266467"/>
              <a:gd name="connsiteX9" fmla="*/ 75733 w 131831"/>
              <a:gd name="connsiteY9" fmla="*/ 143051 h 266467"/>
              <a:gd name="connsiteX10" fmla="*/ 75733 w 131831"/>
              <a:gd name="connsiteY10" fmla="*/ 157075 h 266467"/>
              <a:gd name="connsiteX11" fmla="*/ 89757 w 131831"/>
              <a:gd name="connsiteY11" fmla="*/ 168295 h 266467"/>
              <a:gd name="connsiteX12" fmla="*/ 95367 w 131831"/>
              <a:gd name="connsiteY12" fmla="*/ 187929 h 266467"/>
              <a:gd name="connsiteX13" fmla="*/ 78538 w 131831"/>
              <a:gd name="connsiteY13" fmla="*/ 187929 h 266467"/>
              <a:gd name="connsiteX14" fmla="*/ 42074 w 131831"/>
              <a:gd name="connsiteY14" fmla="*/ 173905 h 266467"/>
              <a:gd name="connsiteX15" fmla="*/ 0 w 131831"/>
              <a:gd name="connsiteY15" fmla="*/ 179514 h 266467"/>
              <a:gd name="connsiteX16" fmla="*/ 2805 w 131831"/>
              <a:gd name="connsiteY16" fmla="*/ 204759 h 266467"/>
              <a:gd name="connsiteX17" fmla="*/ 11220 w 131831"/>
              <a:gd name="connsiteY17" fmla="*/ 232808 h 266467"/>
              <a:gd name="connsiteX18" fmla="*/ 47684 w 131831"/>
              <a:gd name="connsiteY18" fmla="*/ 232808 h 266467"/>
              <a:gd name="connsiteX19" fmla="*/ 58903 w 131831"/>
              <a:gd name="connsiteY19" fmla="*/ 232808 h 266467"/>
              <a:gd name="connsiteX20" fmla="*/ 75733 w 131831"/>
              <a:gd name="connsiteY20" fmla="*/ 241222 h 266467"/>
              <a:gd name="connsiteX21" fmla="*/ 75733 w 131831"/>
              <a:gd name="connsiteY21" fmla="*/ 241222 h 266467"/>
              <a:gd name="connsiteX22" fmla="*/ 81343 w 131831"/>
              <a:gd name="connsiteY22" fmla="*/ 266467 h 266467"/>
              <a:gd name="connsiteX23" fmla="*/ 115002 w 131831"/>
              <a:gd name="connsiteY23" fmla="*/ 230003 h 266467"/>
              <a:gd name="connsiteX24" fmla="*/ 120611 w 131831"/>
              <a:gd name="connsiteY24" fmla="*/ 187929 h 266467"/>
              <a:gd name="connsiteX25" fmla="*/ 129026 w 131831"/>
              <a:gd name="connsiteY25" fmla="*/ 95367 h 266467"/>
              <a:gd name="connsiteX26" fmla="*/ 131831 w 131831"/>
              <a:gd name="connsiteY26" fmla="*/ 44879 h 266467"/>
              <a:gd name="connsiteX27" fmla="*/ 100977 w 131831"/>
              <a:gd name="connsiteY27" fmla="*/ 2805 h 2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31831" h="266467">
                <a:moveTo>
                  <a:pt x="100977" y="2805"/>
                </a:moveTo>
                <a:lnTo>
                  <a:pt x="47684" y="0"/>
                </a:lnTo>
                <a:lnTo>
                  <a:pt x="39269" y="14025"/>
                </a:lnTo>
                <a:lnTo>
                  <a:pt x="47684" y="22440"/>
                </a:lnTo>
                <a:lnTo>
                  <a:pt x="42074" y="47684"/>
                </a:lnTo>
                <a:lnTo>
                  <a:pt x="22440" y="64513"/>
                </a:lnTo>
                <a:lnTo>
                  <a:pt x="39269" y="81343"/>
                </a:lnTo>
                <a:lnTo>
                  <a:pt x="75733" y="92562"/>
                </a:lnTo>
                <a:lnTo>
                  <a:pt x="75733" y="106587"/>
                </a:lnTo>
                <a:lnTo>
                  <a:pt x="75733" y="143051"/>
                </a:lnTo>
                <a:lnTo>
                  <a:pt x="75733" y="157075"/>
                </a:lnTo>
                <a:lnTo>
                  <a:pt x="89757" y="168295"/>
                </a:lnTo>
                <a:lnTo>
                  <a:pt x="95367" y="187929"/>
                </a:lnTo>
                <a:lnTo>
                  <a:pt x="78538" y="187929"/>
                </a:lnTo>
                <a:lnTo>
                  <a:pt x="42074" y="173905"/>
                </a:lnTo>
                <a:lnTo>
                  <a:pt x="0" y="179514"/>
                </a:lnTo>
                <a:lnTo>
                  <a:pt x="2805" y="204759"/>
                </a:lnTo>
                <a:lnTo>
                  <a:pt x="11220" y="232808"/>
                </a:lnTo>
                <a:lnTo>
                  <a:pt x="47684" y="232808"/>
                </a:lnTo>
                <a:lnTo>
                  <a:pt x="58903" y="232808"/>
                </a:lnTo>
                <a:lnTo>
                  <a:pt x="75733" y="241222"/>
                </a:lnTo>
                <a:lnTo>
                  <a:pt x="75733" y="241222"/>
                </a:lnTo>
                <a:lnTo>
                  <a:pt x="81343" y="266467"/>
                </a:lnTo>
                <a:lnTo>
                  <a:pt x="115002" y="230003"/>
                </a:lnTo>
                <a:lnTo>
                  <a:pt x="120611" y="187929"/>
                </a:lnTo>
                <a:lnTo>
                  <a:pt x="129026" y="95367"/>
                </a:lnTo>
                <a:lnTo>
                  <a:pt x="131831" y="44879"/>
                </a:lnTo>
                <a:lnTo>
                  <a:pt x="100977" y="2805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xplosion 1 117"/>
          <p:cNvSpPr/>
          <p:nvPr/>
        </p:nvSpPr>
        <p:spPr>
          <a:xfrm>
            <a:off x="4788024" y="5013176"/>
            <a:ext cx="144016" cy="216024"/>
          </a:xfrm>
          <a:prstGeom prst="irregularSeal1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ZoneTexte 119"/>
          <p:cNvSpPr txBox="1"/>
          <p:nvPr/>
        </p:nvSpPr>
        <p:spPr>
          <a:xfrm>
            <a:off x="6012160" y="5589240"/>
            <a:ext cx="1224136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900" b="1" dirty="0" smtClean="0"/>
              <a:t>Vincent Tesson 2013</a:t>
            </a:r>
            <a:endParaRPr lang="fr-FR" sz="900" b="1" dirty="0"/>
          </a:p>
        </p:txBody>
      </p:sp>
      <p:sp>
        <p:nvSpPr>
          <p:cNvPr id="121" name="ZoneTexte 120"/>
          <p:cNvSpPr txBox="1"/>
          <p:nvPr/>
        </p:nvSpPr>
        <p:spPr>
          <a:xfrm>
            <a:off x="1907704" y="2420888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P.</a:t>
            </a:r>
            <a:endParaRPr lang="fr-FR" sz="1000" b="1" dirty="0"/>
          </a:p>
        </p:txBody>
      </p:sp>
      <p:sp>
        <p:nvSpPr>
          <p:cNvPr id="122" name="ZoneTexte 121"/>
          <p:cNvSpPr txBox="1"/>
          <p:nvPr/>
        </p:nvSpPr>
        <p:spPr>
          <a:xfrm>
            <a:off x="1656184" y="2534707"/>
            <a:ext cx="3235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P.</a:t>
            </a:r>
            <a:endParaRPr lang="fr-FR" sz="1000" b="1" dirty="0"/>
          </a:p>
        </p:txBody>
      </p:sp>
      <p:sp>
        <p:nvSpPr>
          <p:cNvPr id="124" name="Forme libre 123"/>
          <p:cNvSpPr/>
          <p:nvPr/>
        </p:nvSpPr>
        <p:spPr>
          <a:xfrm>
            <a:off x="5324475" y="2855119"/>
            <a:ext cx="164306" cy="114300"/>
          </a:xfrm>
          <a:custGeom>
            <a:avLst/>
            <a:gdLst>
              <a:gd name="connsiteX0" fmla="*/ 164306 w 164306"/>
              <a:gd name="connsiteY0" fmla="*/ 0 h 114300"/>
              <a:gd name="connsiteX1" fmla="*/ 104775 w 164306"/>
              <a:gd name="connsiteY1" fmla="*/ 11906 h 114300"/>
              <a:gd name="connsiteX2" fmla="*/ 21431 w 164306"/>
              <a:gd name="connsiteY2" fmla="*/ 71437 h 114300"/>
              <a:gd name="connsiteX3" fmla="*/ 0 w 164306"/>
              <a:gd name="connsiteY3" fmla="*/ 102394 h 114300"/>
              <a:gd name="connsiteX4" fmla="*/ 9525 w 164306"/>
              <a:gd name="connsiteY4" fmla="*/ 114300 h 114300"/>
              <a:gd name="connsiteX5" fmla="*/ 28575 w 164306"/>
              <a:gd name="connsiteY5" fmla="*/ 107156 h 114300"/>
              <a:gd name="connsiteX6" fmla="*/ 90488 w 164306"/>
              <a:gd name="connsiteY6" fmla="*/ 69056 h 114300"/>
              <a:gd name="connsiteX7" fmla="*/ 164306 w 164306"/>
              <a:gd name="connsiteY7" fmla="*/ 0 h 114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4306" h="114300">
                <a:moveTo>
                  <a:pt x="164306" y="0"/>
                </a:moveTo>
                <a:lnTo>
                  <a:pt x="104775" y="11906"/>
                </a:lnTo>
                <a:lnTo>
                  <a:pt x="21431" y="71437"/>
                </a:lnTo>
                <a:lnTo>
                  <a:pt x="0" y="102394"/>
                </a:lnTo>
                <a:lnTo>
                  <a:pt x="9525" y="114300"/>
                </a:lnTo>
                <a:lnTo>
                  <a:pt x="28575" y="107156"/>
                </a:lnTo>
                <a:lnTo>
                  <a:pt x="90488" y="69056"/>
                </a:lnTo>
                <a:lnTo>
                  <a:pt x="164306" y="0"/>
                </a:lnTo>
                <a:close/>
              </a:path>
            </a:pathLst>
          </a:custGeom>
          <a:solidFill>
            <a:srgbClr val="FFFF00">
              <a:alpha val="40000"/>
            </a:srgb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Forme libre 124"/>
          <p:cNvSpPr/>
          <p:nvPr/>
        </p:nvSpPr>
        <p:spPr>
          <a:xfrm>
            <a:off x="523875" y="4114800"/>
            <a:ext cx="3248025" cy="1762125"/>
          </a:xfrm>
          <a:custGeom>
            <a:avLst/>
            <a:gdLst>
              <a:gd name="connsiteX0" fmla="*/ 9525 w 3248025"/>
              <a:gd name="connsiteY0" fmla="*/ 180975 h 1762125"/>
              <a:gd name="connsiteX1" fmla="*/ 1181100 w 3248025"/>
              <a:gd name="connsiteY1" fmla="*/ 180975 h 1762125"/>
              <a:gd name="connsiteX2" fmla="*/ 1295400 w 3248025"/>
              <a:gd name="connsiteY2" fmla="*/ 180975 h 1762125"/>
              <a:gd name="connsiteX3" fmla="*/ 1333500 w 3248025"/>
              <a:gd name="connsiteY3" fmla="*/ 228600 h 1762125"/>
              <a:gd name="connsiteX4" fmla="*/ 1447800 w 3248025"/>
              <a:gd name="connsiteY4" fmla="*/ 190500 h 1762125"/>
              <a:gd name="connsiteX5" fmla="*/ 1447800 w 3248025"/>
              <a:gd name="connsiteY5" fmla="*/ 142875 h 1762125"/>
              <a:gd name="connsiteX6" fmla="*/ 1485900 w 3248025"/>
              <a:gd name="connsiteY6" fmla="*/ 123825 h 1762125"/>
              <a:gd name="connsiteX7" fmla="*/ 1562100 w 3248025"/>
              <a:gd name="connsiteY7" fmla="*/ 57150 h 1762125"/>
              <a:gd name="connsiteX8" fmla="*/ 1685925 w 3248025"/>
              <a:gd name="connsiteY8" fmla="*/ 0 h 1762125"/>
              <a:gd name="connsiteX9" fmla="*/ 1895475 w 3248025"/>
              <a:gd name="connsiteY9" fmla="*/ 114300 h 1762125"/>
              <a:gd name="connsiteX10" fmla="*/ 1857375 w 3248025"/>
              <a:gd name="connsiteY10" fmla="*/ 152400 h 1762125"/>
              <a:gd name="connsiteX11" fmla="*/ 1895475 w 3248025"/>
              <a:gd name="connsiteY11" fmla="*/ 228600 h 1762125"/>
              <a:gd name="connsiteX12" fmla="*/ 1981200 w 3248025"/>
              <a:gd name="connsiteY12" fmla="*/ 276225 h 1762125"/>
              <a:gd name="connsiteX13" fmla="*/ 1924050 w 3248025"/>
              <a:gd name="connsiteY13" fmla="*/ 323850 h 1762125"/>
              <a:gd name="connsiteX14" fmla="*/ 2047875 w 3248025"/>
              <a:gd name="connsiteY14" fmla="*/ 695325 h 1762125"/>
              <a:gd name="connsiteX15" fmla="*/ 2181225 w 3248025"/>
              <a:gd name="connsiteY15" fmla="*/ 733425 h 1762125"/>
              <a:gd name="connsiteX16" fmla="*/ 2162175 w 3248025"/>
              <a:gd name="connsiteY16" fmla="*/ 790575 h 1762125"/>
              <a:gd name="connsiteX17" fmla="*/ 2238375 w 3248025"/>
              <a:gd name="connsiteY17" fmla="*/ 800100 h 1762125"/>
              <a:gd name="connsiteX18" fmla="*/ 2305050 w 3248025"/>
              <a:gd name="connsiteY18" fmla="*/ 876300 h 1762125"/>
              <a:gd name="connsiteX19" fmla="*/ 2476500 w 3248025"/>
              <a:gd name="connsiteY19" fmla="*/ 1257300 h 1762125"/>
              <a:gd name="connsiteX20" fmla="*/ 2581275 w 3248025"/>
              <a:gd name="connsiteY20" fmla="*/ 1343025 h 1762125"/>
              <a:gd name="connsiteX21" fmla="*/ 2552700 w 3248025"/>
              <a:gd name="connsiteY21" fmla="*/ 1295400 h 1762125"/>
              <a:gd name="connsiteX22" fmla="*/ 2571750 w 3248025"/>
              <a:gd name="connsiteY22" fmla="*/ 1276350 h 1762125"/>
              <a:gd name="connsiteX23" fmla="*/ 2590800 w 3248025"/>
              <a:gd name="connsiteY23" fmla="*/ 1266825 h 1762125"/>
              <a:gd name="connsiteX24" fmla="*/ 2647950 w 3248025"/>
              <a:gd name="connsiteY24" fmla="*/ 1371600 h 1762125"/>
              <a:gd name="connsiteX25" fmla="*/ 2686050 w 3248025"/>
              <a:gd name="connsiteY25" fmla="*/ 1343025 h 1762125"/>
              <a:gd name="connsiteX26" fmla="*/ 2886075 w 3248025"/>
              <a:gd name="connsiteY26" fmla="*/ 1428750 h 1762125"/>
              <a:gd name="connsiteX27" fmla="*/ 2924175 w 3248025"/>
              <a:gd name="connsiteY27" fmla="*/ 1514475 h 1762125"/>
              <a:gd name="connsiteX28" fmla="*/ 3057525 w 3248025"/>
              <a:gd name="connsiteY28" fmla="*/ 1533525 h 1762125"/>
              <a:gd name="connsiteX29" fmla="*/ 3086100 w 3248025"/>
              <a:gd name="connsiteY29" fmla="*/ 1600200 h 1762125"/>
              <a:gd name="connsiteX30" fmla="*/ 3200400 w 3248025"/>
              <a:gd name="connsiteY30" fmla="*/ 1657350 h 1762125"/>
              <a:gd name="connsiteX31" fmla="*/ 3248025 w 3248025"/>
              <a:gd name="connsiteY31" fmla="*/ 1676400 h 1762125"/>
              <a:gd name="connsiteX32" fmla="*/ 3095625 w 3248025"/>
              <a:gd name="connsiteY32" fmla="*/ 1762125 h 1762125"/>
              <a:gd name="connsiteX33" fmla="*/ 3038475 w 3248025"/>
              <a:gd name="connsiteY33" fmla="*/ 1733550 h 1762125"/>
              <a:gd name="connsiteX34" fmla="*/ 3000375 w 3248025"/>
              <a:gd name="connsiteY34" fmla="*/ 1762125 h 1762125"/>
              <a:gd name="connsiteX35" fmla="*/ 0 w 3248025"/>
              <a:gd name="connsiteY35" fmla="*/ 1762125 h 1762125"/>
              <a:gd name="connsiteX36" fmla="*/ 9525 w 3248025"/>
              <a:gd name="connsiteY36" fmla="*/ 180975 h 1762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3248025" h="1762125">
                <a:moveTo>
                  <a:pt x="9525" y="180975"/>
                </a:moveTo>
                <a:lnTo>
                  <a:pt x="1181100" y="180975"/>
                </a:lnTo>
                <a:lnTo>
                  <a:pt x="1295400" y="180975"/>
                </a:lnTo>
                <a:lnTo>
                  <a:pt x="1333500" y="228600"/>
                </a:lnTo>
                <a:lnTo>
                  <a:pt x="1447800" y="190500"/>
                </a:lnTo>
                <a:lnTo>
                  <a:pt x="1447800" y="142875"/>
                </a:lnTo>
                <a:lnTo>
                  <a:pt x="1485900" y="123825"/>
                </a:lnTo>
                <a:lnTo>
                  <a:pt x="1562100" y="57150"/>
                </a:lnTo>
                <a:lnTo>
                  <a:pt x="1685925" y="0"/>
                </a:lnTo>
                <a:lnTo>
                  <a:pt x="1895475" y="114300"/>
                </a:lnTo>
                <a:lnTo>
                  <a:pt x="1857375" y="152400"/>
                </a:lnTo>
                <a:lnTo>
                  <a:pt x="1895475" y="228600"/>
                </a:lnTo>
                <a:lnTo>
                  <a:pt x="1981200" y="276225"/>
                </a:lnTo>
                <a:lnTo>
                  <a:pt x="1924050" y="323850"/>
                </a:lnTo>
                <a:lnTo>
                  <a:pt x="2047875" y="695325"/>
                </a:lnTo>
                <a:lnTo>
                  <a:pt x="2181225" y="733425"/>
                </a:lnTo>
                <a:lnTo>
                  <a:pt x="2162175" y="790575"/>
                </a:lnTo>
                <a:lnTo>
                  <a:pt x="2238375" y="800100"/>
                </a:lnTo>
                <a:lnTo>
                  <a:pt x="2305050" y="876300"/>
                </a:lnTo>
                <a:lnTo>
                  <a:pt x="2476500" y="1257300"/>
                </a:lnTo>
                <a:lnTo>
                  <a:pt x="2581275" y="1343025"/>
                </a:lnTo>
                <a:lnTo>
                  <a:pt x="2552700" y="1295400"/>
                </a:lnTo>
                <a:lnTo>
                  <a:pt x="2571750" y="1276350"/>
                </a:lnTo>
                <a:lnTo>
                  <a:pt x="2590800" y="1266825"/>
                </a:lnTo>
                <a:lnTo>
                  <a:pt x="2647950" y="1371600"/>
                </a:lnTo>
                <a:lnTo>
                  <a:pt x="2686050" y="1343025"/>
                </a:lnTo>
                <a:lnTo>
                  <a:pt x="2886075" y="1428750"/>
                </a:lnTo>
                <a:lnTo>
                  <a:pt x="2924175" y="1514475"/>
                </a:lnTo>
                <a:lnTo>
                  <a:pt x="3057525" y="1533525"/>
                </a:lnTo>
                <a:lnTo>
                  <a:pt x="3086100" y="1600200"/>
                </a:lnTo>
                <a:lnTo>
                  <a:pt x="3200400" y="1657350"/>
                </a:lnTo>
                <a:lnTo>
                  <a:pt x="3248025" y="1676400"/>
                </a:lnTo>
                <a:lnTo>
                  <a:pt x="3095625" y="1762125"/>
                </a:lnTo>
                <a:lnTo>
                  <a:pt x="3038475" y="1733550"/>
                </a:lnTo>
                <a:lnTo>
                  <a:pt x="3000375" y="1762125"/>
                </a:lnTo>
                <a:lnTo>
                  <a:pt x="0" y="1762125"/>
                </a:lnTo>
                <a:lnTo>
                  <a:pt x="9525" y="180975"/>
                </a:lnTo>
                <a:close/>
              </a:path>
            </a:pathLst>
          </a:custGeom>
          <a:solidFill>
            <a:schemeClr val="bg1">
              <a:lumMod val="65000"/>
              <a:alpha val="5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Forme libre 125"/>
          <p:cNvSpPr/>
          <p:nvPr/>
        </p:nvSpPr>
        <p:spPr>
          <a:xfrm>
            <a:off x="5090984" y="5721178"/>
            <a:ext cx="398505" cy="154460"/>
          </a:xfrm>
          <a:custGeom>
            <a:avLst/>
            <a:gdLst>
              <a:gd name="connsiteX0" fmla="*/ 0 w 398505"/>
              <a:gd name="connsiteY0" fmla="*/ 154460 h 154460"/>
              <a:gd name="connsiteX1" fmla="*/ 108121 w 398505"/>
              <a:gd name="connsiteY1" fmla="*/ 108122 h 154460"/>
              <a:gd name="connsiteX2" fmla="*/ 228600 w 398505"/>
              <a:gd name="connsiteY2" fmla="*/ 61784 h 154460"/>
              <a:gd name="connsiteX3" fmla="*/ 240957 w 398505"/>
              <a:gd name="connsiteY3" fmla="*/ 15446 h 154460"/>
              <a:gd name="connsiteX4" fmla="*/ 284205 w 398505"/>
              <a:gd name="connsiteY4" fmla="*/ 0 h 154460"/>
              <a:gd name="connsiteX5" fmla="*/ 361435 w 398505"/>
              <a:gd name="connsiteY5" fmla="*/ 0 h 154460"/>
              <a:gd name="connsiteX6" fmla="*/ 370702 w 398505"/>
              <a:gd name="connsiteY6" fmla="*/ 52517 h 154460"/>
              <a:gd name="connsiteX7" fmla="*/ 364524 w 398505"/>
              <a:gd name="connsiteY7" fmla="*/ 80319 h 154460"/>
              <a:gd name="connsiteX8" fmla="*/ 352167 w 398505"/>
              <a:gd name="connsiteY8" fmla="*/ 105033 h 154460"/>
              <a:gd name="connsiteX9" fmla="*/ 370702 w 398505"/>
              <a:gd name="connsiteY9" fmla="*/ 129746 h 154460"/>
              <a:gd name="connsiteX10" fmla="*/ 398505 w 398505"/>
              <a:gd name="connsiteY10" fmla="*/ 154460 h 154460"/>
              <a:gd name="connsiteX11" fmla="*/ 0 w 398505"/>
              <a:gd name="connsiteY11" fmla="*/ 154460 h 154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98505" h="154460">
                <a:moveTo>
                  <a:pt x="0" y="154460"/>
                </a:moveTo>
                <a:lnTo>
                  <a:pt x="108121" y="108122"/>
                </a:lnTo>
                <a:lnTo>
                  <a:pt x="228600" y="61784"/>
                </a:lnTo>
                <a:lnTo>
                  <a:pt x="240957" y="15446"/>
                </a:lnTo>
                <a:lnTo>
                  <a:pt x="284205" y="0"/>
                </a:lnTo>
                <a:lnTo>
                  <a:pt x="361435" y="0"/>
                </a:lnTo>
                <a:lnTo>
                  <a:pt x="370702" y="52517"/>
                </a:lnTo>
                <a:lnTo>
                  <a:pt x="364524" y="80319"/>
                </a:lnTo>
                <a:lnTo>
                  <a:pt x="352167" y="105033"/>
                </a:lnTo>
                <a:lnTo>
                  <a:pt x="370702" y="129746"/>
                </a:lnTo>
                <a:lnTo>
                  <a:pt x="398505" y="154460"/>
                </a:lnTo>
                <a:lnTo>
                  <a:pt x="0" y="154460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Forme libre 126"/>
          <p:cNvSpPr/>
          <p:nvPr/>
        </p:nvSpPr>
        <p:spPr>
          <a:xfrm>
            <a:off x="1529918" y="1985639"/>
            <a:ext cx="352148" cy="195309"/>
          </a:xfrm>
          <a:custGeom>
            <a:avLst/>
            <a:gdLst>
              <a:gd name="connsiteX0" fmla="*/ 0 w 352148"/>
              <a:gd name="connsiteY0" fmla="*/ 91736 h 195309"/>
              <a:gd name="connsiteX1" fmla="*/ 20715 w 352148"/>
              <a:gd name="connsiteY1" fmla="*/ 145002 h 195309"/>
              <a:gd name="connsiteX2" fmla="*/ 41430 w 352148"/>
              <a:gd name="connsiteY2" fmla="*/ 162757 h 195309"/>
              <a:gd name="connsiteX3" fmla="*/ 88777 w 352148"/>
              <a:gd name="connsiteY3" fmla="*/ 171635 h 195309"/>
              <a:gd name="connsiteX4" fmla="*/ 109492 w 352148"/>
              <a:gd name="connsiteY4" fmla="*/ 195309 h 195309"/>
              <a:gd name="connsiteX5" fmla="*/ 121329 w 352148"/>
              <a:gd name="connsiteY5" fmla="*/ 183472 h 195309"/>
              <a:gd name="connsiteX6" fmla="*/ 121329 w 352148"/>
              <a:gd name="connsiteY6" fmla="*/ 183472 h 195309"/>
              <a:gd name="connsiteX7" fmla="*/ 112451 w 352148"/>
              <a:gd name="connsiteY7" fmla="*/ 162757 h 195309"/>
              <a:gd name="connsiteX8" fmla="*/ 127247 w 352148"/>
              <a:gd name="connsiteY8" fmla="*/ 162757 h 195309"/>
              <a:gd name="connsiteX9" fmla="*/ 168676 w 352148"/>
              <a:gd name="connsiteY9" fmla="*/ 159798 h 195309"/>
              <a:gd name="connsiteX10" fmla="*/ 210105 w 352148"/>
              <a:gd name="connsiteY10" fmla="*/ 142043 h 195309"/>
              <a:gd name="connsiteX11" fmla="*/ 224901 w 352148"/>
              <a:gd name="connsiteY11" fmla="*/ 121328 h 195309"/>
              <a:gd name="connsiteX12" fmla="*/ 224901 w 352148"/>
              <a:gd name="connsiteY12" fmla="*/ 121328 h 195309"/>
              <a:gd name="connsiteX13" fmla="*/ 269290 w 352148"/>
              <a:gd name="connsiteY13" fmla="*/ 112450 h 195309"/>
              <a:gd name="connsiteX14" fmla="*/ 272249 w 352148"/>
              <a:gd name="connsiteY14" fmla="*/ 109491 h 195309"/>
              <a:gd name="connsiteX15" fmla="*/ 269290 w 352148"/>
              <a:gd name="connsiteY15" fmla="*/ 85817 h 195309"/>
              <a:gd name="connsiteX16" fmla="*/ 263371 w 352148"/>
              <a:gd name="connsiteY16" fmla="*/ 56225 h 195309"/>
              <a:gd name="connsiteX17" fmla="*/ 287045 w 352148"/>
              <a:gd name="connsiteY17" fmla="*/ 59184 h 195309"/>
              <a:gd name="connsiteX18" fmla="*/ 290004 w 352148"/>
              <a:gd name="connsiteY18" fmla="*/ 41429 h 195309"/>
              <a:gd name="connsiteX19" fmla="*/ 340311 w 352148"/>
              <a:gd name="connsiteY19" fmla="*/ 23674 h 195309"/>
              <a:gd name="connsiteX20" fmla="*/ 352148 w 352148"/>
              <a:gd name="connsiteY20" fmla="*/ 5918 h 195309"/>
              <a:gd name="connsiteX21" fmla="*/ 346230 w 352148"/>
              <a:gd name="connsiteY21" fmla="*/ 0 h 195309"/>
              <a:gd name="connsiteX22" fmla="*/ 233779 w 352148"/>
              <a:gd name="connsiteY22" fmla="*/ 35511 h 195309"/>
              <a:gd name="connsiteX23" fmla="*/ 177554 w 352148"/>
              <a:gd name="connsiteY23" fmla="*/ 56225 h 195309"/>
              <a:gd name="connsiteX24" fmla="*/ 147962 w 352148"/>
              <a:gd name="connsiteY24" fmla="*/ 50307 h 195309"/>
              <a:gd name="connsiteX25" fmla="*/ 130206 w 352148"/>
              <a:gd name="connsiteY25" fmla="*/ 59184 h 195309"/>
              <a:gd name="connsiteX26" fmla="*/ 106532 w 352148"/>
              <a:gd name="connsiteY26" fmla="*/ 32551 h 195309"/>
              <a:gd name="connsiteX27" fmla="*/ 100614 w 352148"/>
              <a:gd name="connsiteY27" fmla="*/ 68062 h 195309"/>
              <a:gd name="connsiteX28" fmla="*/ 97655 w 352148"/>
              <a:gd name="connsiteY28" fmla="*/ 79899 h 195309"/>
              <a:gd name="connsiteX29" fmla="*/ 53266 w 352148"/>
              <a:gd name="connsiteY29" fmla="*/ 79899 h 195309"/>
              <a:gd name="connsiteX30" fmla="*/ 50307 w 352148"/>
              <a:gd name="connsiteY30" fmla="*/ 65103 h 195309"/>
              <a:gd name="connsiteX31" fmla="*/ 0 w 352148"/>
              <a:gd name="connsiteY31" fmla="*/ 91736 h 195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52148" h="195309">
                <a:moveTo>
                  <a:pt x="0" y="91736"/>
                </a:moveTo>
                <a:lnTo>
                  <a:pt x="20715" y="145002"/>
                </a:lnTo>
                <a:lnTo>
                  <a:pt x="41430" y="162757"/>
                </a:lnTo>
                <a:lnTo>
                  <a:pt x="88777" y="171635"/>
                </a:lnTo>
                <a:lnTo>
                  <a:pt x="109492" y="195309"/>
                </a:lnTo>
                <a:lnTo>
                  <a:pt x="121329" y="183472"/>
                </a:lnTo>
                <a:lnTo>
                  <a:pt x="121329" y="183472"/>
                </a:lnTo>
                <a:lnTo>
                  <a:pt x="112451" y="162757"/>
                </a:lnTo>
                <a:lnTo>
                  <a:pt x="127247" y="162757"/>
                </a:lnTo>
                <a:lnTo>
                  <a:pt x="168676" y="159798"/>
                </a:lnTo>
                <a:lnTo>
                  <a:pt x="210105" y="142043"/>
                </a:lnTo>
                <a:lnTo>
                  <a:pt x="224901" y="121328"/>
                </a:lnTo>
                <a:lnTo>
                  <a:pt x="224901" y="121328"/>
                </a:lnTo>
                <a:lnTo>
                  <a:pt x="269290" y="112450"/>
                </a:lnTo>
                <a:lnTo>
                  <a:pt x="272249" y="109491"/>
                </a:lnTo>
                <a:lnTo>
                  <a:pt x="269290" y="85817"/>
                </a:lnTo>
                <a:lnTo>
                  <a:pt x="263371" y="56225"/>
                </a:lnTo>
                <a:lnTo>
                  <a:pt x="287045" y="59184"/>
                </a:lnTo>
                <a:lnTo>
                  <a:pt x="290004" y="41429"/>
                </a:lnTo>
                <a:lnTo>
                  <a:pt x="340311" y="23674"/>
                </a:lnTo>
                <a:lnTo>
                  <a:pt x="352148" y="5918"/>
                </a:lnTo>
                <a:lnTo>
                  <a:pt x="346230" y="0"/>
                </a:lnTo>
                <a:lnTo>
                  <a:pt x="233779" y="35511"/>
                </a:lnTo>
                <a:lnTo>
                  <a:pt x="177554" y="56225"/>
                </a:lnTo>
                <a:lnTo>
                  <a:pt x="147962" y="50307"/>
                </a:lnTo>
                <a:lnTo>
                  <a:pt x="130206" y="59184"/>
                </a:lnTo>
                <a:lnTo>
                  <a:pt x="106532" y="32551"/>
                </a:lnTo>
                <a:lnTo>
                  <a:pt x="100614" y="68062"/>
                </a:lnTo>
                <a:lnTo>
                  <a:pt x="97655" y="79899"/>
                </a:lnTo>
                <a:lnTo>
                  <a:pt x="53266" y="79899"/>
                </a:lnTo>
                <a:lnTo>
                  <a:pt x="50307" y="65103"/>
                </a:lnTo>
                <a:lnTo>
                  <a:pt x="0" y="91736"/>
                </a:lnTo>
                <a:close/>
              </a:path>
            </a:pathLst>
          </a:custGeom>
          <a:solidFill>
            <a:schemeClr val="bg1">
              <a:lumMod val="75000"/>
              <a:alpha val="5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3" name="Groupe 112"/>
          <p:cNvGrpSpPr/>
          <p:nvPr/>
        </p:nvGrpSpPr>
        <p:grpSpPr>
          <a:xfrm>
            <a:off x="2169268" y="764704"/>
            <a:ext cx="1712068" cy="2543111"/>
            <a:chOff x="2169268" y="813881"/>
            <a:chExt cx="1712068" cy="2543111"/>
          </a:xfrm>
        </p:grpSpPr>
        <p:sp>
          <p:nvSpPr>
            <p:cNvPr id="108" name="Forme libre 107"/>
            <p:cNvSpPr/>
            <p:nvPr/>
          </p:nvSpPr>
          <p:spPr>
            <a:xfrm>
              <a:off x="2169268" y="1608306"/>
              <a:ext cx="1106588" cy="1748686"/>
            </a:xfrm>
            <a:custGeom>
              <a:avLst/>
              <a:gdLst>
                <a:gd name="connsiteX0" fmla="*/ 632298 w 632298"/>
                <a:gd name="connsiteY0" fmla="*/ 1134894 h 1134894"/>
                <a:gd name="connsiteX1" fmla="*/ 515566 w 632298"/>
                <a:gd name="connsiteY1" fmla="*/ 570690 h 1134894"/>
                <a:gd name="connsiteX2" fmla="*/ 350196 w 632298"/>
                <a:gd name="connsiteY2" fmla="*/ 181583 h 1134894"/>
                <a:gd name="connsiteX3" fmla="*/ 204281 w 632298"/>
                <a:gd name="connsiteY3" fmla="*/ 16213 h 1134894"/>
                <a:gd name="connsiteX4" fmla="*/ 0 w 632298"/>
                <a:gd name="connsiteY4" fmla="*/ 84307 h 1134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298" h="1134894">
                  <a:moveTo>
                    <a:pt x="632298" y="1134894"/>
                  </a:moveTo>
                  <a:cubicBezTo>
                    <a:pt x="597440" y="932234"/>
                    <a:pt x="562583" y="729575"/>
                    <a:pt x="515566" y="570690"/>
                  </a:cubicBezTo>
                  <a:cubicBezTo>
                    <a:pt x="468549" y="411805"/>
                    <a:pt x="402077" y="273996"/>
                    <a:pt x="350196" y="181583"/>
                  </a:cubicBezTo>
                  <a:cubicBezTo>
                    <a:pt x="298315" y="89170"/>
                    <a:pt x="262647" y="32426"/>
                    <a:pt x="204281" y="16213"/>
                  </a:cubicBezTo>
                  <a:cubicBezTo>
                    <a:pt x="145915" y="0"/>
                    <a:pt x="72957" y="42153"/>
                    <a:pt x="0" y="84307"/>
                  </a:cubicBezTo>
                </a:path>
              </a:pathLst>
            </a:custGeom>
            <a:ln w="38100">
              <a:solidFill>
                <a:schemeClr val="tx1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0" name="Forme libre 109"/>
            <p:cNvSpPr/>
            <p:nvPr/>
          </p:nvSpPr>
          <p:spPr>
            <a:xfrm>
              <a:off x="2383277" y="813881"/>
              <a:ext cx="1498059" cy="830093"/>
            </a:xfrm>
            <a:custGeom>
              <a:avLst/>
              <a:gdLst>
                <a:gd name="connsiteX0" fmla="*/ 1498059 w 1498059"/>
                <a:gd name="connsiteY0" fmla="*/ 129702 h 830093"/>
                <a:gd name="connsiteX1" fmla="*/ 749029 w 1498059"/>
                <a:gd name="connsiteY1" fmla="*/ 32425 h 830093"/>
                <a:gd name="connsiteX2" fmla="*/ 330740 w 1498059"/>
                <a:gd name="connsiteY2" fmla="*/ 324255 h 830093"/>
                <a:gd name="connsiteX3" fmla="*/ 223736 w 1498059"/>
                <a:gd name="connsiteY3" fmla="*/ 635540 h 830093"/>
                <a:gd name="connsiteX4" fmla="*/ 0 w 1498059"/>
                <a:gd name="connsiteY4" fmla="*/ 830093 h 83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98059" h="830093">
                  <a:moveTo>
                    <a:pt x="1498059" y="129702"/>
                  </a:moveTo>
                  <a:cubicBezTo>
                    <a:pt x="1220820" y="64851"/>
                    <a:pt x="943582" y="0"/>
                    <a:pt x="749029" y="32425"/>
                  </a:cubicBezTo>
                  <a:cubicBezTo>
                    <a:pt x="554476" y="64851"/>
                    <a:pt x="418289" y="223736"/>
                    <a:pt x="330740" y="324255"/>
                  </a:cubicBezTo>
                  <a:cubicBezTo>
                    <a:pt x="243191" y="424774"/>
                    <a:pt x="278859" y="551234"/>
                    <a:pt x="223736" y="635540"/>
                  </a:cubicBezTo>
                  <a:cubicBezTo>
                    <a:pt x="168613" y="719846"/>
                    <a:pt x="84306" y="774969"/>
                    <a:pt x="0" y="830093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15" name="Forme libre 114"/>
          <p:cNvSpPr/>
          <p:nvPr/>
        </p:nvSpPr>
        <p:spPr>
          <a:xfrm>
            <a:off x="7380312" y="5877272"/>
            <a:ext cx="229720" cy="215153"/>
          </a:xfrm>
          <a:custGeom>
            <a:avLst/>
            <a:gdLst>
              <a:gd name="connsiteX0" fmla="*/ 0 w 229720"/>
              <a:gd name="connsiteY0" fmla="*/ 0 h 215153"/>
              <a:gd name="connsiteX1" fmla="*/ 194982 w 229720"/>
              <a:gd name="connsiteY1" fmla="*/ 134471 h 215153"/>
              <a:gd name="connsiteX2" fmla="*/ 208429 w 229720"/>
              <a:gd name="connsiteY2" fmla="*/ 215153 h 215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9720" h="215153">
                <a:moveTo>
                  <a:pt x="0" y="0"/>
                </a:moveTo>
                <a:cubicBezTo>
                  <a:pt x="80122" y="49306"/>
                  <a:pt x="160244" y="98612"/>
                  <a:pt x="194982" y="134471"/>
                </a:cubicBezTo>
                <a:cubicBezTo>
                  <a:pt x="229720" y="170330"/>
                  <a:pt x="219074" y="192741"/>
                  <a:pt x="208429" y="215153"/>
                </a:cubicBezTo>
              </a:path>
            </a:pathLst>
          </a:cu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xplosion 1 116"/>
          <p:cNvSpPr/>
          <p:nvPr/>
        </p:nvSpPr>
        <p:spPr>
          <a:xfrm>
            <a:off x="1979712" y="2060848"/>
            <a:ext cx="144016" cy="216024"/>
          </a:xfrm>
          <a:prstGeom prst="irregularSeal1">
            <a:avLst/>
          </a:prstGeom>
          <a:solidFill>
            <a:srgbClr val="00B05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xplosion 1 118"/>
          <p:cNvSpPr/>
          <p:nvPr/>
        </p:nvSpPr>
        <p:spPr>
          <a:xfrm>
            <a:off x="1979712" y="2348880"/>
            <a:ext cx="144016" cy="216024"/>
          </a:xfrm>
          <a:prstGeom prst="irregularSeal1">
            <a:avLst/>
          </a:prstGeom>
          <a:solidFill>
            <a:srgbClr val="FFC000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  <p:bldP spid="79" grpId="0" animBg="1"/>
      <p:bldP spid="78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6" grpId="0" animBg="1"/>
      <p:bldP spid="56" grpId="0" animBg="1"/>
      <p:bldP spid="57" grpId="0" animBg="1"/>
      <p:bldP spid="58" grpId="0" animBg="1"/>
      <p:bldP spid="60" grpId="0" animBg="1"/>
      <p:bldP spid="62" grpId="0" animBg="1"/>
      <p:bldP spid="63" grpId="0" animBg="1"/>
      <p:bldP spid="64" grpId="0"/>
      <p:bldP spid="66" grpId="0"/>
      <p:bldP spid="67" grpId="0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80" grpId="0" animBg="1"/>
      <p:bldP spid="84" grpId="0" animBg="1"/>
      <p:bldP spid="85" grpId="0" animBg="1"/>
      <p:bldP spid="86" grpId="0" animBg="1"/>
      <p:bldP spid="88" grpId="0" animBg="1"/>
      <p:bldP spid="89" grpId="0" animBg="1"/>
      <p:bldP spid="90" grpId="0" animBg="1"/>
      <p:bldP spid="92" grpId="0" animBg="1"/>
      <p:bldP spid="95" grpId="0"/>
      <p:bldP spid="96" grpId="0"/>
      <p:bldP spid="97" grpId="0"/>
      <p:bldP spid="98" grpId="0"/>
      <p:bldP spid="100" grpId="0"/>
      <p:bldP spid="101" grpId="0"/>
      <p:bldP spid="102" grpId="0" animBg="1"/>
      <p:bldP spid="104" grpId="0"/>
      <p:bldP spid="105" grpId="0"/>
      <p:bldP spid="106" grpId="0"/>
      <p:bldP spid="107" grpId="0"/>
      <p:bldP spid="118" grpId="0" animBg="1"/>
      <p:bldP spid="124" grpId="0" animBg="1"/>
      <p:bldP spid="115" grpId="0" animBg="1"/>
      <p:bldP spid="117" grpId="0" animBg="1"/>
      <p:bldP spid="119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155</Words>
  <Application>Microsoft Office PowerPoint</Application>
  <PresentationFormat>Affichage à l'écran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Le Moyen-Orient et le pétrole depuis 1945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Moyen-Orient et le pétrole </dc:title>
  <dc:creator>TESSON</dc:creator>
  <cp:lastModifiedBy>TESSON</cp:lastModifiedBy>
  <cp:revision>24</cp:revision>
  <dcterms:created xsi:type="dcterms:W3CDTF">2013-10-09T12:59:34Z</dcterms:created>
  <dcterms:modified xsi:type="dcterms:W3CDTF">2013-10-11T08:50:03Z</dcterms:modified>
</cp:coreProperties>
</file>