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ABDB77"/>
    <a:srgbClr val="F8CEE6"/>
    <a:srgbClr val="CC3399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572" y="2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8212EEB-E934-4E2B-80E4-4C340B4F63E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981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76348AAF-4C31-4E06-86F8-CFF3848911CD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1BA82-05C5-432A-97ED-C1338B7886B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868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7E25-8201-41D9-A350-2EFB42A94CA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59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8D29-22DB-4068-B3C7-F7F7CBE20B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615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8BE80-C8AF-43C6-830E-084A641003E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18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4CC8-58AC-423F-9077-667FB5D37AF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38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A516F-9FA6-46B3-858A-3299E80D3FF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82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A8854-50BB-40BB-B2F6-C586EE2049E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400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5EE-AE3C-4D2D-BA2E-42B542F40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58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87616-D6CD-4174-9B7B-0A8DF09308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5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E4299-F53E-4245-BDAD-8E64C240A20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42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75B7C-58F5-410D-AE93-92AE3E13CB4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82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32742B28-F5A3-451F-BF05-2DEA2EBFEF8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reeform 2"/>
          <p:cNvSpPr>
            <a:spLocks noChangeArrowheads="1"/>
          </p:cNvSpPr>
          <p:nvPr/>
        </p:nvSpPr>
        <p:spPr bwMode="auto">
          <a:xfrm>
            <a:off x="2919413" y="339725"/>
            <a:ext cx="660400" cy="668338"/>
          </a:xfrm>
          <a:custGeom>
            <a:avLst/>
            <a:gdLst>
              <a:gd name="T0" fmla="*/ 201755441 w 1834"/>
              <a:gd name="T1" fmla="*/ 209578488 h 1857"/>
              <a:gd name="T2" fmla="*/ 188400165 w 1834"/>
              <a:gd name="T3" fmla="*/ 200900171 h 1857"/>
              <a:gd name="T4" fmla="*/ 174915258 w 1834"/>
              <a:gd name="T5" fmla="*/ 196625615 h 1857"/>
              <a:gd name="T6" fmla="*/ 166098162 w 1834"/>
              <a:gd name="T7" fmla="*/ 196625615 h 1857"/>
              <a:gd name="T8" fmla="*/ 138998716 w 1834"/>
              <a:gd name="T9" fmla="*/ 200900171 h 1857"/>
              <a:gd name="T10" fmla="*/ 120975270 w 1834"/>
              <a:gd name="T11" fmla="*/ 196625615 h 1857"/>
              <a:gd name="T12" fmla="*/ 120975270 w 1834"/>
              <a:gd name="T13" fmla="*/ 205433857 h 1857"/>
              <a:gd name="T14" fmla="*/ 112158173 w 1834"/>
              <a:gd name="T15" fmla="*/ 218386730 h 1857"/>
              <a:gd name="T16" fmla="*/ 116566721 w 1834"/>
              <a:gd name="T17" fmla="*/ 222790490 h 1857"/>
              <a:gd name="T18" fmla="*/ 120975270 w 1834"/>
              <a:gd name="T19" fmla="*/ 231469167 h 1857"/>
              <a:gd name="T20" fmla="*/ 125643441 w 1834"/>
              <a:gd name="T21" fmla="*/ 235873288 h 1857"/>
              <a:gd name="T22" fmla="*/ 120975270 w 1834"/>
              <a:gd name="T23" fmla="*/ 240406613 h 1857"/>
              <a:gd name="T24" fmla="*/ 89726539 w 1834"/>
              <a:gd name="T25" fmla="*/ 235873288 h 1857"/>
              <a:gd name="T26" fmla="*/ 85317991 w 1834"/>
              <a:gd name="T27" fmla="*/ 222790490 h 1857"/>
              <a:gd name="T28" fmla="*/ 67294904 w 1834"/>
              <a:gd name="T29" fmla="*/ 200900171 h 1857"/>
              <a:gd name="T30" fmla="*/ 49401449 w 1834"/>
              <a:gd name="T31" fmla="*/ 174735297 h 1857"/>
              <a:gd name="T32" fmla="*/ 49401449 w 1834"/>
              <a:gd name="T33" fmla="*/ 165927415 h 1857"/>
              <a:gd name="T34" fmla="*/ 44863269 w 1834"/>
              <a:gd name="T35" fmla="*/ 152844618 h 1857"/>
              <a:gd name="T36" fmla="*/ 31378362 w 1834"/>
              <a:gd name="T37" fmla="*/ 148440857 h 1857"/>
              <a:gd name="T38" fmla="*/ 22561266 w 1834"/>
              <a:gd name="T39" fmla="*/ 139891745 h 1857"/>
              <a:gd name="T40" fmla="*/ 9076359 w 1834"/>
              <a:gd name="T41" fmla="*/ 118001426 h 1857"/>
              <a:gd name="T42" fmla="*/ 0 w 1834"/>
              <a:gd name="T43" fmla="*/ 104918989 h 1857"/>
              <a:gd name="T44" fmla="*/ 0 w 1834"/>
              <a:gd name="T45" fmla="*/ 91706987 h 1857"/>
              <a:gd name="T46" fmla="*/ 4538179 w 1834"/>
              <a:gd name="T47" fmla="*/ 65541752 h 1857"/>
              <a:gd name="T48" fmla="*/ 9076359 w 1834"/>
              <a:gd name="T49" fmla="*/ 56733870 h 1857"/>
              <a:gd name="T50" fmla="*/ 22561266 w 1834"/>
              <a:gd name="T51" fmla="*/ 52329750 h 1857"/>
              <a:gd name="T52" fmla="*/ 35916542 w 1834"/>
              <a:gd name="T53" fmla="*/ 43521868 h 1857"/>
              <a:gd name="T54" fmla="*/ 40325090 w 1834"/>
              <a:gd name="T55" fmla="*/ 34973116 h 1857"/>
              <a:gd name="T56" fmla="*/ 40325090 w 1834"/>
              <a:gd name="T57" fmla="*/ 26164875 h 1857"/>
              <a:gd name="T58" fmla="*/ 44863269 w 1834"/>
              <a:gd name="T59" fmla="*/ 21761114 h 1857"/>
              <a:gd name="T60" fmla="*/ 53809997 w 1834"/>
              <a:gd name="T61" fmla="*/ 4274556 h 1857"/>
              <a:gd name="T62" fmla="*/ 71833084 w 1834"/>
              <a:gd name="T63" fmla="*/ 4274556 h 1857"/>
              <a:gd name="T64" fmla="*/ 98673266 w 1834"/>
              <a:gd name="T65" fmla="*/ 4274556 h 1857"/>
              <a:gd name="T66" fmla="*/ 120975270 w 1834"/>
              <a:gd name="T67" fmla="*/ 8549112 h 1857"/>
              <a:gd name="T68" fmla="*/ 134590168 w 1834"/>
              <a:gd name="T69" fmla="*/ 4274556 h 1857"/>
              <a:gd name="T70" fmla="*/ 156892171 w 1834"/>
              <a:gd name="T71" fmla="*/ 4274556 h 1857"/>
              <a:gd name="T72" fmla="*/ 174915258 w 1834"/>
              <a:gd name="T73" fmla="*/ 8549112 h 1857"/>
              <a:gd name="T74" fmla="*/ 174915258 w 1834"/>
              <a:gd name="T75" fmla="*/ 0 h 1857"/>
              <a:gd name="T76" fmla="*/ 192808713 w 1834"/>
              <a:gd name="T77" fmla="*/ 0 h 1857"/>
              <a:gd name="T78" fmla="*/ 219648896 w 1834"/>
              <a:gd name="T79" fmla="*/ 8549112 h 1857"/>
              <a:gd name="T80" fmla="*/ 233263434 w 1834"/>
              <a:gd name="T81" fmla="*/ 8549112 h 1857"/>
              <a:gd name="T82" fmla="*/ 233263434 w 1834"/>
              <a:gd name="T83" fmla="*/ 21761114 h 1857"/>
              <a:gd name="T84" fmla="*/ 228725255 w 1834"/>
              <a:gd name="T85" fmla="*/ 34973116 h 1857"/>
              <a:gd name="T86" fmla="*/ 224187075 w 1834"/>
              <a:gd name="T87" fmla="*/ 48055554 h 1857"/>
              <a:gd name="T88" fmla="*/ 215240348 w 1834"/>
              <a:gd name="T89" fmla="*/ 52329750 h 1857"/>
              <a:gd name="T90" fmla="*/ 215240348 w 1834"/>
              <a:gd name="T91" fmla="*/ 78494984 h 1857"/>
              <a:gd name="T92" fmla="*/ 224187075 w 1834"/>
              <a:gd name="T93" fmla="*/ 118001426 h 1857"/>
              <a:gd name="T94" fmla="*/ 233263434 w 1834"/>
              <a:gd name="T95" fmla="*/ 130954299 h 1857"/>
              <a:gd name="T96" fmla="*/ 237671983 w 1834"/>
              <a:gd name="T97" fmla="*/ 144036736 h 1857"/>
              <a:gd name="T98" fmla="*/ 233263434 w 1834"/>
              <a:gd name="T99" fmla="*/ 157248738 h 1857"/>
              <a:gd name="T100" fmla="*/ 228725255 w 1834"/>
              <a:gd name="T101" fmla="*/ 161652859 h 1857"/>
              <a:gd name="T102" fmla="*/ 228725255 w 1834"/>
              <a:gd name="T103" fmla="*/ 187817734 h 1857"/>
              <a:gd name="T104" fmla="*/ 210831800 w 1834"/>
              <a:gd name="T105" fmla="*/ 213982609 h 18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834"/>
              <a:gd name="T160" fmla="*/ 0 h 1857"/>
              <a:gd name="T161" fmla="*/ 1834 w 1834"/>
              <a:gd name="T162" fmla="*/ 1857 h 18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834" h="1857">
                <a:moveTo>
                  <a:pt x="1626" y="1652"/>
                </a:moveTo>
                <a:lnTo>
                  <a:pt x="1556" y="1618"/>
                </a:lnTo>
                <a:lnTo>
                  <a:pt x="1522" y="1586"/>
                </a:lnTo>
                <a:lnTo>
                  <a:pt x="1453" y="1551"/>
                </a:lnTo>
                <a:lnTo>
                  <a:pt x="1418" y="1518"/>
                </a:lnTo>
                <a:lnTo>
                  <a:pt x="1349" y="1518"/>
                </a:lnTo>
                <a:lnTo>
                  <a:pt x="1315" y="1518"/>
                </a:lnTo>
                <a:lnTo>
                  <a:pt x="1281" y="1518"/>
                </a:lnTo>
                <a:lnTo>
                  <a:pt x="1177" y="1551"/>
                </a:lnTo>
                <a:lnTo>
                  <a:pt x="1072" y="1551"/>
                </a:lnTo>
                <a:lnTo>
                  <a:pt x="969" y="1518"/>
                </a:lnTo>
                <a:lnTo>
                  <a:pt x="933" y="1518"/>
                </a:lnTo>
                <a:lnTo>
                  <a:pt x="933" y="1551"/>
                </a:lnTo>
                <a:lnTo>
                  <a:pt x="933" y="1586"/>
                </a:lnTo>
                <a:lnTo>
                  <a:pt x="899" y="1618"/>
                </a:lnTo>
                <a:lnTo>
                  <a:pt x="865" y="1686"/>
                </a:lnTo>
                <a:lnTo>
                  <a:pt x="865" y="1720"/>
                </a:lnTo>
                <a:lnTo>
                  <a:pt x="899" y="1720"/>
                </a:lnTo>
                <a:lnTo>
                  <a:pt x="933" y="1754"/>
                </a:lnTo>
                <a:lnTo>
                  <a:pt x="933" y="1787"/>
                </a:lnTo>
                <a:lnTo>
                  <a:pt x="969" y="1787"/>
                </a:lnTo>
                <a:lnTo>
                  <a:pt x="969" y="1821"/>
                </a:lnTo>
                <a:lnTo>
                  <a:pt x="969" y="1856"/>
                </a:lnTo>
                <a:lnTo>
                  <a:pt x="933" y="1856"/>
                </a:lnTo>
                <a:lnTo>
                  <a:pt x="831" y="1856"/>
                </a:lnTo>
                <a:lnTo>
                  <a:pt x="692" y="1821"/>
                </a:lnTo>
                <a:lnTo>
                  <a:pt x="692" y="1754"/>
                </a:lnTo>
                <a:lnTo>
                  <a:pt x="658" y="1720"/>
                </a:lnTo>
                <a:lnTo>
                  <a:pt x="587" y="1652"/>
                </a:lnTo>
                <a:lnTo>
                  <a:pt x="519" y="1551"/>
                </a:lnTo>
                <a:lnTo>
                  <a:pt x="450" y="1382"/>
                </a:lnTo>
                <a:lnTo>
                  <a:pt x="381" y="1349"/>
                </a:lnTo>
                <a:lnTo>
                  <a:pt x="381" y="1316"/>
                </a:lnTo>
                <a:lnTo>
                  <a:pt x="381" y="1281"/>
                </a:lnTo>
                <a:lnTo>
                  <a:pt x="346" y="1214"/>
                </a:lnTo>
                <a:lnTo>
                  <a:pt x="346" y="1180"/>
                </a:lnTo>
                <a:lnTo>
                  <a:pt x="311" y="1146"/>
                </a:lnTo>
                <a:lnTo>
                  <a:pt x="242" y="1146"/>
                </a:lnTo>
                <a:lnTo>
                  <a:pt x="209" y="1112"/>
                </a:lnTo>
                <a:lnTo>
                  <a:pt x="174" y="1080"/>
                </a:lnTo>
                <a:lnTo>
                  <a:pt x="174" y="1046"/>
                </a:lnTo>
                <a:lnTo>
                  <a:pt x="70" y="911"/>
                </a:lnTo>
                <a:lnTo>
                  <a:pt x="0" y="842"/>
                </a:lnTo>
                <a:lnTo>
                  <a:pt x="0" y="810"/>
                </a:lnTo>
                <a:lnTo>
                  <a:pt x="0" y="741"/>
                </a:lnTo>
                <a:lnTo>
                  <a:pt x="0" y="708"/>
                </a:lnTo>
                <a:lnTo>
                  <a:pt x="35" y="572"/>
                </a:lnTo>
                <a:lnTo>
                  <a:pt x="35" y="506"/>
                </a:lnTo>
                <a:lnTo>
                  <a:pt x="35" y="472"/>
                </a:lnTo>
                <a:lnTo>
                  <a:pt x="70" y="438"/>
                </a:lnTo>
                <a:lnTo>
                  <a:pt x="104" y="404"/>
                </a:lnTo>
                <a:lnTo>
                  <a:pt x="174" y="404"/>
                </a:lnTo>
                <a:lnTo>
                  <a:pt x="277" y="371"/>
                </a:lnTo>
                <a:lnTo>
                  <a:pt x="277" y="336"/>
                </a:lnTo>
                <a:lnTo>
                  <a:pt x="277" y="303"/>
                </a:lnTo>
                <a:lnTo>
                  <a:pt x="311" y="270"/>
                </a:lnTo>
                <a:lnTo>
                  <a:pt x="311" y="236"/>
                </a:lnTo>
                <a:lnTo>
                  <a:pt x="311" y="202"/>
                </a:lnTo>
                <a:lnTo>
                  <a:pt x="311" y="168"/>
                </a:lnTo>
                <a:lnTo>
                  <a:pt x="346" y="168"/>
                </a:lnTo>
                <a:lnTo>
                  <a:pt x="381" y="66"/>
                </a:lnTo>
                <a:lnTo>
                  <a:pt x="415" y="33"/>
                </a:lnTo>
                <a:lnTo>
                  <a:pt x="485" y="33"/>
                </a:lnTo>
                <a:lnTo>
                  <a:pt x="554" y="33"/>
                </a:lnTo>
                <a:lnTo>
                  <a:pt x="692" y="33"/>
                </a:lnTo>
                <a:lnTo>
                  <a:pt x="761" y="33"/>
                </a:lnTo>
                <a:lnTo>
                  <a:pt x="795" y="66"/>
                </a:lnTo>
                <a:lnTo>
                  <a:pt x="933" y="66"/>
                </a:lnTo>
                <a:lnTo>
                  <a:pt x="969" y="66"/>
                </a:lnTo>
                <a:lnTo>
                  <a:pt x="1038" y="33"/>
                </a:lnTo>
                <a:lnTo>
                  <a:pt x="1107" y="0"/>
                </a:lnTo>
                <a:lnTo>
                  <a:pt x="1210" y="33"/>
                </a:lnTo>
                <a:lnTo>
                  <a:pt x="1281" y="66"/>
                </a:lnTo>
                <a:lnTo>
                  <a:pt x="1349" y="66"/>
                </a:lnTo>
                <a:lnTo>
                  <a:pt x="1315" y="33"/>
                </a:lnTo>
                <a:lnTo>
                  <a:pt x="1349" y="0"/>
                </a:lnTo>
                <a:lnTo>
                  <a:pt x="1383" y="0"/>
                </a:lnTo>
                <a:lnTo>
                  <a:pt x="1487" y="0"/>
                </a:lnTo>
                <a:lnTo>
                  <a:pt x="1591" y="33"/>
                </a:lnTo>
                <a:lnTo>
                  <a:pt x="1694" y="66"/>
                </a:lnTo>
                <a:lnTo>
                  <a:pt x="1764" y="66"/>
                </a:lnTo>
                <a:lnTo>
                  <a:pt x="1799" y="66"/>
                </a:lnTo>
                <a:lnTo>
                  <a:pt x="1799" y="101"/>
                </a:lnTo>
                <a:lnTo>
                  <a:pt x="1799" y="168"/>
                </a:lnTo>
                <a:lnTo>
                  <a:pt x="1799" y="202"/>
                </a:lnTo>
                <a:lnTo>
                  <a:pt x="1764" y="270"/>
                </a:lnTo>
                <a:lnTo>
                  <a:pt x="1729" y="336"/>
                </a:lnTo>
                <a:lnTo>
                  <a:pt x="1729" y="371"/>
                </a:lnTo>
                <a:lnTo>
                  <a:pt x="1694" y="371"/>
                </a:lnTo>
                <a:lnTo>
                  <a:pt x="1660" y="404"/>
                </a:lnTo>
                <a:lnTo>
                  <a:pt x="1660" y="438"/>
                </a:lnTo>
                <a:lnTo>
                  <a:pt x="1660" y="606"/>
                </a:lnTo>
                <a:lnTo>
                  <a:pt x="1694" y="776"/>
                </a:lnTo>
                <a:lnTo>
                  <a:pt x="1729" y="911"/>
                </a:lnTo>
                <a:lnTo>
                  <a:pt x="1764" y="978"/>
                </a:lnTo>
                <a:lnTo>
                  <a:pt x="1799" y="1011"/>
                </a:lnTo>
                <a:lnTo>
                  <a:pt x="1833" y="1046"/>
                </a:lnTo>
                <a:lnTo>
                  <a:pt x="1833" y="1112"/>
                </a:lnTo>
                <a:lnTo>
                  <a:pt x="1833" y="1180"/>
                </a:lnTo>
                <a:lnTo>
                  <a:pt x="1799" y="1214"/>
                </a:lnTo>
                <a:lnTo>
                  <a:pt x="1799" y="1248"/>
                </a:lnTo>
                <a:lnTo>
                  <a:pt x="1764" y="1248"/>
                </a:lnTo>
                <a:lnTo>
                  <a:pt x="1764" y="1382"/>
                </a:lnTo>
                <a:lnTo>
                  <a:pt x="1764" y="1450"/>
                </a:lnTo>
                <a:lnTo>
                  <a:pt x="1729" y="1518"/>
                </a:lnTo>
                <a:lnTo>
                  <a:pt x="1626" y="1652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Freeform 3"/>
          <p:cNvSpPr>
            <a:spLocks noChangeArrowheads="1"/>
          </p:cNvSpPr>
          <p:nvPr/>
        </p:nvSpPr>
        <p:spPr bwMode="auto">
          <a:xfrm>
            <a:off x="2919413" y="339725"/>
            <a:ext cx="660400" cy="668338"/>
          </a:xfrm>
          <a:custGeom>
            <a:avLst/>
            <a:gdLst>
              <a:gd name="T0" fmla="*/ 201755441 w 1834"/>
              <a:gd name="T1" fmla="*/ 209578488 h 1857"/>
              <a:gd name="T2" fmla="*/ 188400165 w 1834"/>
              <a:gd name="T3" fmla="*/ 200900171 h 1857"/>
              <a:gd name="T4" fmla="*/ 174915258 w 1834"/>
              <a:gd name="T5" fmla="*/ 196625615 h 1857"/>
              <a:gd name="T6" fmla="*/ 166098162 w 1834"/>
              <a:gd name="T7" fmla="*/ 196625615 h 1857"/>
              <a:gd name="T8" fmla="*/ 138998716 w 1834"/>
              <a:gd name="T9" fmla="*/ 200900171 h 1857"/>
              <a:gd name="T10" fmla="*/ 120975270 w 1834"/>
              <a:gd name="T11" fmla="*/ 196625615 h 1857"/>
              <a:gd name="T12" fmla="*/ 120975270 w 1834"/>
              <a:gd name="T13" fmla="*/ 205433857 h 1857"/>
              <a:gd name="T14" fmla="*/ 112158173 w 1834"/>
              <a:gd name="T15" fmla="*/ 218386730 h 1857"/>
              <a:gd name="T16" fmla="*/ 116566721 w 1834"/>
              <a:gd name="T17" fmla="*/ 222790490 h 1857"/>
              <a:gd name="T18" fmla="*/ 120975270 w 1834"/>
              <a:gd name="T19" fmla="*/ 231469167 h 1857"/>
              <a:gd name="T20" fmla="*/ 125643441 w 1834"/>
              <a:gd name="T21" fmla="*/ 235873288 h 1857"/>
              <a:gd name="T22" fmla="*/ 120975270 w 1834"/>
              <a:gd name="T23" fmla="*/ 240406613 h 1857"/>
              <a:gd name="T24" fmla="*/ 89726539 w 1834"/>
              <a:gd name="T25" fmla="*/ 235873288 h 1857"/>
              <a:gd name="T26" fmla="*/ 85317991 w 1834"/>
              <a:gd name="T27" fmla="*/ 222790490 h 1857"/>
              <a:gd name="T28" fmla="*/ 67294904 w 1834"/>
              <a:gd name="T29" fmla="*/ 200900171 h 1857"/>
              <a:gd name="T30" fmla="*/ 49401449 w 1834"/>
              <a:gd name="T31" fmla="*/ 174735297 h 1857"/>
              <a:gd name="T32" fmla="*/ 49401449 w 1834"/>
              <a:gd name="T33" fmla="*/ 165927415 h 1857"/>
              <a:gd name="T34" fmla="*/ 44863269 w 1834"/>
              <a:gd name="T35" fmla="*/ 152844618 h 1857"/>
              <a:gd name="T36" fmla="*/ 31378362 w 1834"/>
              <a:gd name="T37" fmla="*/ 148440857 h 1857"/>
              <a:gd name="T38" fmla="*/ 22561266 w 1834"/>
              <a:gd name="T39" fmla="*/ 139891745 h 1857"/>
              <a:gd name="T40" fmla="*/ 9076359 w 1834"/>
              <a:gd name="T41" fmla="*/ 118001426 h 1857"/>
              <a:gd name="T42" fmla="*/ 0 w 1834"/>
              <a:gd name="T43" fmla="*/ 104918989 h 1857"/>
              <a:gd name="T44" fmla="*/ 0 w 1834"/>
              <a:gd name="T45" fmla="*/ 91706987 h 1857"/>
              <a:gd name="T46" fmla="*/ 4538179 w 1834"/>
              <a:gd name="T47" fmla="*/ 65541752 h 1857"/>
              <a:gd name="T48" fmla="*/ 9076359 w 1834"/>
              <a:gd name="T49" fmla="*/ 56733870 h 1857"/>
              <a:gd name="T50" fmla="*/ 22561266 w 1834"/>
              <a:gd name="T51" fmla="*/ 52329750 h 1857"/>
              <a:gd name="T52" fmla="*/ 35916542 w 1834"/>
              <a:gd name="T53" fmla="*/ 43521868 h 1857"/>
              <a:gd name="T54" fmla="*/ 40325090 w 1834"/>
              <a:gd name="T55" fmla="*/ 34973116 h 1857"/>
              <a:gd name="T56" fmla="*/ 40325090 w 1834"/>
              <a:gd name="T57" fmla="*/ 26164875 h 1857"/>
              <a:gd name="T58" fmla="*/ 44863269 w 1834"/>
              <a:gd name="T59" fmla="*/ 21761114 h 1857"/>
              <a:gd name="T60" fmla="*/ 53809997 w 1834"/>
              <a:gd name="T61" fmla="*/ 4274556 h 1857"/>
              <a:gd name="T62" fmla="*/ 71833084 w 1834"/>
              <a:gd name="T63" fmla="*/ 4274556 h 1857"/>
              <a:gd name="T64" fmla="*/ 98673266 w 1834"/>
              <a:gd name="T65" fmla="*/ 4274556 h 1857"/>
              <a:gd name="T66" fmla="*/ 120975270 w 1834"/>
              <a:gd name="T67" fmla="*/ 8549112 h 1857"/>
              <a:gd name="T68" fmla="*/ 134590168 w 1834"/>
              <a:gd name="T69" fmla="*/ 4274556 h 1857"/>
              <a:gd name="T70" fmla="*/ 156892171 w 1834"/>
              <a:gd name="T71" fmla="*/ 4274556 h 1857"/>
              <a:gd name="T72" fmla="*/ 174915258 w 1834"/>
              <a:gd name="T73" fmla="*/ 8549112 h 1857"/>
              <a:gd name="T74" fmla="*/ 174915258 w 1834"/>
              <a:gd name="T75" fmla="*/ 0 h 1857"/>
              <a:gd name="T76" fmla="*/ 192808713 w 1834"/>
              <a:gd name="T77" fmla="*/ 0 h 1857"/>
              <a:gd name="T78" fmla="*/ 219648896 w 1834"/>
              <a:gd name="T79" fmla="*/ 8549112 h 1857"/>
              <a:gd name="T80" fmla="*/ 233263434 w 1834"/>
              <a:gd name="T81" fmla="*/ 8549112 h 1857"/>
              <a:gd name="T82" fmla="*/ 233263434 w 1834"/>
              <a:gd name="T83" fmla="*/ 21761114 h 1857"/>
              <a:gd name="T84" fmla="*/ 228725255 w 1834"/>
              <a:gd name="T85" fmla="*/ 34973116 h 1857"/>
              <a:gd name="T86" fmla="*/ 224187075 w 1834"/>
              <a:gd name="T87" fmla="*/ 48055554 h 1857"/>
              <a:gd name="T88" fmla="*/ 215240348 w 1834"/>
              <a:gd name="T89" fmla="*/ 52329750 h 1857"/>
              <a:gd name="T90" fmla="*/ 215240348 w 1834"/>
              <a:gd name="T91" fmla="*/ 78494984 h 1857"/>
              <a:gd name="T92" fmla="*/ 224187075 w 1834"/>
              <a:gd name="T93" fmla="*/ 118001426 h 1857"/>
              <a:gd name="T94" fmla="*/ 233263434 w 1834"/>
              <a:gd name="T95" fmla="*/ 130954299 h 1857"/>
              <a:gd name="T96" fmla="*/ 237671983 w 1834"/>
              <a:gd name="T97" fmla="*/ 144036736 h 1857"/>
              <a:gd name="T98" fmla="*/ 233263434 w 1834"/>
              <a:gd name="T99" fmla="*/ 157248738 h 1857"/>
              <a:gd name="T100" fmla="*/ 228725255 w 1834"/>
              <a:gd name="T101" fmla="*/ 161652859 h 1857"/>
              <a:gd name="T102" fmla="*/ 228725255 w 1834"/>
              <a:gd name="T103" fmla="*/ 187817734 h 1857"/>
              <a:gd name="T104" fmla="*/ 210831800 w 1834"/>
              <a:gd name="T105" fmla="*/ 213982609 h 18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834"/>
              <a:gd name="T160" fmla="*/ 0 h 1857"/>
              <a:gd name="T161" fmla="*/ 1834 w 1834"/>
              <a:gd name="T162" fmla="*/ 1857 h 18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834" h="1857">
                <a:moveTo>
                  <a:pt x="1626" y="1652"/>
                </a:moveTo>
                <a:lnTo>
                  <a:pt x="1556" y="1618"/>
                </a:lnTo>
                <a:lnTo>
                  <a:pt x="1522" y="1586"/>
                </a:lnTo>
                <a:lnTo>
                  <a:pt x="1453" y="1551"/>
                </a:lnTo>
                <a:lnTo>
                  <a:pt x="1418" y="1518"/>
                </a:lnTo>
                <a:lnTo>
                  <a:pt x="1349" y="1518"/>
                </a:lnTo>
                <a:lnTo>
                  <a:pt x="1315" y="1518"/>
                </a:lnTo>
                <a:lnTo>
                  <a:pt x="1281" y="1518"/>
                </a:lnTo>
                <a:lnTo>
                  <a:pt x="1177" y="1551"/>
                </a:lnTo>
                <a:lnTo>
                  <a:pt x="1072" y="1551"/>
                </a:lnTo>
                <a:lnTo>
                  <a:pt x="969" y="1518"/>
                </a:lnTo>
                <a:lnTo>
                  <a:pt x="933" y="1518"/>
                </a:lnTo>
                <a:lnTo>
                  <a:pt x="933" y="1551"/>
                </a:lnTo>
                <a:lnTo>
                  <a:pt x="933" y="1586"/>
                </a:lnTo>
                <a:lnTo>
                  <a:pt x="899" y="1618"/>
                </a:lnTo>
                <a:lnTo>
                  <a:pt x="865" y="1686"/>
                </a:lnTo>
                <a:lnTo>
                  <a:pt x="865" y="1720"/>
                </a:lnTo>
                <a:lnTo>
                  <a:pt x="899" y="1720"/>
                </a:lnTo>
                <a:lnTo>
                  <a:pt x="933" y="1754"/>
                </a:lnTo>
                <a:lnTo>
                  <a:pt x="933" y="1787"/>
                </a:lnTo>
                <a:lnTo>
                  <a:pt x="969" y="1787"/>
                </a:lnTo>
                <a:lnTo>
                  <a:pt x="969" y="1821"/>
                </a:lnTo>
                <a:lnTo>
                  <a:pt x="969" y="1856"/>
                </a:lnTo>
                <a:lnTo>
                  <a:pt x="933" y="1856"/>
                </a:lnTo>
                <a:lnTo>
                  <a:pt x="831" y="1856"/>
                </a:lnTo>
                <a:lnTo>
                  <a:pt x="692" y="1821"/>
                </a:lnTo>
                <a:lnTo>
                  <a:pt x="692" y="1754"/>
                </a:lnTo>
                <a:lnTo>
                  <a:pt x="658" y="1720"/>
                </a:lnTo>
                <a:lnTo>
                  <a:pt x="587" y="1652"/>
                </a:lnTo>
                <a:lnTo>
                  <a:pt x="519" y="1551"/>
                </a:lnTo>
                <a:lnTo>
                  <a:pt x="450" y="1382"/>
                </a:lnTo>
                <a:lnTo>
                  <a:pt x="381" y="1349"/>
                </a:lnTo>
                <a:lnTo>
                  <a:pt x="381" y="1316"/>
                </a:lnTo>
                <a:lnTo>
                  <a:pt x="381" y="1281"/>
                </a:lnTo>
                <a:lnTo>
                  <a:pt x="346" y="1214"/>
                </a:lnTo>
                <a:lnTo>
                  <a:pt x="346" y="1180"/>
                </a:lnTo>
                <a:lnTo>
                  <a:pt x="311" y="1146"/>
                </a:lnTo>
                <a:lnTo>
                  <a:pt x="242" y="1146"/>
                </a:lnTo>
                <a:lnTo>
                  <a:pt x="209" y="1112"/>
                </a:lnTo>
                <a:lnTo>
                  <a:pt x="174" y="1080"/>
                </a:lnTo>
                <a:lnTo>
                  <a:pt x="174" y="1046"/>
                </a:lnTo>
                <a:lnTo>
                  <a:pt x="70" y="911"/>
                </a:lnTo>
                <a:lnTo>
                  <a:pt x="0" y="842"/>
                </a:lnTo>
                <a:lnTo>
                  <a:pt x="0" y="810"/>
                </a:lnTo>
                <a:lnTo>
                  <a:pt x="0" y="741"/>
                </a:lnTo>
                <a:lnTo>
                  <a:pt x="0" y="708"/>
                </a:lnTo>
                <a:lnTo>
                  <a:pt x="35" y="572"/>
                </a:lnTo>
                <a:lnTo>
                  <a:pt x="35" y="506"/>
                </a:lnTo>
                <a:lnTo>
                  <a:pt x="35" y="472"/>
                </a:lnTo>
                <a:lnTo>
                  <a:pt x="70" y="438"/>
                </a:lnTo>
                <a:lnTo>
                  <a:pt x="104" y="404"/>
                </a:lnTo>
                <a:lnTo>
                  <a:pt x="174" y="404"/>
                </a:lnTo>
                <a:lnTo>
                  <a:pt x="277" y="371"/>
                </a:lnTo>
                <a:lnTo>
                  <a:pt x="277" y="336"/>
                </a:lnTo>
                <a:lnTo>
                  <a:pt x="277" y="303"/>
                </a:lnTo>
                <a:lnTo>
                  <a:pt x="311" y="270"/>
                </a:lnTo>
                <a:lnTo>
                  <a:pt x="311" y="236"/>
                </a:lnTo>
                <a:lnTo>
                  <a:pt x="311" y="202"/>
                </a:lnTo>
                <a:lnTo>
                  <a:pt x="311" y="168"/>
                </a:lnTo>
                <a:lnTo>
                  <a:pt x="346" y="168"/>
                </a:lnTo>
                <a:lnTo>
                  <a:pt x="381" y="66"/>
                </a:lnTo>
                <a:lnTo>
                  <a:pt x="415" y="33"/>
                </a:lnTo>
                <a:lnTo>
                  <a:pt x="485" y="33"/>
                </a:lnTo>
                <a:lnTo>
                  <a:pt x="554" y="33"/>
                </a:lnTo>
                <a:lnTo>
                  <a:pt x="692" y="33"/>
                </a:lnTo>
                <a:lnTo>
                  <a:pt x="761" y="33"/>
                </a:lnTo>
                <a:lnTo>
                  <a:pt x="795" y="66"/>
                </a:lnTo>
                <a:lnTo>
                  <a:pt x="933" y="66"/>
                </a:lnTo>
                <a:lnTo>
                  <a:pt x="969" y="66"/>
                </a:lnTo>
                <a:lnTo>
                  <a:pt x="1038" y="33"/>
                </a:lnTo>
                <a:lnTo>
                  <a:pt x="1107" y="0"/>
                </a:lnTo>
                <a:lnTo>
                  <a:pt x="1210" y="33"/>
                </a:lnTo>
                <a:lnTo>
                  <a:pt x="1281" y="66"/>
                </a:lnTo>
                <a:lnTo>
                  <a:pt x="1349" y="66"/>
                </a:lnTo>
                <a:lnTo>
                  <a:pt x="1315" y="33"/>
                </a:lnTo>
                <a:lnTo>
                  <a:pt x="1349" y="0"/>
                </a:lnTo>
                <a:lnTo>
                  <a:pt x="1383" y="0"/>
                </a:lnTo>
                <a:lnTo>
                  <a:pt x="1487" y="0"/>
                </a:lnTo>
                <a:lnTo>
                  <a:pt x="1591" y="33"/>
                </a:lnTo>
                <a:lnTo>
                  <a:pt x="1694" y="66"/>
                </a:lnTo>
                <a:lnTo>
                  <a:pt x="1764" y="66"/>
                </a:lnTo>
                <a:lnTo>
                  <a:pt x="1799" y="66"/>
                </a:lnTo>
                <a:lnTo>
                  <a:pt x="1799" y="101"/>
                </a:lnTo>
                <a:lnTo>
                  <a:pt x="1799" y="168"/>
                </a:lnTo>
                <a:lnTo>
                  <a:pt x="1799" y="202"/>
                </a:lnTo>
                <a:lnTo>
                  <a:pt x="1764" y="270"/>
                </a:lnTo>
                <a:lnTo>
                  <a:pt x="1729" y="336"/>
                </a:lnTo>
                <a:lnTo>
                  <a:pt x="1729" y="371"/>
                </a:lnTo>
                <a:lnTo>
                  <a:pt x="1694" y="371"/>
                </a:lnTo>
                <a:lnTo>
                  <a:pt x="1660" y="404"/>
                </a:lnTo>
                <a:lnTo>
                  <a:pt x="1660" y="438"/>
                </a:lnTo>
                <a:lnTo>
                  <a:pt x="1660" y="606"/>
                </a:lnTo>
                <a:lnTo>
                  <a:pt x="1694" y="776"/>
                </a:lnTo>
                <a:lnTo>
                  <a:pt x="1729" y="911"/>
                </a:lnTo>
                <a:lnTo>
                  <a:pt x="1764" y="978"/>
                </a:lnTo>
                <a:lnTo>
                  <a:pt x="1799" y="1011"/>
                </a:lnTo>
                <a:lnTo>
                  <a:pt x="1833" y="1046"/>
                </a:lnTo>
                <a:lnTo>
                  <a:pt x="1833" y="1112"/>
                </a:lnTo>
                <a:lnTo>
                  <a:pt x="1833" y="1180"/>
                </a:lnTo>
                <a:lnTo>
                  <a:pt x="1799" y="1214"/>
                </a:lnTo>
                <a:lnTo>
                  <a:pt x="1799" y="1248"/>
                </a:lnTo>
                <a:lnTo>
                  <a:pt x="1764" y="1248"/>
                </a:lnTo>
                <a:lnTo>
                  <a:pt x="1764" y="1382"/>
                </a:lnTo>
                <a:lnTo>
                  <a:pt x="1764" y="1450"/>
                </a:lnTo>
                <a:lnTo>
                  <a:pt x="1729" y="1518"/>
                </a:lnTo>
                <a:lnTo>
                  <a:pt x="1626" y="1652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3" name="Freeform 4"/>
          <p:cNvSpPr>
            <a:spLocks noChangeArrowheads="1"/>
          </p:cNvSpPr>
          <p:nvPr/>
        </p:nvSpPr>
        <p:spPr bwMode="auto">
          <a:xfrm>
            <a:off x="3505200" y="400050"/>
            <a:ext cx="485775" cy="631825"/>
          </a:xfrm>
          <a:custGeom>
            <a:avLst/>
            <a:gdLst>
              <a:gd name="T0" fmla="*/ 4538701 w 1349"/>
              <a:gd name="T1" fmla="*/ 201155079 h 1755"/>
              <a:gd name="T2" fmla="*/ 13485748 w 1349"/>
              <a:gd name="T3" fmla="*/ 214245917 h 1755"/>
              <a:gd name="T4" fmla="*/ 27101492 w 1349"/>
              <a:gd name="T5" fmla="*/ 214245917 h 1755"/>
              <a:gd name="T6" fmla="*/ 40327967 w 1349"/>
              <a:gd name="T7" fmla="*/ 214245917 h 1755"/>
              <a:gd name="T8" fmla="*/ 67040551 w 1349"/>
              <a:gd name="T9" fmla="*/ 227336395 h 1755"/>
              <a:gd name="T10" fmla="*/ 67040551 w 1349"/>
              <a:gd name="T11" fmla="*/ 214245917 h 1755"/>
              <a:gd name="T12" fmla="*/ 76117594 w 1349"/>
              <a:gd name="T13" fmla="*/ 205562014 h 1755"/>
              <a:gd name="T14" fmla="*/ 112036496 w 1349"/>
              <a:gd name="T15" fmla="*/ 196748505 h 1755"/>
              <a:gd name="T16" fmla="*/ 120983902 w 1349"/>
              <a:gd name="T17" fmla="*/ 179251093 h 1755"/>
              <a:gd name="T18" fmla="*/ 130060945 w 1349"/>
              <a:gd name="T19" fmla="*/ 161753680 h 1755"/>
              <a:gd name="T20" fmla="*/ 134470010 w 1349"/>
              <a:gd name="T21" fmla="*/ 148792447 h 1755"/>
              <a:gd name="T22" fmla="*/ 152364823 w 1349"/>
              <a:gd name="T23" fmla="*/ 122351921 h 1755"/>
              <a:gd name="T24" fmla="*/ 174797977 w 1349"/>
              <a:gd name="T25" fmla="*/ 91764031 h 1755"/>
              <a:gd name="T26" fmla="*/ 170389272 w 1349"/>
              <a:gd name="T27" fmla="*/ 78803158 h 1755"/>
              <a:gd name="T28" fmla="*/ 161441866 w 1349"/>
              <a:gd name="T29" fmla="*/ 74266619 h 1755"/>
              <a:gd name="T30" fmla="*/ 156903164 w 1349"/>
              <a:gd name="T31" fmla="*/ 78803158 h 1755"/>
              <a:gd name="T32" fmla="*/ 138878715 w 1349"/>
              <a:gd name="T33" fmla="*/ 52362632 h 1755"/>
              <a:gd name="T34" fmla="*/ 130060945 w 1349"/>
              <a:gd name="T35" fmla="*/ 43808333 h 1755"/>
              <a:gd name="T36" fmla="*/ 112036496 w 1349"/>
              <a:gd name="T37" fmla="*/ 34994825 h 1755"/>
              <a:gd name="T38" fmla="*/ 98680384 w 1349"/>
              <a:gd name="T39" fmla="*/ 21774382 h 1755"/>
              <a:gd name="T40" fmla="*/ 80655935 w 1349"/>
              <a:gd name="T41" fmla="*/ 17367807 h 1755"/>
              <a:gd name="T42" fmla="*/ 53684079 w 1349"/>
              <a:gd name="T43" fmla="*/ 4406574 h 1755"/>
              <a:gd name="T44" fmla="*/ 40327967 w 1349"/>
              <a:gd name="T45" fmla="*/ 0 h 1755"/>
              <a:gd name="T46" fmla="*/ 22433154 w 1349"/>
              <a:gd name="T47" fmla="*/ 4406574 h 1755"/>
              <a:gd name="T48" fmla="*/ 13485748 w 1349"/>
              <a:gd name="T49" fmla="*/ 21774382 h 1755"/>
              <a:gd name="T50" fmla="*/ 8817771 w 1349"/>
              <a:gd name="T51" fmla="*/ 26310921 h 1755"/>
              <a:gd name="T52" fmla="*/ 4538701 w 1349"/>
              <a:gd name="T53" fmla="*/ 34994825 h 1755"/>
              <a:gd name="T54" fmla="*/ 8817771 w 1349"/>
              <a:gd name="T55" fmla="*/ 78803158 h 1755"/>
              <a:gd name="T56" fmla="*/ 17894813 w 1349"/>
              <a:gd name="T57" fmla="*/ 104984474 h 1755"/>
              <a:gd name="T58" fmla="*/ 27101492 w 1349"/>
              <a:gd name="T59" fmla="*/ 113797983 h 1755"/>
              <a:gd name="T60" fmla="*/ 27101492 w 1349"/>
              <a:gd name="T61" fmla="*/ 131165430 h 1755"/>
              <a:gd name="T62" fmla="*/ 22433154 w 1349"/>
              <a:gd name="T63" fmla="*/ 139978939 h 1755"/>
              <a:gd name="T64" fmla="*/ 17894813 w 1349"/>
              <a:gd name="T65" fmla="*/ 157346746 h 1755"/>
              <a:gd name="T66" fmla="*/ 13485748 w 1349"/>
              <a:gd name="T67" fmla="*/ 174844158 h 17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49"/>
              <a:gd name="T103" fmla="*/ 0 h 1755"/>
              <a:gd name="T104" fmla="*/ 1349 w 1349"/>
              <a:gd name="T105" fmla="*/ 1755 h 175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49" h="1755">
                <a:moveTo>
                  <a:pt x="0" y="1484"/>
                </a:moveTo>
                <a:lnTo>
                  <a:pt x="35" y="1552"/>
                </a:lnTo>
                <a:lnTo>
                  <a:pt x="68" y="1619"/>
                </a:lnTo>
                <a:lnTo>
                  <a:pt x="104" y="1653"/>
                </a:lnTo>
                <a:lnTo>
                  <a:pt x="173" y="1653"/>
                </a:lnTo>
                <a:lnTo>
                  <a:pt x="209" y="1653"/>
                </a:lnTo>
                <a:lnTo>
                  <a:pt x="276" y="1653"/>
                </a:lnTo>
                <a:lnTo>
                  <a:pt x="311" y="1653"/>
                </a:lnTo>
                <a:lnTo>
                  <a:pt x="380" y="1688"/>
                </a:lnTo>
                <a:lnTo>
                  <a:pt x="517" y="1754"/>
                </a:lnTo>
                <a:lnTo>
                  <a:pt x="517" y="1720"/>
                </a:lnTo>
                <a:lnTo>
                  <a:pt x="517" y="1653"/>
                </a:lnTo>
                <a:lnTo>
                  <a:pt x="553" y="1619"/>
                </a:lnTo>
                <a:lnTo>
                  <a:pt x="587" y="1586"/>
                </a:lnTo>
                <a:lnTo>
                  <a:pt x="761" y="1552"/>
                </a:lnTo>
                <a:lnTo>
                  <a:pt x="864" y="1518"/>
                </a:lnTo>
                <a:lnTo>
                  <a:pt x="899" y="1484"/>
                </a:lnTo>
                <a:lnTo>
                  <a:pt x="933" y="1383"/>
                </a:lnTo>
                <a:lnTo>
                  <a:pt x="968" y="1316"/>
                </a:lnTo>
                <a:lnTo>
                  <a:pt x="1003" y="1248"/>
                </a:lnTo>
                <a:lnTo>
                  <a:pt x="1003" y="1181"/>
                </a:lnTo>
                <a:lnTo>
                  <a:pt x="1037" y="1148"/>
                </a:lnTo>
                <a:lnTo>
                  <a:pt x="1107" y="1012"/>
                </a:lnTo>
                <a:lnTo>
                  <a:pt x="1175" y="944"/>
                </a:lnTo>
                <a:lnTo>
                  <a:pt x="1245" y="878"/>
                </a:lnTo>
                <a:lnTo>
                  <a:pt x="1348" y="708"/>
                </a:lnTo>
                <a:lnTo>
                  <a:pt x="1314" y="708"/>
                </a:lnTo>
                <a:lnTo>
                  <a:pt x="1314" y="608"/>
                </a:lnTo>
                <a:lnTo>
                  <a:pt x="1280" y="573"/>
                </a:lnTo>
                <a:lnTo>
                  <a:pt x="1245" y="573"/>
                </a:lnTo>
                <a:lnTo>
                  <a:pt x="1210" y="573"/>
                </a:lnTo>
                <a:lnTo>
                  <a:pt x="1210" y="608"/>
                </a:lnTo>
                <a:lnTo>
                  <a:pt x="1141" y="506"/>
                </a:lnTo>
                <a:lnTo>
                  <a:pt x="1071" y="404"/>
                </a:lnTo>
                <a:lnTo>
                  <a:pt x="1037" y="372"/>
                </a:lnTo>
                <a:lnTo>
                  <a:pt x="1003" y="338"/>
                </a:lnTo>
                <a:lnTo>
                  <a:pt x="933" y="304"/>
                </a:lnTo>
                <a:lnTo>
                  <a:pt x="864" y="270"/>
                </a:lnTo>
                <a:lnTo>
                  <a:pt x="795" y="203"/>
                </a:lnTo>
                <a:lnTo>
                  <a:pt x="761" y="168"/>
                </a:lnTo>
                <a:lnTo>
                  <a:pt x="726" y="134"/>
                </a:lnTo>
                <a:lnTo>
                  <a:pt x="622" y="134"/>
                </a:lnTo>
                <a:lnTo>
                  <a:pt x="517" y="68"/>
                </a:lnTo>
                <a:lnTo>
                  <a:pt x="414" y="34"/>
                </a:lnTo>
                <a:lnTo>
                  <a:pt x="346" y="0"/>
                </a:lnTo>
                <a:lnTo>
                  <a:pt x="311" y="0"/>
                </a:lnTo>
                <a:lnTo>
                  <a:pt x="241" y="0"/>
                </a:lnTo>
                <a:lnTo>
                  <a:pt x="173" y="34"/>
                </a:lnTo>
                <a:lnTo>
                  <a:pt x="138" y="102"/>
                </a:lnTo>
                <a:lnTo>
                  <a:pt x="104" y="168"/>
                </a:lnTo>
                <a:lnTo>
                  <a:pt x="104" y="203"/>
                </a:lnTo>
                <a:lnTo>
                  <a:pt x="68" y="203"/>
                </a:lnTo>
                <a:lnTo>
                  <a:pt x="35" y="236"/>
                </a:lnTo>
                <a:lnTo>
                  <a:pt x="35" y="270"/>
                </a:lnTo>
                <a:lnTo>
                  <a:pt x="35" y="438"/>
                </a:lnTo>
                <a:lnTo>
                  <a:pt x="68" y="608"/>
                </a:lnTo>
                <a:lnTo>
                  <a:pt x="104" y="742"/>
                </a:lnTo>
                <a:lnTo>
                  <a:pt x="138" y="810"/>
                </a:lnTo>
                <a:lnTo>
                  <a:pt x="173" y="843"/>
                </a:lnTo>
                <a:lnTo>
                  <a:pt x="209" y="878"/>
                </a:lnTo>
                <a:lnTo>
                  <a:pt x="209" y="944"/>
                </a:lnTo>
                <a:lnTo>
                  <a:pt x="209" y="1012"/>
                </a:lnTo>
                <a:lnTo>
                  <a:pt x="173" y="1046"/>
                </a:lnTo>
                <a:lnTo>
                  <a:pt x="173" y="1080"/>
                </a:lnTo>
                <a:lnTo>
                  <a:pt x="138" y="1080"/>
                </a:lnTo>
                <a:lnTo>
                  <a:pt x="138" y="1214"/>
                </a:lnTo>
                <a:lnTo>
                  <a:pt x="138" y="1282"/>
                </a:lnTo>
                <a:lnTo>
                  <a:pt x="104" y="1349"/>
                </a:lnTo>
                <a:lnTo>
                  <a:pt x="0" y="1484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Freeform 5"/>
          <p:cNvSpPr>
            <a:spLocks noChangeArrowheads="1"/>
          </p:cNvSpPr>
          <p:nvPr/>
        </p:nvSpPr>
        <p:spPr bwMode="auto">
          <a:xfrm>
            <a:off x="3505200" y="400050"/>
            <a:ext cx="485775" cy="631825"/>
          </a:xfrm>
          <a:custGeom>
            <a:avLst/>
            <a:gdLst>
              <a:gd name="T0" fmla="*/ 4538701 w 1349"/>
              <a:gd name="T1" fmla="*/ 201155079 h 1755"/>
              <a:gd name="T2" fmla="*/ 13485748 w 1349"/>
              <a:gd name="T3" fmla="*/ 214245917 h 1755"/>
              <a:gd name="T4" fmla="*/ 27101492 w 1349"/>
              <a:gd name="T5" fmla="*/ 214245917 h 1755"/>
              <a:gd name="T6" fmla="*/ 40327967 w 1349"/>
              <a:gd name="T7" fmla="*/ 214245917 h 1755"/>
              <a:gd name="T8" fmla="*/ 67040551 w 1349"/>
              <a:gd name="T9" fmla="*/ 227336395 h 1755"/>
              <a:gd name="T10" fmla="*/ 67040551 w 1349"/>
              <a:gd name="T11" fmla="*/ 214245917 h 1755"/>
              <a:gd name="T12" fmla="*/ 76117594 w 1349"/>
              <a:gd name="T13" fmla="*/ 205562014 h 1755"/>
              <a:gd name="T14" fmla="*/ 112036496 w 1349"/>
              <a:gd name="T15" fmla="*/ 196748505 h 1755"/>
              <a:gd name="T16" fmla="*/ 120983902 w 1349"/>
              <a:gd name="T17" fmla="*/ 179251093 h 1755"/>
              <a:gd name="T18" fmla="*/ 130060945 w 1349"/>
              <a:gd name="T19" fmla="*/ 161753680 h 1755"/>
              <a:gd name="T20" fmla="*/ 134470010 w 1349"/>
              <a:gd name="T21" fmla="*/ 148792447 h 1755"/>
              <a:gd name="T22" fmla="*/ 152364823 w 1349"/>
              <a:gd name="T23" fmla="*/ 122351921 h 1755"/>
              <a:gd name="T24" fmla="*/ 174797977 w 1349"/>
              <a:gd name="T25" fmla="*/ 91764031 h 1755"/>
              <a:gd name="T26" fmla="*/ 170389272 w 1349"/>
              <a:gd name="T27" fmla="*/ 78803158 h 1755"/>
              <a:gd name="T28" fmla="*/ 161441866 w 1349"/>
              <a:gd name="T29" fmla="*/ 74266619 h 1755"/>
              <a:gd name="T30" fmla="*/ 156903164 w 1349"/>
              <a:gd name="T31" fmla="*/ 78803158 h 1755"/>
              <a:gd name="T32" fmla="*/ 138878715 w 1349"/>
              <a:gd name="T33" fmla="*/ 52362632 h 1755"/>
              <a:gd name="T34" fmla="*/ 130060945 w 1349"/>
              <a:gd name="T35" fmla="*/ 43808333 h 1755"/>
              <a:gd name="T36" fmla="*/ 112036496 w 1349"/>
              <a:gd name="T37" fmla="*/ 34994825 h 1755"/>
              <a:gd name="T38" fmla="*/ 98680384 w 1349"/>
              <a:gd name="T39" fmla="*/ 21774382 h 1755"/>
              <a:gd name="T40" fmla="*/ 80655935 w 1349"/>
              <a:gd name="T41" fmla="*/ 17367807 h 1755"/>
              <a:gd name="T42" fmla="*/ 53684079 w 1349"/>
              <a:gd name="T43" fmla="*/ 4406574 h 1755"/>
              <a:gd name="T44" fmla="*/ 40327967 w 1349"/>
              <a:gd name="T45" fmla="*/ 0 h 1755"/>
              <a:gd name="T46" fmla="*/ 22433154 w 1349"/>
              <a:gd name="T47" fmla="*/ 4406574 h 1755"/>
              <a:gd name="T48" fmla="*/ 13485748 w 1349"/>
              <a:gd name="T49" fmla="*/ 21774382 h 1755"/>
              <a:gd name="T50" fmla="*/ 8817771 w 1349"/>
              <a:gd name="T51" fmla="*/ 26310921 h 1755"/>
              <a:gd name="T52" fmla="*/ 4538701 w 1349"/>
              <a:gd name="T53" fmla="*/ 34994825 h 1755"/>
              <a:gd name="T54" fmla="*/ 8817771 w 1349"/>
              <a:gd name="T55" fmla="*/ 78803158 h 1755"/>
              <a:gd name="T56" fmla="*/ 17894813 w 1349"/>
              <a:gd name="T57" fmla="*/ 104984474 h 1755"/>
              <a:gd name="T58" fmla="*/ 27101492 w 1349"/>
              <a:gd name="T59" fmla="*/ 113797983 h 1755"/>
              <a:gd name="T60" fmla="*/ 27101492 w 1349"/>
              <a:gd name="T61" fmla="*/ 131165430 h 1755"/>
              <a:gd name="T62" fmla="*/ 22433154 w 1349"/>
              <a:gd name="T63" fmla="*/ 139978939 h 1755"/>
              <a:gd name="T64" fmla="*/ 17894813 w 1349"/>
              <a:gd name="T65" fmla="*/ 157346746 h 1755"/>
              <a:gd name="T66" fmla="*/ 13485748 w 1349"/>
              <a:gd name="T67" fmla="*/ 174844158 h 17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49"/>
              <a:gd name="T103" fmla="*/ 0 h 1755"/>
              <a:gd name="T104" fmla="*/ 1349 w 1349"/>
              <a:gd name="T105" fmla="*/ 1755 h 175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49" h="1755">
                <a:moveTo>
                  <a:pt x="0" y="1484"/>
                </a:moveTo>
                <a:lnTo>
                  <a:pt x="35" y="1552"/>
                </a:lnTo>
                <a:lnTo>
                  <a:pt x="68" y="1619"/>
                </a:lnTo>
                <a:lnTo>
                  <a:pt x="104" y="1653"/>
                </a:lnTo>
                <a:lnTo>
                  <a:pt x="173" y="1653"/>
                </a:lnTo>
                <a:lnTo>
                  <a:pt x="209" y="1653"/>
                </a:lnTo>
                <a:lnTo>
                  <a:pt x="276" y="1653"/>
                </a:lnTo>
                <a:lnTo>
                  <a:pt x="311" y="1653"/>
                </a:lnTo>
                <a:lnTo>
                  <a:pt x="380" y="1688"/>
                </a:lnTo>
                <a:lnTo>
                  <a:pt x="517" y="1754"/>
                </a:lnTo>
                <a:lnTo>
                  <a:pt x="517" y="1720"/>
                </a:lnTo>
                <a:lnTo>
                  <a:pt x="517" y="1653"/>
                </a:lnTo>
                <a:lnTo>
                  <a:pt x="553" y="1619"/>
                </a:lnTo>
                <a:lnTo>
                  <a:pt x="587" y="1586"/>
                </a:lnTo>
                <a:lnTo>
                  <a:pt x="761" y="1552"/>
                </a:lnTo>
                <a:lnTo>
                  <a:pt x="864" y="1518"/>
                </a:lnTo>
                <a:lnTo>
                  <a:pt x="899" y="1484"/>
                </a:lnTo>
                <a:lnTo>
                  <a:pt x="933" y="1383"/>
                </a:lnTo>
                <a:lnTo>
                  <a:pt x="968" y="1316"/>
                </a:lnTo>
                <a:lnTo>
                  <a:pt x="1003" y="1248"/>
                </a:lnTo>
                <a:lnTo>
                  <a:pt x="1003" y="1181"/>
                </a:lnTo>
                <a:lnTo>
                  <a:pt x="1037" y="1148"/>
                </a:lnTo>
                <a:lnTo>
                  <a:pt x="1107" y="1012"/>
                </a:lnTo>
                <a:lnTo>
                  <a:pt x="1175" y="944"/>
                </a:lnTo>
                <a:lnTo>
                  <a:pt x="1245" y="878"/>
                </a:lnTo>
                <a:lnTo>
                  <a:pt x="1348" y="708"/>
                </a:lnTo>
                <a:lnTo>
                  <a:pt x="1314" y="708"/>
                </a:lnTo>
                <a:lnTo>
                  <a:pt x="1314" y="608"/>
                </a:lnTo>
                <a:lnTo>
                  <a:pt x="1280" y="573"/>
                </a:lnTo>
                <a:lnTo>
                  <a:pt x="1245" y="573"/>
                </a:lnTo>
                <a:lnTo>
                  <a:pt x="1210" y="573"/>
                </a:lnTo>
                <a:lnTo>
                  <a:pt x="1210" y="608"/>
                </a:lnTo>
                <a:lnTo>
                  <a:pt x="1141" y="506"/>
                </a:lnTo>
                <a:lnTo>
                  <a:pt x="1071" y="404"/>
                </a:lnTo>
                <a:lnTo>
                  <a:pt x="1037" y="372"/>
                </a:lnTo>
                <a:lnTo>
                  <a:pt x="1003" y="338"/>
                </a:lnTo>
                <a:lnTo>
                  <a:pt x="933" y="304"/>
                </a:lnTo>
                <a:lnTo>
                  <a:pt x="864" y="270"/>
                </a:lnTo>
                <a:lnTo>
                  <a:pt x="795" y="203"/>
                </a:lnTo>
                <a:lnTo>
                  <a:pt x="761" y="168"/>
                </a:lnTo>
                <a:lnTo>
                  <a:pt x="726" y="134"/>
                </a:lnTo>
                <a:lnTo>
                  <a:pt x="622" y="134"/>
                </a:lnTo>
                <a:lnTo>
                  <a:pt x="517" y="68"/>
                </a:lnTo>
                <a:lnTo>
                  <a:pt x="414" y="34"/>
                </a:lnTo>
                <a:lnTo>
                  <a:pt x="346" y="0"/>
                </a:lnTo>
                <a:lnTo>
                  <a:pt x="311" y="0"/>
                </a:lnTo>
                <a:lnTo>
                  <a:pt x="241" y="0"/>
                </a:lnTo>
                <a:lnTo>
                  <a:pt x="173" y="34"/>
                </a:lnTo>
                <a:lnTo>
                  <a:pt x="138" y="102"/>
                </a:lnTo>
                <a:lnTo>
                  <a:pt x="104" y="168"/>
                </a:lnTo>
                <a:lnTo>
                  <a:pt x="104" y="203"/>
                </a:lnTo>
                <a:lnTo>
                  <a:pt x="68" y="203"/>
                </a:lnTo>
                <a:lnTo>
                  <a:pt x="35" y="236"/>
                </a:lnTo>
                <a:lnTo>
                  <a:pt x="35" y="270"/>
                </a:lnTo>
                <a:lnTo>
                  <a:pt x="35" y="438"/>
                </a:lnTo>
                <a:lnTo>
                  <a:pt x="68" y="608"/>
                </a:lnTo>
                <a:lnTo>
                  <a:pt x="104" y="742"/>
                </a:lnTo>
                <a:lnTo>
                  <a:pt x="138" y="810"/>
                </a:lnTo>
                <a:lnTo>
                  <a:pt x="173" y="843"/>
                </a:lnTo>
                <a:lnTo>
                  <a:pt x="209" y="878"/>
                </a:lnTo>
                <a:lnTo>
                  <a:pt x="209" y="944"/>
                </a:lnTo>
                <a:lnTo>
                  <a:pt x="209" y="1012"/>
                </a:lnTo>
                <a:lnTo>
                  <a:pt x="173" y="1046"/>
                </a:lnTo>
                <a:lnTo>
                  <a:pt x="173" y="1080"/>
                </a:lnTo>
                <a:lnTo>
                  <a:pt x="138" y="1080"/>
                </a:lnTo>
                <a:lnTo>
                  <a:pt x="138" y="1214"/>
                </a:lnTo>
                <a:lnTo>
                  <a:pt x="138" y="1282"/>
                </a:lnTo>
                <a:lnTo>
                  <a:pt x="104" y="1349"/>
                </a:lnTo>
                <a:lnTo>
                  <a:pt x="0" y="1484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5" name="Freeform 6"/>
          <p:cNvSpPr>
            <a:spLocks noChangeArrowheads="1"/>
          </p:cNvSpPr>
          <p:nvPr/>
        </p:nvSpPr>
        <p:spPr bwMode="auto">
          <a:xfrm>
            <a:off x="2347913" y="327025"/>
            <a:ext cx="822325" cy="777875"/>
          </a:xfrm>
          <a:custGeom>
            <a:avLst/>
            <a:gdLst>
              <a:gd name="T0" fmla="*/ 296067617 w 2283"/>
              <a:gd name="T1" fmla="*/ 231758853 h 2160"/>
              <a:gd name="T2" fmla="*/ 282444685 w 2283"/>
              <a:gd name="T3" fmla="*/ 218660302 h 2160"/>
              <a:gd name="T4" fmla="*/ 264670146 w 2283"/>
              <a:gd name="T5" fmla="*/ 183643323 h 2160"/>
              <a:gd name="T6" fmla="*/ 255718222 w 2283"/>
              <a:gd name="T7" fmla="*/ 174954171 h 2160"/>
              <a:gd name="T8" fmla="*/ 251177244 w 2283"/>
              <a:gd name="T9" fmla="*/ 161855260 h 2160"/>
              <a:gd name="T10" fmla="*/ 246766297 w 2283"/>
              <a:gd name="T11" fmla="*/ 152906457 h 2160"/>
              <a:gd name="T12" fmla="*/ 233403066 w 2283"/>
              <a:gd name="T13" fmla="*/ 148626704 h 2160"/>
              <a:gd name="T14" fmla="*/ 228862088 w 2283"/>
              <a:gd name="T15" fmla="*/ 140067198 h 2160"/>
              <a:gd name="T16" fmla="*/ 206287232 w 2283"/>
              <a:gd name="T17" fmla="*/ 113609724 h 2160"/>
              <a:gd name="T18" fmla="*/ 206287232 w 2283"/>
              <a:gd name="T19" fmla="*/ 100511173 h 2160"/>
              <a:gd name="T20" fmla="*/ 210828209 w 2283"/>
              <a:gd name="T21" fmla="*/ 78593105 h 2160"/>
              <a:gd name="T22" fmla="*/ 210828209 w 2283"/>
              <a:gd name="T23" fmla="*/ 65494194 h 2160"/>
              <a:gd name="T24" fmla="*/ 219780134 w 2283"/>
              <a:gd name="T25" fmla="*/ 56805042 h 2160"/>
              <a:gd name="T26" fmla="*/ 242225320 w 2283"/>
              <a:gd name="T27" fmla="*/ 52395283 h 2160"/>
              <a:gd name="T28" fmla="*/ 242225320 w 2283"/>
              <a:gd name="T29" fmla="*/ 43576485 h 2160"/>
              <a:gd name="T30" fmla="*/ 246766297 w 2283"/>
              <a:gd name="T31" fmla="*/ 35016619 h 2160"/>
              <a:gd name="T32" fmla="*/ 246766297 w 2283"/>
              <a:gd name="T33" fmla="*/ 26197822 h 2160"/>
              <a:gd name="T34" fmla="*/ 255718222 w 2283"/>
              <a:gd name="T35" fmla="*/ 12969265 h 2160"/>
              <a:gd name="T36" fmla="*/ 0 w 2283"/>
              <a:gd name="T37" fmla="*/ 0 h 2160"/>
              <a:gd name="T38" fmla="*/ 8951924 w 2283"/>
              <a:gd name="T39" fmla="*/ 12969265 h 2160"/>
              <a:gd name="T40" fmla="*/ 22445186 w 2283"/>
              <a:gd name="T41" fmla="*/ 35016619 h 2160"/>
              <a:gd name="T42" fmla="*/ 44890012 w 2283"/>
              <a:gd name="T43" fmla="*/ 52395283 h 2160"/>
              <a:gd name="T44" fmla="*/ 80698430 w 2283"/>
              <a:gd name="T45" fmla="*/ 52395283 h 2160"/>
              <a:gd name="T46" fmla="*/ 80698430 w 2283"/>
              <a:gd name="T47" fmla="*/ 61214441 h 2160"/>
              <a:gd name="T48" fmla="*/ 71876176 w 2283"/>
              <a:gd name="T49" fmla="*/ 78593105 h 2160"/>
              <a:gd name="T50" fmla="*/ 80698430 w 2283"/>
              <a:gd name="T51" fmla="*/ 87412263 h 2160"/>
              <a:gd name="T52" fmla="*/ 94321362 w 2283"/>
              <a:gd name="T53" fmla="*/ 100511173 h 2160"/>
              <a:gd name="T54" fmla="*/ 103143616 w 2283"/>
              <a:gd name="T55" fmla="*/ 105050218 h 2160"/>
              <a:gd name="T56" fmla="*/ 107684593 w 2283"/>
              <a:gd name="T57" fmla="*/ 122428882 h 2160"/>
              <a:gd name="T58" fmla="*/ 94321362 w 2283"/>
              <a:gd name="T59" fmla="*/ 131118394 h 2160"/>
              <a:gd name="T60" fmla="*/ 89780385 w 2283"/>
              <a:gd name="T61" fmla="*/ 152906457 h 2160"/>
              <a:gd name="T62" fmla="*/ 85369077 w 2283"/>
              <a:gd name="T63" fmla="*/ 166135013 h 2160"/>
              <a:gd name="T64" fmla="*/ 85369077 w 2283"/>
              <a:gd name="T65" fmla="*/ 187923076 h 2160"/>
              <a:gd name="T66" fmla="*/ 89780385 w 2283"/>
              <a:gd name="T67" fmla="*/ 205561392 h 2160"/>
              <a:gd name="T68" fmla="*/ 98602639 w 2283"/>
              <a:gd name="T69" fmla="*/ 209970790 h 2160"/>
              <a:gd name="T70" fmla="*/ 98602639 w 2283"/>
              <a:gd name="T71" fmla="*/ 218660302 h 2160"/>
              <a:gd name="T72" fmla="*/ 103143616 w 2283"/>
              <a:gd name="T73" fmla="*/ 240578011 h 2160"/>
              <a:gd name="T74" fmla="*/ 112095540 w 2283"/>
              <a:gd name="T75" fmla="*/ 253676922 h 2160"/>
              <a:gd name="T76" fmla="*/ 116766188 w 2283"/>
              <a:gd name="T77" fmla="*/ 266775833 h 2160"/>
              <a:gd name="T78" fmla="*/ 125588802 w 2283"/>
              <a:gd name="T79" fmla="*/ 271185231 h 2160"/>
              <a:gd name="T80" fmla="*/ 134540727 w 2283"/>
              <a:gd name="T81" fmla="*/ 275724636 h 2160"/>
              <a:gd name="T82" fmla="*/ 148033628 w 2283"/>
              <a:gd name="T83" fmla="*/ 280004389 h 2160"/>
              <a:gd name="T84" fmla="*/ 166067507 w 2283"/>
              <a:gd name="T85" fmla="*/ 280004389 h 2160"/>
              <a:gd name="T86" fmla="*/ 179301069 w 2283"/>
              <a:gd name="T87" fmla="*/ 271185231 h 2160"/>
              <a:gd name="T88" fmla="*/ 201875925 w 2283"/>
              <a:gd name="T89" fmla="*/ 266775833 h 2160"/>
              <a:gd name="T90" fmla="*/ 206287232 w 2283"/>
              <a:gd name="T91" fmla="*/ 262496080 h 2160"/>
              <a:gd name="T92" fmla="*/ 219780134 w 2283"/>
              <a:gd name="T93" fmla="*/ 257956675 h 2160"/>
              <a:gd name="T94" fmla="*/ 233403066 w 2283"/>
              <a:gd name="T95" fmla="*/ 253676922 h 2160"/>
              <a:gd name="T96" fmla="*/ 242225320 w 2283"/>
              <a:gd name="T97" fmla="*/ 240578011 h 2160"/>
              <a:gd name="T98" fmla="*/ 260129529 w 2283"/>
              <a:gd name="T99" fmla="*/ 240578011 h 2160"/>
              <a:gd name="T100" fmla="*/ 278163408 w 2283"/>
              <a:gd name="T101" fmla="*/ 244987410 h 2160"/>
              <a:gd name="T102" fmla="*/ 296067617 w 2283"/>
              <a:gd name="T103" fmla="*/ 240578011 h 216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283"/>
              <a:gd name="T157" fmla="*/ 0 h 2160"/>
              <a:gd name="T158" fmla="*/ 2283 w 2283"/>
              <a:gd name="T159" fmla="*/ 2160 h 216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283" h="2160">
                <a:moveTo>
                  <a:pt x="2282" y="1855"/>
                </a:moveTo>
                <a:lnTo>
                  <a:pt x="2282" y="1787"/>
                </a:lnTo>
                <a:lnTo>
                  <a:pt x="2248" y="1754"/>
                </a:lnTo>
                <a:lnTo>
                  <a:pt x="2177" y="1686"/>
                </a:lnTo>
                <a:lnTo>
                  <a:pt x="2109" y="1585"/>
                </a:lnTo>
                <a:lnTo>
                  <a:pt x="2040" y="1416"/>
                </a:lnTo>
                <a:lnTo>
                  <a:pt x="1971" y="1383"/>
                </a:lnTo>
                <a:lnTo>
                  <a:pt x="1971" y="1349"/>
                </a:lnTo>
                <a:lnTo>
                  <a:pt x="1971" y="1315"/>
                </a:lnTo>
                <a:lnTo>
                  <a:pt x="1936" y="1248"/>
                </a:lnTo>
                <a:lnTo>
                  <a:pt x="1936" y="1214"/>
                </a:lnTo>
                <a:lnTo>
                  <a:pt x="1902" y="1179"/>
                </a:lnTo>
                <a:lnTo>
                  <a:pt x="1832" y="1179"/>
                </a:lnTo>
                <a:lnTo>
                  <a:pt x="1799" y="1146"/>
                </a:lnTo>
                <a:lnTo>
                  <a:pt x="1764" y="1113"/>
                </a:lnTo>
                <a:lnTo>
                  <a:pt x="1764" y="1080"/>
                </a:lnTo>
                <a:lnTo>
                  <a:pt x="1660" y="944"/>
                </a:lnTo>
                <a:lnTo>
                  <a:pt x="1590" y="876"/>
                </a:lnTo>
                <a:lnTo>
                  <a:pt x="1590" y="843"/>
                </a:lnTo>
                <a:lnTo>
                  <a:pt x="1590" y="775"/>
                </a:lnTo>
                <a:lnTo>
                  <a:pt x="1590" y="741"/>
                </a:lnTo>
                <a:lnTo>
                  <a:pt x="1625" y="606"/>
                </a:lnTo>
                <a:lnTo>
                  <a:pt x="1625" y="540"/>
                </a:lnTo>
                <a:lnTo>
                  <a:pt x="1625" y="505"/>
                </a:lnTo>
                <a:lnTo>
                  <a:pt x="1660" y="472"/>
                </a:lnTo>
                <a:lnTo>
                  <a:pt x="1694" y="438"/>
                </a:lnTo>
                <a:lnTo>
                  <a:pt x="1764" y="438"/>
                </a:lnTo>
                <a:lnTo>
                  <a:pt x="1867" y="404"/>
                </a:lnTo>
                <a:lnTo>
                  <a:pt x="1867" y="370"/>
                </a:lnTo>
                <a:lnTo>
                  <a:pt x="1867" y="336"/>
                </a:lnTo>
                <a:lnTo>
                  <a:pt x="1902" y="304"/>
                </a:lnTo>
                <a:lnTo>
                  <a:pt x="1902" y="270"/>
                </a:lnTo>
                <a:lnTo>
                  <a:pt x="1902" y="235"/>
                </a:lnTo>
                <a:lnTo>
                  <a:pt x="1902" y="202"/>
                </a:lnTo>
                <a:lnTo>
                  <a:pt x="1936" y="202"/>
                </a:lnTo>
                <a:lnTo>
                  <a:pt x="1971" y="100"/>
                </a:lnTo>
                <a:lnTo>
                  <a:pt x="1971" y="0"/>
                </a:lnTo>
                <a:lnTo>
                  <a:pt x="0" y="0"/>
                </a:lnTo>
                <a:lnTo>
                  <a:pt x="69" y="66"/>
                </a:lnTo>
                <a:lnTo>
                  <a:pt x="69" y="100"/>
                </a:lnTo>
                <a:lnTo>
                  <a:pt x="105" y="134"/>
                </a:lnTo>
                <a:lnTo>
                  <a:pt x="173" y="270"/>
                </a:lnTo>
                <a:lnTo>
                  <a:pt x="276" y="336"/>
                </a:lnTo>
                <a:lnTo>
                  <a:pt x="346" y="404"/>
                </a:lnTo>
                <a:lnTo>
                  <a:pt x="587" y="370"/>
                </a:lnTo>
                <a:lnTo>
                  <a:pt x="622" y="404"/>
                </a:lnTo>
                <a:lnTo>
                  <a:pt x="622" y="438"/>
                </a:lnTo>
                <a:lnTo>
                  <a:pt x="622" y="472"/>
                </a:lnTo>
                <a:lnTo>
                  <a:pt x="587" y="540"/>
                </a:lnTo>
                <a:lnTo>
                  <a:pt x="554" y="606"/>
                </a:lnTo>
                <a:lnTo>
                  <a:pt x="554" y="640"/>
                </a:lnTo>
                <a:lnTo>
                  <a:pt x="622" y="674"/>
                </a:lnTo>
                <a:lnTo>
                  <a:pt x="692" y="741"/>
                </a:lnTo>
                <a:lnTo>
                  <a:pt x="727" y="775"/>
                </a:lnTo>
                <a:lnTo>
                  <a:pt x="795" y="775"/>
                </a:lnTo>
                <a:lnTo>
                  <a:pt x="795" y="810"/>
                </a:lnTo>
                <a:lnTo>
                  <a:pt x="830" y="843"/>
                </a:lnTo>
                <a:lnTo>
                  <a:pt x="830" y="944"/>
                </a:lnTo>
                <a:lnTo>
                  <a:pt x="760" y="978"/>
                </a:lnTo>
                <a:lnTo>
                  <a:pt x="727" y="1011"/>
                </a:lnTo>
                <a:lnTo>
                  <a:pt x="692" y="1113"/>
                </a:lnTo>
                <a:lnTo>
                  <a:pt x="692" y="1179"/>
                </a:lnTo>
                <a:lnTo>
                  <a:pt x="692" y="1248"/>
                </a:lnTo>
                <a:lnTo>
                  <a:pt x="658" y="1281"/>
                </a:lnTo>
                <a:lnTo>
                  <a:pt x="658" y="1383"/>
                </a:lnTo>
                <a:lnTo>
                  <a:pt x="658" y="1449"/>
                </a:lnTo>
                <a:lnTo>
                  <a:pt x="658" y="1518"/>
                </a:lnTo>
                <a:lnTo>
                  <a:pt x="692" y="1585"/>
                </a:lnTo>
                <a:lnTo>
                  <a:pt x="727" y="1619"/>
                </a:lnTo>
                <a:lnTo>
                  <a:pt x="760" y="1619"/>
                </a:lnTo>
                <a:lnTo>
                  <a:pt x="760" y="1652"/>
                </a:lnTo>
                <a:lnTo>
                  <a:pt x="760" y="1686"/>
                </a:lnTo>
                <a:lnTo>
                  <a:pt x="760" y="1787"/>
                </a:lnTo>
                <a:lnTo>
                  <a:pt x="795" y="1855"/>
                </a:lnTo>
                <a:lnTo>
                  <a:pt x="830" y="1889"/>
                </a:lnTo>
                <a:lnTo>
                  <a:pt x="864" y="1956"/>
                </a:lnTo>
                <a:lnTo>
                  <a:pt x="864" y="2024"/>
                </a:lnTo>
                <a:lnTo>
                  <a:pt x="900" y="2057"/>
                </a:lnTo>
                <a:lnTo>
                  <a:pt x="968" y="2057"/>
                </a:lnTo>
                <a:lnTo>
                  <a:pt x="968" y="2091"/>
                </a:lnTo>
                <a:lnTo>
                  <a:pt x="1004" y="2126"/>
                </a:lnTo>
                <a:lnTo>
                  <a:pt x="1037" y="2126"/>
                </a:lnTo>
                <a:lnTo>
                  <a:pt x="1071" y="2159"/>
                </a:lnTo>
                <a:lnTo>
                  <a:pt x="1141" y="2159"/>
                </a:lnTo>
                <a:lnTo>
                  <a:pt x="1245" y="2159"/>
                </a:lnTo>
                <a:lnTo>
                  <a:pt x="1280" y="2159"/>
                </a:lnTo>
                <a:lnTo>
                  <a:pt x="1314" y="2126"/>
                </a:lnTo>
                <a:lnTo>
                  <a:pt x="1382" y="2091"/>
                </a:lnTo>
                <a:lnTo>
                  <a:pt x="1487" y="2057"/>
                </a:lnTo>
                <a:lnTo>
                  <a:pt x="1556" y="2057"/>
                </a:lnTo>
                <a:lnTo>
                  <a:pt x="1590" y="2057"/>
                </a:lnTo>
                <a:lnTo>
                  <a:pt x="1590" y="2024"/>
                </a:lnTo>
                <a:lnTo>
                  <a:pt x="1625" y="1989"/>
                </a:lnTo>
                <a:lnTo>
                  <a:pt x="1694" y="1989"/>
                </a:lnTo>
                <a:lnTo>
                  <a:pt x="1764" y="1956"/>
                </a:lnTo>
                <a:lnTo>
                  <a:pt x="1799" y="1956"/>
                </a:lnTo>
                <a:lnTo>
                  <a:pt x="1832" y="1922"/>
                </a:lnTo>
                <a:lnTo>
                  <a:pt x="1867" y="1855"/>
                </a:lnTo>
                <a:lnTo>
                  <a:pt x="1936" y="1855"/>
                </a:lnTo>
                <a:lnTo>
                  <a:pt x="2005" y="1855"/>
                </a:lnTo>
                <a:lnTo>
                  <a:pt x="2005" y="1889"/>
                </a:lnTo>
                <a:lnTo>
                  <a:pt x="2144" y="1889"/>
                </a:lnTo>
                <a:lnTo>
                  <a:pt x="2213" y="1889"/>
                </a:lnTo>
                <a:lnTo>
                  <a:pt x="2282" y="1855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6" name="Freeform 7"/>
          <p:cNvSpPr>
            <a:spLocks noChangeArrowheads="1"/>
          </p:cNvSpPr>
          <p:nvPr/>
        </p:nvSpPr>
        <p:spPr bwMode="auto">
          <a:xfrm>
            <a:off x="2347913" y="327025"/>
            <a:ext cx="822325" cy="777875"/>
          </a:xfrm>
          <a:custGeom>
            <a:avLst/>
            <a:gdLst>
              <a:gd name="T0" fmla="*/ 296067617 w 2283"/>
              <a:gd name="T1" fmla="*/ 231758853 h 2160"/>
              <a:gd name="T2" fmla="*/ 282444685 w 2283"/>
              <a:gd name="T3" fmla="*/ 218660302 h 2160"/>
              <a:gd name="T4" fmla="*/ 264670146 w 2283"/>
              <a:gd name="T5" fmla="*/ 183643323 h 2160"/>
              <a:gd name="T6" fmla="*/ 255718222 w 2283"/>
              <a:gd name="T7" fmla="*/ 174954171 h 2160"/>
              <a:gd name="T8" fmla="*/ 251177244 w 2283"/>
              <a:gd name="T9" fmla="*/ 161855260 h 2160"/>
              <a:gd name="T10" fmla="*/ 246766297 w 2283"/>
              <a:gd name="T11" fmla="*/ 152906457 h 2160"/>
              <a:gd name="T12" fmla="*/ 233403066 w 2283"/>
              <a:gd name="T13" fmla="*/ 148626704 h 2160"/>
              <a:gd name="T14" fmla="*/ 228862088 w 2283"/>
              <a:gd name="T15" fmla="*/ 140067198 h 2160"/>
              <a:gd name="T16" fmla="*/ 206287232 w 2283"/>
              <a:gd name="T17" fmla="*/ 113609724 h 2160"/>
              <a:gd name="T18" fmla="*/ 206287232 w 2283"/>
              <a:gd name="T19" fmla="*/ 100511173 h 2160"/>
              <a:gd name="T20" fmla="*/ 210828209 w 2283"/>
              <a:gd name="T21" fmla="*/ 78593105 h 2160"/>
              <a:gd name="T22" fmla="*/ 210828209 w 2283"/>
              <a:gd name="T23" fmla="*/ 65494194 h 2160"/>
              <a:gd name="T24" fmla="*/ 219780134 w 2283"/>
              <a:gd name="T25" fmla="*/ 56805042 h 2160"/>
              <a:gd name="T26" fmla="*/ 242225320 w 2283"/>
              <a:gd name="T27" fmla="*/ 52395283 h 2160"/>
              <a:gd name="T28" fmla="*/ 242225320 w 2283"/>
              <a:gd name="T29" fmla="*/ 43576485 h 2160"/>
              <a:gd name="T30" fmla="*/ 246766297 w 2283"/>
              <a:gd name="T31" fmla="*/ 35016619 h 2160"/>
              <a:gd name="T32" fmla="*/ 246766297 w 2283"/>
              <a:gd name="T33" fmla="*/ 26197822 h 2160"/>
              <a:gd name="T34" fmla="*/ 255718222 w 2283"/>
              <a:gd name="T35" fmla="*/ 12969265 h 2160"/>
              <a:gd name="T36" fmla="*/ 0 w 2283"/>
              <a:gd name="T37" fmla="*/ 0 h 2160"/>
              <a:gd name="T38" fmla="*/ 8951924 w 2283"/>
              <a:gd name="T39" fmla="*/ 12969265 h 2160"/>
              <a:gd name="T40" fmla="*/ 22445186 w 2283"/>
              <a:gd name="T41" fmla="*/ 35016619 h 2160"/>
              <a:gd name="T42" fmla="*/ 44890012 w 2283"/>
              <a:gd name="T43" fmla="*/ 52395283 h 2160"/>
              <a:gd name="T44" fmla="*/ 80698430 w 2283"/>
              <a:gd name="T45" fmla="*/ 52395283 h 2160"/>
              <a:gd name="T46" fmla="*/ 80698430 w 2283"/>
              <a:gd name="T47" fmla="*/ 61214441 h 2160"/>
              <a:gd name="T48" fmla="*/ 71876176 w 2283"/>
              <a:gd name="T49" fmla="*/ 78593105 h 2160"/>
              <a:gd name="T50" fmla="*/ 80698430 w 2283"/>
              <a:gd name="T51" fmla="*/ 87412263 h 2160"/>
              <a:gd name="T52" fmla="*/ 94321362 w 2283"/>
              <a:gd name="T53" fmla="*/ 100511173 h 2160"/>
              <a:gd name="T54" fmla="*/ 103143616 w 2283"/>
              <a:gd name="T55" fmla="*/ 105050218 h 2160"/>
              <a:gd name="T56" fmla="*/ 107684593 w 2283"/>
              <a:gd name="T57" fmla="*/ 122428882 h 2160"/>
              <a:gd name="T58" fmla="*/ 94321362 w 2283"/>
              <a:gd name="T59" fmla="*/ 131118394 h 2160"/>
              <a:gd name="T60" fmla="*/ 89780385 w 2283"/>
              <a:gd name="T61" fmla="*/ 152906457 h 2160"/>
              <a:gd name="T62" fmla="*/ 85369077 w 2283"/>
              <a:gd name="T63" fmla="*/ 166135013 h 2160"/>
              <a:gd name="T64" fmla="*/ 85369077 w 2283"/>
              <a:gd name="T65" fmla="*/ 187923076 h 2160"/>
              <a:gd name="T66" fmla="*/ 89780385 w 2283"/>
              <a:gd name="T67" fmla="*/ 205561392 h 2160"/>
              <a:gd name="T68" fmla="*/ 98602639 w 2283"/>
              <a:gd name="T69" fmla="*/ 209970790 h 2160"/>
              <a:gd name="T70" fmla="*/ 98602639 w 2283"/>
              <a:gd name="T71" fmla="*/ 218660302 h 2160"/>
              <a:gd name="T72" fmla="*/ 103143616 w 2283"/>
              <a:gd name="T73" fmla="*/ 240578011 h 2160"/>
              <a:gd name="T74" fmla="*/ 112095540 w 2283"/>
              <a:gd name="T75" fmla="*/ 253676922 h 2160"/>
              <a:gd name="T76" fmla="*/ 116766188 w 2283"/>
              <a:gd name="T77" fmla="*/ 266775833 h 2160"/>
              <a:gd name="T78" fmla="*/ 125588802 w 2283"/>
              <a:gd name="T79" fmla="*/ 271185231 h 2160"/>
              <a:gd name="T80" fmla="*/ 134540727 w 2283"/>
              <a:gd name="T81" fmla="*/ 275724636 h 2160"/>
              <a:gd name="T82" fmla="*/ 148033628 w 2283"/>
              <a:gd name="T83" fmla="*/ 280004389 h 2160"/>
              <a:gd name="T84" fmla="*/ 166067507 w 2283"/>
              <a:gd name="T85" fmla="*/ 280004389 h 2160"/>
              <a:gd name="T86" fmla="*/ 179301069 w 2283"/>
              <a:gd name="T87" fmla="*/ 271185231 h 2160"/>
              <a:gd name="T88" fmla="*/ 201875925 w 2283"/>
              <a:gd name="T89" fmla="*/ 266775833 h 2160"/>
              <a:gd name="T90" fmla="*/ 206287232 w 2283"/>
              <a:gd name="T91" fmla="*/ 262496080 h 2160"/>
              <a:gd name="T92" fmla="*/ 219780134 w 2283"/>
              <a:gd name="T93" fmla="*/ 257956675 h 2160"/>
              <a:gd name="T94" fmla="*/ 233403066 w 2283"/>
              <a:gd name="T95" fmla="*/ 253676922 h 2160"/>
              <a:gd name="T96" fmla="*/ 242225320 w 2283"/>
              <a:gd name="T97" fmla="*/ 240578011 h 2160"/>
              <a:gd name="T98" fmla="*/ 260129529 w 2283"/>
              <a:gd name="T99" fmla="*/ 240578011 h 2160"/>
              <a:gd name="T100" fmla="*/ 278163408 w 2283"/>
              <a:gd name="T101" fmla="*/ 244987410 h 2160"/>
              <a:gd name="T102" fmla="*/ 296067617 w 2283"/>
              <a:gd name="T103" fmla="*/ 240578011 h 216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283"/>
              <a:gd name="T157" fmla="*/ 0 h 2160"/>
              <a:gd name="T158" fmla="*/ 2283 w 2283"/>
              <a:gd name="T159" fmla="*/ 2160 h 216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283" h="2160">
                <a:moveTo>
                  <a:pt x="2282" y="1855"/>
                </a:moveTo>
                <a:lnTo>
                  <a:pt x="2282" y="1787"/>
                </a:lnTo>
                <a:lnTo>
                  <a:pt x="2248" y="1754"/>
                </a:lnTo>
                <a:lnTo>
                  <a:pt x="2177" y="1686"/>
                </a:lnTo>
                <a:lnTo>
                  <a:pt x="2109" y="1585"/>
                </a:lnTo>
                <a:lnTo>
                  <a:pt x="2040" y="1416"/>
                </a:lnTo>
                <a:lnTo>
                  <a:pt x="1971" y="1383"/>
                </a:lnTo>
                <a:lnTo>
                  <a:pt x="1971" y="1349"/>
                </a:lnTo>
                <a:lnTo>
                  <a:pt x="1971" y="1315"/>
                </a:lnTo>
                <a:lnTo>
                  <a:pt x="1936" y="1248"/>
                </a:lnTo>
                <a:lnTo>
                  <a:pt x="1936" y="1214"/>
                </a:lnTo>
                <a:lnTo>
                  <a:pt x="1902" y="1179"/>
                </a:lnTo>
                <a:lnTo>
                  <a:pt x="1832" y="1179"/>
                </a:lnTo>
                <a:lnTo>
                  <a:pt x="1799" y="1146"/>
                </a:lnTo>
                <a:lnTo>
                  <a:pt x="1764" y="1113"/>
                </a:lnTo>
                <a:lnTo>
                  <a:pt x="1764" y="1080"/>
                </a:lnTo>
                <a:lnTo>
                  <a:pt x="1660" y="944"/>
                </a:lnTo>
                <a:lnTo>
                  <a:pt x="1590" y="876"/>
                </a:lnTo>
                <a:lnTo>
                  <a:pt x="1590" y="843"/>
                </a:lnTo>
                <a:lnTo>
                  <a:pt x="1590" y="775"/>
                </a:lnTo>
                <a:lnTo>
                  <a:pt x="1590" y="741"/>
                </a:lnTo>
                <a:lnTo>
                  <a:pt x="1625" y="606"/>
                </a:lnTo>
                <a:lnTo>
                  <a:pt x="1625" y="540"/>
                </a:lnTo>
                <a:lnTo>
                  <a:pt x="1625" y="505"/>
                </a:lnTo>
                <a:lnTo>
                  <a:pt x="1660" y="472"/>
                </a:lnTo>
                <a:lnTo>
                  <a:pt x="1694" y="438"/>
                </a:lnTo>
                <a:lnTo>
                  <a:pt x="1764" y="438"/>
                </a:lnTo>
                <a:lnTo>
                  <a:pt x="1867" y="404"/>
                </a:lnTo>
                <a:lnTo>
                  <a:pt x="1867" y="370"/>
                </a:lnTo>
                <a:lnTo>
                  <a:pt x="1867" y="336"/>
                </a:lnTo>
                <a:lnTo>
                  <a:pt x="1902" y="304"/>
                </a:lnTo>
                <a:lnTo>
                  <a:pt x="1902" y="270"/>
                </a:lnTo>
                <a:lnTo>
                  <a:pt x="1902" y="235"/>
                </a:lnTo>
                <a:lnTo>
                  <a:pt x="1902" y="202"/>
                </a:lnTo>
                <a:lnTo>
                  <a:pt x="1936" y="202"/>
                </a:lnTo>
                <a:lnTo>
                  <a:pt x="1971" y="100"/>
                </a:lnTo>
                <a:lnTo>
                  <a:pt x="1971" y="0"/>
                </a:lnTo>
                <a:lnTo>
                  <a:pt x="0" y="0"/>
                </a:lnTo>
                <a:lnTo>
                  <a:pt x="69" y="66"/>
                </a:lnTo>
                <a:lnTo>
                  <a:pt x="69" y="100"/>
                </a:lnTo>
                <a:lnTo>
                  <a:pt x="105" y="134"/>
                </a:lnTo>
                <a:lnTo>
                  <a:pt x="173" y="270"/>
                </a:lnTo>
                <a:lnTo>
                  <a:pt x="276" y="336"/>
                </a:lnTo>
                <a:lnTo>
                  <a:pt x="346" y="404"/>
                </a:lnTo>
                <a:lnTo>
                  <a:pt x="587" y="370"/>
                </a:lnTo>
                <a:lnTo>
                  <a:pt x="622" y="404"/>
                </a:lnTo>
                <a:lnTo>
                  <a:pt x="622" y="438"/>
                </a:lnTo>
                <a:lnTo>
                  <a:pt x="622" y="472"/>
                </a:lnTo>
                <a:lnTo>
                  <a:pt x="587" y="540"/>
                </a:lnTo>
                <a:lnTo>
                  <a:pt x="554" y="606"/>
                </a:lnTo>
                <a:lnTo>
                  <a:pt x="554" y="640"/>
                </a:lnTo>
                <a:lnTo>
                  <a:pt x="622" y="674"/>
                </a:lnTo>
                <a:lnTo>
                  <a:pt x="692" y="741"/>
                </a:lnTo>
                <a:lnTo>
                  <a:pt x="727" y="775"/>
                </a:lnTo>
                <a:lnTo>
                  <a:pt x="795" y="775"/>
                </a:lnTo>
                <a:lnTo>
                  <a:pt x="795" y="810"/>
                </a:lnTo>
                <a:lnTo>
                  <a:pt x="830" y="843"/>
                </a:lnTo>
                <a:lnTo>
                  <a:pt x="830" y="944"/>
                </a:lnTo>
                <a:lnTo>
                  <a:pt x="760" y="978"/>
                </a:lnTo>
                <a:lnTo>
                  <a:pt x="727" y="1011"/>
                </a:lnTo>
                <a:lnTo>
                  <a:pt x="692" y="1113"/>
                </a:lnTo>
                <a:lnTo>
                  <a:pt x="692" y="1179"/>
                </a:lnTo>
                <a:lnTo>
                  <a:pt x="692" y="1248"/>
                </a:lnTo>
                <a:lnTo>
                  <a:pt x="658" y="1281"/>
                </a:lnTo>
                <a:lnTo>
                  <a:pt x="658" y="1383"/>
                </a:lnTo>
                <a:lnTo>
                  <a:pt x="658" y="1449"/>
                </a:lnTo>
                <a:lnTo>
                  <a:pt x="658" y="1518"/>
                </a:lnTo>
                <a:lnTo>
                  <a:pt x="692" y="1585"/>
                </a:lnTo>
                <a:lnTo>
                  <a:pt x="727" y="1619"/>
                </a:lnTo>
                <a:lnTo>
                  <a:pt x="760" y="1619"/>
                </a:lnTo>
                <a:lnTo>
                  <a:pt x="760" y="1652"/>
                </a:lnTo>
                <a:lnTo>
                  <a:pt x="760" y="1686"/>
                </a:lnTo>
                <a:lnTo>
                  <a:pt x="760" y="1787"/>
                </a:lnTo>
                <a:lnTo>
                  <a:pt x="795" y="1855"/>
                </a:lnTo>
                <a:lnTo>
                  <a:pt x="830" y="1889"/>
                </a:lnTo>
                <a:lnTo>
                  <a:pt x="864" y="1956"/>
                </a:lnTo>
                <a:lnTo>
                  <a:pt x="864" y="2024"/>
                </a:lnTo>
                <a:lnTo>
                  <a:pt x="900" y="2057"/>
                </a:lnTo>
                <a:lnTo>
                  <a:pt x="968" y="2057"/>
                </a:lnTo>
                <a:lnTo>
                  <a:pt x="968" y="2091"/>
                </a:lnTo>
                <a:lnTo>
                  <a:pt x="1004" y="2126"/>
                </a:lnTo>
                <a:lnTo>
                  <a:pt x="1037" y="2126"/>
                </a:lnTo>
                <a:lnTo>
                  <a:pt x="1071" y="2159"/>
                </a:lnTo>
                <a:lnTo>
                  <a:pt x="1141" y="2159"/>
                </a:lnTo>
                <a:lnTo>
                  <a:pt x="1245" y="2159"/>
                </a:lnTo>
                <a:lnTo>
                  <a:pt x="1280" y="2159"/>
                </a:lnTo>
                <a:lnTo>
                  <a:pt x="1314" y="2126"/>
                </a:lnTo>
                <a:lnTo>
                  <a:pt x="1382" y="2091"/>
                </a:lnTo>
                <a:lnTo>
                  <a:pt x="1487" y="2057"/>
                </a:lnTo>
                <a:lnTo>
                  <a:pt x="1556" y="2057"/>
                </a:lnTo>
                <a:lnTo>
                  <a:pt x="1590" y="2057"/>
                </a:lnTo>
                <a:lnTo>
                  <a:pt x="1590" y="2024"/>
                </a:lnTo>
                <a:lnTo>
                  <a:pt x="1625" y="1989"/>
                </a:lnTo>
                <a:lnTo>
                  <a:pt x="1694" y="1989"/>
                </a:lnTo>
                <a:lnTo>
                  <a:pt x="1764" y="1956"/>
                </a:lnTo>
                <a:lnTo>
                  <a:pt x="1799" y="1956"/>
                </a:lnTo>
                <a:lnTo>
                  <a:pt x="1832" y="1922"/>
                </a:lnTo>
                <a:lnTo>
                  <a:pt x="1867" y="1855"/>
                </a:lnTo>
                <a:lnTo>
                  <a:pt x="1936" y="1855"/>
                </a:lnTo>
                <a:lnTo>
                  <a:pt x="2005" y="1855"/>
                </a:lnTo>
                <a:lnTo>
                  <a:pt x="2005" y="1889"/>
                </a:lnTo>
                <a:lnTo>
                  <a:pt x="2144" y="1889"/>
                </a:lnTo>
                <a:lnTo>
                  <a:pt x="2213" y="1889"/>
                </a:lnTo>
                <a:lnTo>
                  <a:pt x="2282" y="185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7" name="Freeform 8"/>
          <p:cNvSpPr>
            <a:spLocks noChangeArrowheads="1"/>
          </p:cNvSpPr>
          <p:nvPr/>
        </p:nvSpPr>
        <p:spPr bwMode="auto">
          <a:xfrm>
            <a:off x="1250950" y="327025"/>
            <a:ext cx="1220788" cy="825500"/>
          </a:xfrm>
          <a:custGeom>
            <a:avLst/>
            <a:gdLst>
              <a:gd name="T0" fmla="*/ 67305031 w 3390"/>
              <a:gd name="T1" fmla="*/ 275063075 h 2295"/>
              <a:gd name="T2" fmla="*/ 80792038 w 3390"/>
              <a:gd name="T3" fmla="*/ 287871453 h 2295"/>
              <a:gd name="T4" fmla="*/ 103097527 w 3390"/>
              <a:gd name="T5" fmla="*/ 296798723 h 2295"/>
              <a:gd name="T6" fmla="*/ 143428906 w 3390"/>
              <a:gd name="T7" fmla="*/ 283601874 h 2295"/>
              <a:gd name="T8" fmla="*/ 152506671 w 3390"/>
              <a:gd name="T9" fmla="*/ 279332654 h 2295"/>
              <a:gd name="T10" fmla="*/ 161454795 w 3390"/>
              <a:gd name="T11" fmla="*/ 270534515 h 2295"/>
              <a:gd name="T12" fmla="*/ 179350683 w 3390"/>
              <a:gd name="T13" fmla="*/ 266135805 h 2295"/>
              <a:gd name="T14" fmla="*/ 201785813 w 3390"/>
              <a:gd name="T15" fmla="*/ 257337665 h 2295"/>
              <a:gd name="T16" fmla="*/ 237707950 w 3390"/>
              <a:gd name="T17" fmla="*/ 235601657 h 2295"/>
              <a:gd name="T18" fmla="*/ 255604198 w 3390"/>
              <a:gd name="T19" fmla="*/ 222405167 h 2295"/>
              <a:gd name="T20" fmla="*/ 228630185 w 3390"/>
              <a:gd name="T21" fmla="*/ 205067868 h 2295"/>
              <a:gd name="T22" fmla="*/ 219682061 w 3390"/>
              <a:gd name="T23" fmla="*/ 183202729 h 2295"/>
              <a:gd name="T24" fmla="*/ 219682061 w 3390"/>
              <a:gd name="T25" fmla="*/ 157068011 h 2295"/>
              <a:gd name="T26" fmla="*/ 224220944 w 3390"/>
              <a:gd name="T27" fmla="*/ 144000652 h 2295"/>
              <a:gd name="T28" fmla="*/ 224220944 w 3390"/>
              <a:gd name="T29" fmla="*/ 130803802 h 2295"/>
              <a:gd name="T30" fmla="*/ 215143178 w 3390"/>
              <a:gd name="T31" fmla="*/ 126534223 h 2295"/>
              <a:gd name="T32" fmla="*/ 197376572 w 3390"/>
              <a:gd name="T33" fmla="*/ 122135153 h 2295"/>
              <a:gd name="T34" fmla="*/ 188298807 w 3390"/>
              <a:gd name="T35" fmla="*/ 109067794 h 2295"/>
              <a:gd name="T36" fmla="*/ 210733937 w 3390"/>
              <a:gd name="T37" fmla="*/ 104798214 h 2295"/>
              <a:gd name="T38" fmla="*/ 219682061 w 3390"/>
              <a:gd name="T39" fmla="*/ 104798214 h 2295"/>
              <a:gd name="T40" fmla="*/ 246526433 w 3390"/>
              <a:gd name="T41" fmla="*/ 113337373 h 2295"/>
              <a:gd name="T42" fmla="*/ 282448210 w 3390"/>
              <a:gd name="T43" fmla="*/ 117736083 h 2295"/>
              <a:gd name="T44" fmla="*/ 295935216 w 3390"/>
              <a:gd name="T45" fmla="*/ 117736083 h 2295"/>
              <a:gd name="T46" fmla="*/ 318240706 w 3390"/>
              <a:gd name="T47" fmla="*/ 104798214 h 2295"/>
              <a:gd name="T48" fmla="*/ 354162843 w 3390"/>
              <a:gd name="T49" fmla="*/ 104798214 h 2295"/>
              <a:gd name="T50" fmla="*/ 385675378 w 3390"/>
              <a:gd name="T51" fmla="*/ 104798214 h 2295"/>
              <a:gd name="T52" fmla="*/ 394623502 w 3390"/>
              <a:gd name="T53" fmla="*/ 95870944 h 2295"/>
              <a:gd name="T54" fmla="*/ 417058633 w 3390"/>
              <a:gd name="T55" fmla="*/ 82803585 h 2295"/>
              <a:gd name="T56" fmla="*/ 430415998 w 3390"/>
              <a:gd name="T57" fmla="*/ 74134936 h 2295"/>
              <a:gd name="T58" fmla="*/ 439493763 w 3390"/>
              <a:gd name="T59" fmla="*/ 65337156 h 2295"/>
              <a:gd name="T60" fmla="*/ 439493763 w 3390"/>
              <a:gd name="T61" fmla="*/ 56668507 h 2295"/>
              <a:gd name="T62" fmla="*/ 430415998 w 3390"/>
              <a:gd name="T63" fmla="*/ 43472017 h 2295"/>
              <a:gd name="T64" fmla="*/ 412519750 w 3390"/>
              <a:gd name="T65" fmla="*/ 26134719 h 2295"/>
              <a:gd name="T66" fmla="*/ 403571626 w 3390"/>
              <a:gd name="T67" fmla="*/ 8539159 h 2295"/>
              <a:gd name="T68" fmla="*/ 31383254 w 3390"/>
              <a:gd name="T69" fmla="*/ 0 h 2295"/>
              <a:gd name="T70" fmla="*/ 17896248 w 3390"/>
              <a:gd name="T71" fmla="*/ 12937869 h 2295"/>
              <a:gd name="T72" fmla="*/ 17896248 w 3390"/>
              <a:gd name="T73" fmla="*/ 26134719 h 2295"/>
              <a:gd name="T74" fmla="*/ 13487007 w 3390"/>
              <a:gd name="T75" fmla="*/ 30404298 h 2295"/>
              <a:gd name="T76" fmla="*/ 4409241 w 3390"/>
              <a:gd name="T77" fmla="*/ 39331568 h 2295"/>
              <a:gd name="T78" fmla="*/ 4409241 w 3390"/>
              <a:gd name="T79" fmla="*/ 47870727 h 2295"/>
              <a:gd name="T80" fmla="*/ 0 w 3390"/>
              <a:gd name="T81" fmla="*/ 61067576 h 2295"/>
              <a:gd name="T82" fmla="*/ 0 w 3390"/>
              <a:gd name="T83" fmla="*/ 78404515 h 2295"/>
              <a:gd name="T84" fmla="*/ 0 w 3390"/>
              <a:gd name="T85" fmla="*/ 87202295 h 2295"/>
              <a:gd name="T86" fmla="*/ 4409241 w 3390"/>
              <a:gd name="T87" fmla="*/ 95870944 h 2295"/>
              <a:gd name="T88" fmla="*/ 17896248 w 3390"/>
              <a:gd name="T89" fmla="*/ 117736083 h 2295"/>
              <a:gd name="T90" fmla="*/ 31383254 w 3390"/>
              <a:gd name="T91" fmla="*/ 130803802 h 2295"/>
              <a:gd name="T92" fmla="*/ 35922137 w 3390"/>
              <a:gd name="T93" fmla="*/ 152539451 h 2295"/>
              <a:gd name="T94" fmla="*/ 31383254 w 3390"/>
              <a:gd name="T95" fmla="*/ 157068011 h 2295"/>
              <a:gd name="T96" fmla="*/ 8948124 w 3390"/>
              <a:gd name="T97" fmla="*/ 183202729 h 2295"/>
              <a:gd name="T98" fmla="*/ 22435131 w 3390"/>
              <a:gd name="T99" fmla="*/ 192000509 h 2295"/>
              <a:gd name="T100" fmla="*/ 40461020 w 3390"/>
              <a:gd name="T101" fmla="*/ 205067868 h 2295"/>
              <a:gd name="T102" fmla="*/ 53818025 w 3390"/>
              <a:gd name="T103" fmla="*/ 240000726 h 22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90"/>
              <a:gd name="T157" fmla="*/ 0 h 2295"/>
              <a:gd name="T158" fmla="*/ 3390 w 3390"/>
              <a:gd name="T159" fmla="*/ 2295 h 22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90" h="2295">
                <a:moveTo>
                  <a:pt x="450" y="2057"/>
                </a:moveTo>
                <a:lnTo>
                  <a:pt x="519" y="2126"/>
                </a:lnTo>
                <a:lnTo>
                  <a:pt x="587" y="2192"/>
                </a:lnTo>
                <a:lnTo>
                  <a:pt x="623" y="2225"/>
                </a:lnTo>
                <a:lnTo>
                  <a:pt x="691" y="2260"/>
                </a:lnTo>
                <a:lnTo>
                  <a:pt x="795" y="2294"/>
                </a:lnTo>
                <a:lnTo>
                  <a:pt x="968" y="2260"/>
                </a:lnTo>
                <a:lnTo>
                  <a:pt x="1106" y="2192"/>
                </a:lnTo>
                <a:lnTo>
                  <a:pt x="1140" y="2159"/>
                </a:lnTo>
                <a:lnTo>
                  <a:pt x="1176" y="2159"/>
                </a:lnTo>
                <a:lnTo>
                  <a:pt x="1210" y="2126"/>
                </a:lnTo>
                <a:lnTo>
                  <a:pt x="1245" y="2091"/>
                </a:lnTo>
                <a:lnTo>
                  <a:pt x="1314" y="2057"/>
                </a:lnTo>
                <a:lnTo>
                  <a:pt x="1383" y="2057"/>
                </a:lnTo>
                <a:lnTo>
                  <a:pt x="1487" y="2024"/>
                </a:lnTo>
                <a:lnTo>
                  <a:pt x="1556" y="1989"/>
                </a:lnTo>
                <a:lnTo>
                  <a:pt x="1659" y="1889"/>
                </a:lnTo>
                <a:lnTo>
                  <a:pt x="1833" y="1821"/>
                </a:lnTo>
                <a:lnTo>
                  <a:pt x="1901" y="1787"/>
                </a:lnTo>
                <a:lnTo>
                  <a:pt x="1971" y="1719"/>
                </a:lnTo>
                <a:lnTo>
                  <a:pt x="1868" y="1652"/>
                </a:lnTo>
                <a:lnTo>
                  <a:pt x="1763" y="1585"/>
                </a:lnTo>
                <a:lnTo>
                  <a:pt x="1729" y="1551"/>
                </a:lnTo>
                <a:lnTo>
                  <a:pt x="1694" y="1416"/>
                </a:lnTo>
                <a:lnTo>
                  <a:pt x="1659" y="1281"/>
                </a:lnTo>
                <a:lnTo>
                  <a:pt x="1694" y="1214"/>
                </a:lnTo>
                <a:lnTo>
                  <a:pt x="1694" y="1179"/>
                </a:lnTo>
                <a:lnTo>
                  <a:pt x="1729" y="1113"/>
                </a:lnTo>
                <a:lnTo>
                  <a:pt x="1729" y="1045"/>
                </a:lnTo>
                <a:lnTo>
                  <a:pt x="1729" y="1011"/>
                </a:lnTo>
                <a:lnTo>
                  <a:pt x="1694" y="978"/>
                </a:lnTo>
                <a:lnTo>
                  <a:pt x="1659" y="978"/>
                </a:lnTo>
                <a:lnTo>
                  <a:pt x="1591" y="944"/>
                </a:lnTo>
                <a:lnTo>
                  <a:pt x="1522" y="944"/>
                </a:lnTo>
                <a:lnTo>
                  <a:pt x="1487" y="910"/>
                </a:lnTo>
                <a:lnTo>
                  <a:pt x="1452" y="843"/>
                </a:lnTo>
                <a:lnTo>
                  <a:pt x="1452" y="810"/>
                </a:lnTo>
                <a:lnTo>
                  <a:pt x="1625" y="810"/>
                </a:lnTo>
                <a:lnTo>
                  <a:pt x="1659" y="810"/>
                </a:lnTo>
                <a:lnTo>
                  <a:pt x="1694" y="810"/>
                </a:lnTo>
                <a:lnTo>
                  <a:pt x="1798" y="876"/>
                </a:lnTo>
                <a:lnTo>
                  <a:pt x="1901" y="876"/>
                </a:lnTo>
                <a:lnTo>
                  <a:pt x="2109" y="876"/>
                </a:lnTo>
                <a:lnTo>
                  <a:pt x="2178" y="910"/>
                </a:lnTo>
                <a:lnTo>
                  <a:pt x="2247" y="910"/>
                </a:lnTo>
                <a:lnTo>
                  <a:pt x="2282" y="910"/>
                </a:lnTo>
                <a:lnTo>
                  <a:pt x="2317" y="843"/>
                </a:lnTo>
                <a:lnTo>
                  <a:pt x="2454" y="810"/>
                </a:lnTo>
                <a:lnTo>
                  <a:pt x="2558" y="810"/>
                </a:lnTo>
                <a:lnTo>
                  <a:pt x="2731" y="810"/>
                </a:lnTo>
                <a:lnTo>
                  <a:pt x="2870" y="810"/>
                </a:lnTo>
                <a:lnTo>
                  <a:pt x="2974" y="810"/>
                </a:lnTo>
                <a:lnTo>
                  <a:pt x="3007" y="775"/>
                </a:lnTo>
                <a:lnTo>
                  <a:pt x="3043" y="741"/>
                </a:lnTo>
                <a:lnTo>
                  <a:pt x="3112" y="640"/>
                </a:lnTo>
                <a:lnTo>
                  <a:pt x="3216" y="640"/>
                </a:lnTo>
                <a:lnTo>
                  <a:pt x="3285" y="606"/>
                </a:lnTo>
                <a:lnTo>
                  <a:pt x="3319" y="573"/>
                </a:lnTo>
                <a:lnTo>
                  <a:pt x="3353" y="540"/>
                </a:lnTo>
                <a:lnTo>
                  <a:pt x="3389" y="505"/>
                </a:lnTo>
                <a:lnTo>
                  <a:pt x="3389" y="472"/>
                </a:lnTo>
                <a:lnTo>
                  <a:pt x="3389" y="438"/>
                </a:lnTo>
                <a:lnTo>
                  <a:pt x="3389" y="404"/>
                </a:lnTo>
                <a:lnTo>
                  <a:pt x="3319" y="336"/>
                </a:lnTo>
                <a:lnTo>
                  <a:pt x="3216" y="270"/>
                </a:lnTo>
                <a:lnTo>
                  <a:pt x="3181" y="202"/>
                </a:lnTo>
                <a:lnTo>
                  <a:pt x="3147" y="134"/>
                </a:lnTo>
                <a:lnTo>
                  <a:pt x="3112" y="66"/>
                </a:lnTo>
                <a:lnTo>
                  <a:pt x="3043" y="0"/>
                </a:lnTo>
                <a:lnTo>
                  <a:pt x="242" y="0"/>
                </a:lnTo>
                <a:lnTo>
                  <a:pt x="173" y="66"/>
                </a:lnTo>
                <a:lnTo>
                  <a:pt x="138" y="100"/>
                </a:lnTo>
                <a:lnTo>
                  <a:pt x="138" y="134"/>
                </a:lnTo>
                <a:lnTo>
                  <a:pt x="138" y="202"/>
                </a:lnTo>
                <a:lnTo>
                  <a:pt x="138" y="235"/>
                </a:lnTo>
                <a:lnTo>
                  <a:pt x="104" y="235"/>
                </a:lnTo>
                <a:lnTo>
                  <a:pt x="69" y="270"/>
                </a:lnTo>
                <a:lnTo>
                  <a:pt x="34" y="304"/>
                </a:lnTo>
                <a:lnTo>
                  <a:pt x="34" y="336"/>
                </a:lnTo>
                <a:lnTo>
                  <a:pt x="34" y="370"/>
                </a:lnTo>
                <a:lnTo>
                  <a:pt x="34" y="404"/>
                </a:lnTo>
                <a:lnTo>
                  <a:pt x="0" y="472"/>
                </a:lnTo>
                <a:lnTo>
                  <a:pt x="0" y="573"/>
                </a:lnTo>
                <a:lnTo>
                  <a:pt x="0" y="606"/>
                </a:lnTo>
                <a:lnTo>
                  <a:pt x="0" y="640"/>
                </a:lnTo>
                <a:lnTo>
                  <a:pt x="0" y="674"/>
                </a:lnTo>
                <a:lnTo>
                  <a:pt x="34" y="708"/>
                </a:lnTo>
                <a:lnTo>
                  <a:pt x="34" y="741"/>
                </a:lnTo>
                <a:lnTo>
                  <a:pt x="69" y="775"/>
                </a:lnTo>
                <a:lnTo>
                  <a:pt x="138" y="910"/>
                </a:lnTo>
                <a:lnTo>
                  <a:pt x="208" y="978"/>
                </a:lnTo>
                <a:lnTo>
                  <a:pt x="242" y="1011"/>
                </a:lnTo>
                <a:lnTo>
                  <a:pt x="277" y="1080"/>
                </a:lnTo>
                <a:lnTo>
                  <a:pt x="277" y="1179"/>
                </a:lnTo>
                <a:lnTo>
                  <a:pt x="277" y="1214"/>
                </a:lnTo>
                <a:lnTo>
                  <a:pt x="242" y="1214"/>
                </a:lnTo>
                <a:lnTo>
                  <a:pt x="208" y="1281"/>
                </a:lnTo>
                <a:lnTo>
                  <a:pt x="69" y="1416"/>
                </a:lnTo>
                <a:lnTo>
                  <a:pt x="138" y="1449"/>
                </a:lnTo>
                <a:lnTo>
                  <a:pt x="173" y="1484"/>
                </a:lnTo>
                <a:lnTo>
                  <a:pt x="277" y="1551"/>
                </a:lnTo>
                <a:lnTo>
                  <a:pt x="312" y="1585"/>
                </a:lnTo>
                <a:lnTo>
                  <a:pt x="312" y="1652"/>
                </a:lnTo>
                <a:lnTo>
                  <a:pt x="415" y="1855"/>
                </a:lnTo>
                <a:lnTo>
                  <a:pt x="450" y="2057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8" name="Freeform 9"/>
          <p:cNvSpPr>
            <a:spLocks noChangeArrowheads="1"/>
          </p:cNvSpPr>
          <p:nvPr/>
        </p:nvSpPr>
        <p:spPr bwMode="auto">
          <a:xfrm>
            <a:off x="1250950" y="327025"/>
            <a:ext cx="1220788" cy="825500"/>
          </a:xfrm>
          <a:custGeom>
            <a:avLst/>
            <a:gdLst>
              <a:gd name="T0" fmla="*/ 67305031 w 3390"/>
              <a:gd name="T1" fmla="*/ 275063075 h 2295"/>
              <a:gd name="T2" fmla="*/ 80792038 w 3390"/>
              <a:gd name="T3" fmla="*/ 287871453 h 2295"/>
              <a:gd name="T4" fmla="*/ 103097527 w 3390"/>
              <a:gd name="T5" fmla="*/ 296798723 h 2295"/>
              <a:gd name="T6" fmla="*/ 143428906 w 3390"/>
              <a:gd name="T7" fmla="*/ 283601874 h 2295"/>
              <a:gd name="T8" fmla="*/ 152506671 w 3390"/>
              <a:gd name="T9" fmla="*/ 279332654 h 2295"/>
              <a:gd name="T10" fmla="*/ 161454795 w 3390"/>
              <a:gd name="T11" fmla="*/ 270534515 h 2295"/>
              <a:gd name="T12" fmla="*/ 179350683 w 3390"/>
              <a:gd name="T13" fmla="*/ 266135805 h 2295"/>
              <a:gd name="T14" fmla="*/ 201785813 w 3390"/>
              <a:gd name="T15" fmla="*/ 257337665 h 2295"/>
              <a:gd name="T16" fmla="*/ 237707950 w 3390"/>
              <a:gd name="T17" fmla="*/ 235601657 h 2295"/>
              <a:gd name="T18" fmla="*/ 255604198 w 3390"/>
              <a:gd name="T19" fmla="*/ 222405167 h 2295"/>
              <a:gd name="T20" fmla="*/ 228630185 w 3390"/>
              <a:gd name="T21" fmla="*/ 205067868 h 2295"/>
              <a:gd name="T22" fmla="*/ 219682061 w 3390"/>
              <a:gd name="T23" fmla="*/ 183202729 h 2295"/>
              <a:gd name="T24" fmla="*/ 219682061 w 3390"/>
              <a:gd name="T25" fmla="*/ 157068011 h 2295"/>
              <a:gd name="T26" fmla="*/ 224220944 w 3390"/>
              <a:gd name="T27" fmla="*/ 144000652 h 2295"/>
              <a:gd name="T28" fmla="*/ 224220944 w 3390"/>
              <a:gd name="T29" fmla="*/ 130803802 h 2295"/>
              <a:gd name="T30" fmla="*/ 215143178 w 3390"/>
              <a:gd name="T31" fmla="*/ 126534223 h 2295"/>
              <a:gd name="T32" fmla="*/ 197376572 w 3390"/>
              <a:gd name="T33" fmla="*/ 122135153 h 2295"/>
              <a:gd name="T34" fmla="*/ 188298807 w 3390"/>
              <a:gd name="T35" fmla="*/ 109067794 h 2295"/>
              <a:gd name="T36" fmla="*/ 210733937 w 3390"/>
              <a:gd name="T37" fmla="*/ 104798214 h 2295"/>
              <a:gd name="T38" fmla="*/ 219682061 w 3390"/>
              <a:gd name="T39" fmla="*/ 104798214 h 2295"/>
              <a:gd name="T40" fmla="*/ 246526433 w 3390"/>
              <a:gd name="T41" fmla="*/ 113337373 h 2295"/>
              <a:gd name="T42" fmla="*/ 282448210 w 3390"/>
              <a:gd name="T43" fmla="*/ 117736083 h 2295"/>
              <a:gd name="T44" fmla="*/ 295935216 w 3390"/>
              <a:gd name="T45" fmla="*/ 117736083 h 2295"/>
              <a:gd name="T46" fmla="*/ 318240706 w 3390"/>
              <a:gd name="T47" fmla="*/ 104798214 h 2295"/>
              <a:gd name="T48" fmla="*/ 354162843 w 3390"/>
              <a:gd name="T49" fmla="*/ 104798214 h 2295"/>
              <a:gd name="T50" fmla="*/ 385675378 w 3390"/>
              <a:gd name="T51" fmla="*/ 104798214 h 2295"/>
              <a:gd name="T52" fmla="*/ 394623502 w 3390"/>
              <a:gd name="T53" fmla="*/ 95870944 h 2295"/>
              <a:gd name="T54" fmla="*/ 417058633 w 3390"/>
              <a:gd name="T55" fmla="*/ 82803585 h 2295"/>
              <a:gd name="T56" fmla="*/ 430415998 w 3390"/>
              <a:gd name="T57" fmla="*/ 74134936 h 2295"/>
              <a:gd name="T58" fmla="*/ 439493763 w 3390"/>
              <a:gd name="T59" fmla="*/ 65337156 h 2295"/>
              <a:gd name="T60" fmla="*/ 439493763 w 3390"/>
              <a:gd name="T61" fmla="*/ 56668507 h 2295"/>
              <a:gd name="T62" fmla="*/ 430415998 w 3390"/>
              <a:gd name="T63" fmla="*/ 43472017 h 2295"/>
              <a:gd name="T64" fmla="*/ 412519750 w 3390"/>
              <a:gd name="T65" fmla="*/ 26134719 h 2295"/>
              <a:gd name="T66" fmla="*/ 403571626 w 3390"/>
              <a:gd name="T67" fmla="*/ 8539159 h 2295"/>
              <a:gd name="T68" fmla="*/ 31383254 w 3390"/>
              <a:gd name="T69" fmla="*/ 0 h 2295"/>
              <a:gd name="T70" fmla="*/ 17896248 w 3390"/>
              <a:gd name="T71" fmla="*/ 12937869 h 2295"/>
              <a:gd name="T72" fmla="*/ 17896248 w 3390"/>
              <a:gd name="T73" fmla="*/ 26134719 h 2295"/>
              <a:gd name="T74" fmla="*/ 13487007 w 3390"/>
              <a:gd name="T75" fmla="*/ 30404298 h 2295"/>
              <a:gd name="T76" fmla="*/ 4409241 w 3390"/>
              <a:gd name="T77" fmla="*/ 39331568 h 2295"/>
              <a:gd name="T78" fmla="*/ 4409241 w 3390"/>
              <a:gd name="T79" fmla="*/ 47870727 h 2295"/>
              <a:gd name="T80" fmla="*/ 0 w 3390"/>
              <a:gd name="T81" fmla="*/ 61067576 h 2295"/>
              <a:gd name="T82" fmla="*/ 0 w 3390"/>
              <a:gd name="T83" fmla="*/ 78404515 h 2295"/>
              <a:gd name="T84" fmla="*/ 0 w 3390"/>
              <a:gd name="T85" fmla="*/ 87202295 h 2295"/>
              <a:gd name="T86" fmla="*/ 4409241 w 3390"/>
              <a:gd name="T87" fmla="*/ 95870944 h 2295"/>
              <a:gd name="T88" fmla="*/ 17896248 w 3390"/>
              <a:gd name="T89" fmla="*/ 117736083 h 2295"/>
              <a:gd name="T90" fmla="*/ 31383254 w 3390"/>
              <a:gd name="T91" fmla="*/ 130803802 h 2295"/>
              <a:gd name="T92" fmla="*/ 35922137 w 3390"/>
              <a:gd name="T93" fmla="*/ 152539451 h 2295"/>
              <a:gd name="T94" fmla="*/ 31383254 w 3390"/>
              <a:gd name="T95" fmla="*/ 157068011 h 2295"/>
              <a:gd name="T96" fmla="*/ 8948124 w 3390"/>
              <a:gd name="T97" fmla="*/ 183202729 h 2295"/>
              <a:gd name="T98" fmla="*/ 22435131 w 3390"/>
              <a:gd name="T99" fmla="*/ 192000509 h 2295"/>
              <a:gd name="T100" fmla="*/ 40461020 w 3390"/>
              <a:gd name="T101" fmla="*/ 205067868 h 2295"/>
              <a:gd name="T102" fmla="*/ 53818025 w 3390"/>
              <a:gd name="T103" fmla="*/ 240000726 h 22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390"/>
              <a:gd name="T157" fmla="*/ 0 h 2295"/>
              <a:gd name="T158" fmla="*/ 3390 w 3390"/>
              <a:gd name="T159" fmla="*/ 2295 h 22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390" h="2295">
                <a:moveTo>
                  <a:pt x="450" y="2057"/>
                </a:moveTo>
                <a:lnTo>
                  <a:pt x="519" y="2126"/>
                </a:lnTo>
                <a:lnTo>
                  <a:pt x="587" y="2192"/>
                </a:lnTo>
                <a:lnTo>
                  <a:pt x="623" y="2225"/>
                </a:lnTo>
                <a:lnTo>
                  <a:pt x="691" y="2260"/>
                </a:lnTo>
                <a:lnTo>
                  <a:pt x="795" y="2294"/>
                </a:lnTo>
                <a:lnTo>
                  <a:pt x="968" y="2260"/>
                </a:lnTo>
                <a:lnTo>
                  <a:pt x="1106" y="2192"/>
                </a:lnTo>
                <a:lnTo>
                  <a:pt x="1140" y="2159"/>
                </a:lnTo>
                <a:lnTo>
                  <a:pt x="1176" y="2159"/>
                </a:lnTo>
                <a:lnTo>
                  <a:pt x="1210" y="2126"/>
                </a:lnTo>
                <a:lnTo>
                  <a:pt x="1245" y="2091"/>
                </a:lnTo>
                <a:lnTo>
                  <a:pt x="1314" y="2057"/>
                </a:lnTo>
                <a:lnTo>
                  <a:pt x="1383" y="2057"/>
                </a:lnTo>
                <a:lnTo>
                  <a:pt x="1487" y="2024"/>
                </a:lnTo>
                <a:lnTo>
                  <a:pt x="1556" y="1989"/>
                </a:lnTo>
                <a:lnTo>
                  <a:pt x="1659" y="1889"/>
                </a:lnTo>
                <a:lnTo>
                  <a:pt x="1833" y="1821"/>
                </a:lnTo>
                <a:lnTo>
                  <a:pt x="1901" y="1787"/>
                </a:lnTo>
                <a:lnTo>
                  <a:pt x="1971" y="1719"/>
                </a:lnTo>
                <a:lnTo>
                  <a:pt x="1868" y="1652"/>
                </a:lnTo>
                <a:lnTo>
                  <a:pt x="1763" y="1585"/>
                </a:lnTo>
                <a:lnTo>
                  <a:pt x="1729" y="1551"/>
                </a:lnTo>
                <a:lnTo>
                  <a:pt x="1694" y="1416"/>
                </a:lnTo>
                <a:lnTo>
                  <a:pt x="1659" y="1281"/>
                </a:lnTo>
                <a:lnTo>
                  <a:pt x="1694" y="1214"/>
                </a:lnTo>
                <a:lnTo>
                  <a:pt x="1694" y="1179"/>
                </a:lnTo>
                <a:lnTo>
                  <a:pt x="1729" y="1113"/>
                </a:lnTo>
                <a:lnTo>
                  <a:pt x="1729" y="1045"/>
                </a:lnTo>
                <a:lnTo>
                  <a:pt x="1729" y="1011"/>
                </a:lnTo>
                <a:lnTo>
                  <a:pt x="1694" y="978"/>
                </a:lnTo>
                <a:lnTo>
                  <a:pt x="1659" y="978"/>
                </a:lnTo>
                <a:lnTo>
                  <a:pt x="1591" y="944"/>
                </a:lnTo>
                <a:lnTo>
                  <a:pt x="1522" y="944"/>
                </a:lnTo>
                <a:lnTo>
                  <a:pt x="1487" y="910"/>
                </a:lnTo>
                <a:lnTo>
                  <a:pt x="1452" y="843"/>
                </a:lnTo>
                <a:lnTo>
                  <a:pt x="1452" y="810"/>
                </a:lnTo>
                <a:lnTo>
                  <a:pt x="1625" y="810"/>
                </a:lnTo>
                <a:lnTo>
                  <a:pt x="1659" y="810"/>
                </a:lnTo>
                <a:lnTo>
                  <a:pt x="1694" y="810"/>
                </a:lnTo>
                <a:lnTo>
                  <a:pt x="1798" y="876"/>
                </a:lnTo>
                <a:lnTo>
                  <a:pt x="1901" y="876"/>
                </a:lnTo>
                <a:lnTo>
                  <a:pt x="2109" y="876"/>
                </a:lnTo>
                <a:lnTo>
                  <a:pt x="2178" y="910"/>
                </a:lnTo>
                <a:lnTo>
                  <a:pt x="2247" y="910"/>
                </a:lnTo>
                <a:lnTo>
                  <a:pt x="2282" y="910"/>
                </a:lnTo>
                <a:lnTo>
                  <a:pt x="2317" y="843"/>
                </a:lnTo>
                <a:lnTo>
                  <a:pt x="2454" y="810"/>
                </a:lnTo>
                <a:lnTo>
                  <a:pt x="2558" y="810"/>
                </a:lnTo>
                <a:lnTo>
                  <a:pt x="2731" y="810"/>
                </a:lnTo>
                <a:lnTo>
                  <a:pt x="2870" y="810"/>
                </a:lnTo>
                <a:lnTo>
                  <a:pt x="2974" y="810"/>
                </a:lnTo>
                <a:lnTo>
                  <a:pt x="3007" y="775"/>
                </a:lnTo>
                <a:lnTo>
                  <a:pt x="3043" y="741"/>
                </a:lnTo>
                <a:lnTo>
                  <a:pt x="3112" y="640"/>
                </a:lnTo>
                <a:lnTo>
                  <a:pt x="3216" y="640"/>
                </a:lnTo>
                <a:lnTo>
                  <a:pt x="3285" y="606"/>
                </a:lnTo>
                <a:lnTo>
                  <a:pt x="3319" y="573"/>
                </a:lnTo>
                <a:lnTo>
                  <a:pt x="3353" y="540"/>
                </a:lnTo>
                <a:lnTo>
                  <a:pt x="3389" y="505"/>
                </a:lnTo>
                <a:lnTo>
                  <a:pt x="3389" y="472"/>
                </a:lnTo>
                <a:lnTo>
                  <a:pt x="3389" y="438"/>
                </a:lnTo>
                <a:lnTo>
                  <a:pt x="3389" y="404"/>
                </a:lnTo>
                <a:lnTo>
                  <a:pt x="3319" y="336"/>
                </a:lnTo>
                <a:lnTo>
                  <a:pt x="3216" y="270"/>
                </a:lnTo>
                <a:lnTo>
                  <a:pt x="3181" y="202"/>
                </a:lnTo>
                <a:lnTo>
                  <a:pt x="3147" y="134"/>
                </a:lnTo>
                <a:lnTo>
                  <a:pt x="3112" y="66"/>
                </a:lnTo>
                <a:lnTo>
                  <a:pt x="3043" y="0"/>
                </a:lnTo>
                <a:lnTo>
                  <a:pt x="242" y="0"/>
                </a:lnTo>
                <a:lnTo>
                  <a:pt x="173" y="66"/>
                </a:lnTo>
                <a:lnTo>
                  <a:pt x="138" y="100"/>
                </a:lnTo>
                <a:lnTo>
                  <a:pt x="138" y="134"/>
                </a:lnTo>
                <a:lnTo>
                  <a:pt x="138" y="202"/>
                </a:lnTo>
                <a:lnTo>
                  <a:pt x="138" y="235"/>
                </a:lnTo>
                <a:lnTo>
                  <a:pt x="104" y="235"/>
                </a:lnTo>
                <a:lnTo>
                  <a:pt x="69" y="270"/>
                </a:lnTo>
                <a:lnTo>
                  <a:pt x="34" y="304"/>
                </a:lnTo>
                <a:lnTo>
                  <a:pt x="34" y="336"/>
                </a:lnTo>
                <a:lnTo>
                  <a:pt x="34" y="370"/>
                </a:lnTo>
                <a:lnTo>
                  <a:pt x="34" y="404"/>
                </a:lnTo>
                <a:lnTo>
                  <a:pt x="0" y="472"/>
                </a:lnTo>
                <a:lnTo>
                  <a:pt x="0" y="573"/>
                </a:lnTo>
                <a:lnTo>
                  <a:pt x="0" y="606"/>
                </a:lnTo>
                <a:lnTo>
                  <a:pt x="0" y="640"/>
                </a:lnTo>
                <a:lnTo>
                  <a:pt x="0" y="674"/>
                </a:lnTo>
                <a:lnTo>
                  <a:pt x="34" y="708"/>
                </a:lnTo>
                <a:lnTo>
                  <a:pt x="34" y="741"/>
                </a:lnTo>
                <a:lnTo>
                  <a:pt x="69" y="775"/>
                </a:lnTo>
                <a:lnTo>
                  <a:pt x="138" y="910"/>
                </a:lnTo>
                <a:lnTo>
                  <a:pt x="208" y="978"/>
                </a:lnTo>
                <a:lnTo>
                  <a:pt x="242" y="1011"/>
                </a:lnTo>
                <a:lnTo>
                  <a:pt x="277" y="1080"/>
                </a:lnTo>
                <a:lnTo>
                  <a:pt x="277" y="1179"/>
                </a:lnTo>
                <a:lnTo>
                  <a:pt x="277" y="1214"/>
                </a:lnTo>
                <a:lnTo>
                  <a:pt x="242" y="1214"/>
                </a:lnTo>
                <a:lnTo>
                  <a:pt x="208" y="1281"/>
                </a:lnTo>
                <a:lnTo>
                  <a:pt x="69" y="1416"/>
                </a:lnTo>
                <a:lnTo>
                  <a:pt x="138" y="1449"/>
                </a:lnTo>
                <a:lnTo>
                  <a:pt x="173" y="1484"/>
                </a:lnTo>
                <a:lnTo>
                  <a:pt x="277" y="1551"/>
                </a:lnTo>
                <a:lnTo>
                  <a:pt x="312" y="1585"/>
                </a:lnTo>
                <a:lnTo>
                  <a:pt x="312" y="1652"/>
                </a:lnTo>
                <a:lnTo>
                  <a:pt x="415" y="1855"/>
                </a:lnTo>
                <a:lnTo>
                  <a:pt x="450" y="2057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9" name="Freeform 10"/>
          <p:cNvSpPr>
            <a:spLocks noChangeArrowheads="1"/>
          </p:cNvSpPr>
          <p:nvPr/>
        </p:nvSpPr>
        <p:spPr bwMode="auto">
          <a:xfrm>
            <a:off x="144463" y="327025"/>
            <a:ext cx="1270000" cy="1663700"/>
          </a:xfrm>
          <a:custGeom>
            <a:avLst/>
            <a:gdLst>
              <a:gd name="T0" fmla="*/ 295709853 w 3528"/>
              <a:gd name="T1" fmla="*/ 498180243 h 4622"/>
              <a:gd name="T2" fmla="*/ 282233382 w 3528"/>
              <a:gd name="T3" fmla="*/ 546378589 h 4622"/>
              <a:gd name="T4" fmla="*/ 268886142 w 3528"/>
              <a:gd name="T5" fmla="*/ 590171838 h 4622"/>
              <a:gd name="T6" fmla="*/ 259685842 w 3528"/>
              <a:gd name="T7" fmla="*/ 581231701 h 4622"/>
              <a:gd name="T8" fmla="*/ 228456009 w 3528"/>
              <a:gd name="T9" fmla="*/ 576956186 h 4622"/>
              <a:gd name="T10" fmla="*/ 228456009 w 3528"/>
              <a:gd name="T11" fmla="*/ 563740534 h 4622"/>
              <a:gd name="T12" fmla="*/ 251003549 w 3528"/>
              <a:gd name="T13" fmla="*/ 537568394 h 4622"/>
              <a:gd name="T14" fmla="*/ 264350788 w 3528"/>
              <a:gd name="T15" fmla="*/ 515671410 h 4622"/>
              <a:gd name="T16" fmla="*/ 241932840 w 3528"/>
              <a:gd name="T17" fmla="*/ 498180243 h 4622"/>
              <a:gd name="T18" fmla="*/ 219644484 w 3528"/>
              <a:gd name="T19" fmla="*/ 480688716 h 4622"/>
              <a:gd name="T20" fmla="*/ 188285060 w 3528"/>
              <a:gd name="T21" fmla="*/ 489499271 h 4622"/>
              <a:gd name="T22" fmla="*/ 143449164 w 3528"/>
              <a:gd name="T23" fmla="*/ 489499271 h 4622"/>
              <a:gd name="T24" fmla="*/ 112089739 w 3528"/>
              <a:gd name="T25" fmla="*/ 489499271 h 4622"/>
              <a:gd name="T26" fmla="*/ 89671791 w 3528"/>
              <a:gd name="T27" fmla="*/ 476413201 h 4622"/>
              <a:gd name="T28" fmla="*/ 76195320 w 3528"/>
              <a:gd name="T29" fmla="*/ 467602646 h 4622"/>
              <a:gd name="T30" fmla="*/ 62848081 w 3528"/>
              <a:gd name="T31" fmla="*/ 450240702 h 4622"/>
              <a:gd name="T32" fmla="*/ 49371250 w 3528"/>
              <a:gd name="T33" fmla="*/ 428214855 h 4622"/>
              <a:gd name="T34" fmla="*/ 31359425 w 3528"/>
              <a:gd name="T35" fmla="*/ 419533883 h 4622"/>
              <a:gd name="T36" fmla="*/ 17882594 w 3528"/>
              <a:gd name="T37" fmla="*/ 415258008 h 4622"/>
              <a:gd name="T38" fmla="*/ 4664946 w 3528"/>
              <a:gd name="T39" fmla="*/ 406447813 h 4622"/>
              <a:gd name="T40" fmla="*/ 0 w 3528"/>
              <a:gd name="T41" fmla="*/ 388956286 h 4622"/>
              <a:gd name="T42" fmla="*/ 421146831 w 3528"/>
              <a:gd name="T43" fmla="*/ 8551389 h 4622"/>
              <a:gd name="T44" fmla="*/ 416741069 w 3528"/>
              <a:gd name="T45" fmla="*/ 26172139 h 4622"/>
              <a:gd name="T46" fmla="*/ 407670360 w 3528"/>
              <a:gd name="T47" fmla="*/ 34982694 h 4622"/>
              <a:gd name="T48" fmla="*/ 403134646 w 3528"/>
              <a:gd name="T49" fmla="*/ 47939181 h 4622"/>
              <a:gd name="T50" fmla="*/ 398728883 w 3528"/>
              <a:gd name="T51" fmla="*/ 74241263 h 4622"/>
              <a:gd name="T52" fmla="*/ 398728883 w 3528"/>
              <a:gd name="T53" fmla="*/ 87327332 h 4622"/>
              <a:gd name="T54" fmla="*/ 407670360 w 3528"/>
              <a:gd name="T55" fmla="*/ 100413402 h 4622"/>
              <a:gd name="T56" fmla="*/ 430217900 w 3528"/>
              <a:gd name="T57" fmla="*/ 130990998 h 4622"/>
              <a:gd name="T58" fmla="*/ 434623662 w 3528"/>
              <a:gd name="T59" fmla="*/ 157292720 h 4622"/>
              <a:gd name="T60" fmla="*/ 407670360 w 3528"/>
              <a:gd name="T61" fmla="*/ 183465219 h 4622"/>
              <a:gd name="T62" fmla="*/ 434623662 w 3528"/>
              <a:gd name="T63" fmla="*/ 200956386 h 4622"/>
              <a:gd name="T64" fmla="*/ 452635848 w 3528"/>
              <a:gd name="T65" fmla="*/ 240344538 h 4622"/>
              <a:gd name="T66" fmla="*/ 443435187 w 3528"/>
              <a:gd name="T67" fmla="*/ 266516677 h 4622"/>
              <a:gd name="T68" fmla="*/ 434623662 w 3528"/>
              <a:gd name="T69" fmla="*/ 240344538 h 4622"/>
              <a:gd name="T70" fmla="*/ 421146831 w 3528"/>
              <a:gd name="T71" fmla="*/ 227258108 h 4622"/>
              <a:gd name="T72" fmla="*/ 403134646 w 3528"/>
              <a:gd name="T73" fmla="*/ 231533983 h 4622"/>
              <a:gd name="T74" fmla="*/ 389917358 w 3528"/>
              <a:gd name="T75" fmla="*/ 235939081 h 4622"/>
              <a:gd name="T76" fmla="*/ 380846290 w 3528"/>
              <a:gd name="T77" fmla="*/ 227258108 h 4622"/>
              <a:gd name="T78" fmla="*/ 371905173 w 3528"/>
              <a:gd name="T79" fmla="*/ 240344538 h 4622"/>
              <a:gd name="T80" fmla="*/ 344951871 w 3528"/>
              <a:gd name="T81" fmla="*/ 240344538 h 4622"/>
              <a:gd name="T82" fmla="*/ 313722038 w 3528"/>
              <a:gd name="T83" fmla="*/ 235939081 h 4622"/>
              <a:gd name="T84" fmla="*/ 277827619 w 3528"/>
              <a:gd name="T85" fmla="*/ 244749635 h 4622"/>
              <a:gd name="T86" fmla="*/ 282233382 w 3528"/>
              <a:gd name="T87" fmla="*/ 279732329 h 4622"/>
              <a:gd name="T88" fmla="*/ 304651329 w 3528"/>
              <a:gd name="T89" fmla="*/ 284008204 h 4622"/>
              <a:gd name="T90" fmla="*/ 322663515 w 3528"/>
              <a:gd name="T91" fmla="*/ 305904829 h 4622"/>
              <a:gd name="T92" fmla="*/ 313722038 w 3528"/>
              <a:gd name="T93" fmla="*/ 314715024 h 4622"/>
              <a:gd name="T94" fmla="*/ 282233382 w 3528"/>
              <a:gd name="T95" fmla="*/ 318990898 h 4622"/>
              <a:gd name="T96" fmla="*/ 264350788 w 3528"/>
              <a:gd name="T97" fmla="*/ 332206551 h 4622"/>
              <a:gd name="T98" fmla="*/ 259685842 w 3528"/>
              <a:gd name="T99" fmla="*/ 353973592 h 4622"/>
              <a:gd name="T100" fmla="*/ 277827619 w 3528"/>
              <a:gd name="T101" fmla="*/ 367059662 h 4622"/>
              <a:gd name="T102" fmla="*/ 286768736 w 3528"/>
              <a:gd name="T103" fmla="*/ 393231801 h 4622"/>
              <a:gd name="T104" fmla="*/ 300115975 w 3528"/>
              <a:gd name="T105" fmla="*/ 406447813 h 4622"/>
              <a:gd name="T106" fmla="*/ 304651329 w 3528"/>
              <a:gd name="T107" fmla="*/ 423809397 h 4622"/>
              <a:gd name="T108" fmla="*/ 304651329 w 3528"/>
              <a:gd name="T109" fmla="*/ 441430507 h 462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528"/>
              <a:gd name="T166" fmla="*/ 0 h 4622"/>
              <a:gd name="T167" fmla="*/ 3528 w 3528"/>
              <a:gd name="T168" fmla="*/ 4622 h 462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528" h="4622">
                <a:moveTo>
                  <a:pt x="2351" y="3440"/>
                </a:moveTo>
                <a:lnTo>
                  <a:pt x="2282" y="3778"/>
                </a:lnTo>
                <a:lnTo>
                  <a:pt x="2282" y="3845"/>
                </a:lnTo>
                <a:lnTo>
                  <a:pt x="2282" y="3947"/>
                </a:lnTo>
                <a:lnTo>
                  <a:pt x="2249" y="4015"/>
                </a:lnTo>
                <a:lnTo>
                  <a:pt x="2178" y="4217"/>
                </a:lnTo>
                <a:lnTo>
                  <a:pt x="2109" y="4419"/>
                </a:lnTo>
                <a:lnTo>
                  <a:pt x="2075" y="4521"/>
                </a:lnTo>
                <a:lnTo>
                  <a:pt x="2075" y="4555"/>
                </a:lnTo>
                <a:lnTo>
                  <a:pt x="2075" y="4621"/>
                </a:lnTo>
                <a:lnTo>
                  <a:pt x="2040" y="4555"/>
                </a:lnTo>
                <a:lnTo>
                  <a:pt x="2004" y="4486"/>
                </a:lnTo>
                <a:lnTo>
                  <a:pt x="1972" y="4453"/>
                </a:lnTo>
                <a:lnTo>
                  <a:pt x="1867" y="4486"/>
                </a:lnTo>
                <a:lnTo>
                  <a:pt x="1763" y="4453"/>
                </a:lnTo>
                <a:lnTo>
                  <a:pt x="1728" y="4453"/>
                </a:lnTo>
                <a:lnTo>
                  <a:pt x="1728" y="4351"/>
                </a:lnTo>
                <a:lnTo>
                  <a:pt x="1763" y="4351"/>
                </a:lnTo>
                <a:lnTo>
                  <a:pt x="1763" y="4317"/>
                </a:lnTo>
                <a:lnTo>
                  <a:pt x="1867" y="4217"/>
                </a:lnTo>
                <a:lnTo>
                  <a:pt x="1937" y="4149"/>
                </a:lnTo>
                <a:lnTo>
                  <a:pt x="2004" y="4047"/>
                </a:lnTo>
                <a:lnTo>
                  <a:pt x="2004" y="4015"/>
                </a:lnTo>
                <a:lnTo>
                  <a:pt x="2040" y="3980"/>
                </a:lnTo>
                <a:lnTo>
                  <a:pt x="2004" y="3947"/>
                </a:lnTo>
                <a:lnTo>
                  <a:pt x="1937" y="3879"/>
                </a:lnTo>
                <a:lnTo>
                  <a:pt x="1867" y="3845"/>
                </a:lnTo>
                <a:lnTo>
                  <a:pt x="1799" y="3811"/>
                </a:lnTo>
                <a:lnTo>
                  <a:pt x="1728" y="3745"/>
                </a:lnTo>
                <a:lnTo>
                  <a:pt x="1695" y="3710"/>
                </a:lnTo>
                <a:lnTo>
                  <a:pt x="1659" y="3710"/>
                </a:lnTo>
                <a:lnTo>
                  <a:pt x="1555" y="3745"/>
                </a:lnTo>
                <a:lnTo>
                  <a:pt x="1453" y="3778"/>
                </a:lnTo>
                <a:lnTo>
                  <a:pt x="1177" y="3710"/>
                </a:lnTo>
                <a:lnTo>
                  <a:pt x="1142" y="3745"/>
                </a:lnTo>
                <a:lnTo>
                  <a:pt x="1107" y="3778"/>
                </a:lnTo>
                <a:lnTo>
                  <a:pt x="1072" y="3778"/>
                </a:lnTo>
                <a:lnTo>
                  <a:pt x="968" y="3778"/>
                </a:lnTo>
                <a:lnTo>
                  <a:pt x="865" y="3778"/>
                </a:lnTo>
                <a:lnTo>
                  <a:pt x="726" y="3745"/>
                </a:lnTo>
                <a:lnTo>
                  <a:pt x="692" y="3710"/>
                </a:lnTo>
                <a:lnTo>
                  <a:pt x="692" y="3677"/>
                </a:lnTo>
                <a:lnTo>
                  <a:pt x="623" y="3643"/>
                </a:lnTo>
                <a:lnTo>
                  <a:pt x="588" y="3643"/>
                </a:lnTo>
                <a:lnTo>
                  <a:pt x="588" y="3609"/>
                </a:lnTo>
                <a:lnTo>
                  <a:pt x="588" y="3508"/>
                </a:lnTo>
                <a:lnTo>
                  <a:pt x="553" y="3475"/>
                </a:lnTo>
                <a:lnTo>
                  <a:pt x="485" y="3475"/>
                </a:lnTo>
                <a:lnTo>
                  <a:pt x="449" y="3440"/>
                </a:lnTo>
                <a:lnTo>
                  <a:pt x="414" y="3407"/>
                </a:lnTo>
                <a:lnTo>
                  <a:pt x="381" y="3305"/>
                </a:lnTo>
                <a:lnTo>
                  <a:pt x="311" y="3271"/>
                </a:lnTo>
                <a:lnTo>
                  <a:pt x="277" y="3238"/>
                </a:lnTo>
                <a:lnTo>
                  <a:pt x="242" y="3238"/>
                </a:lnTo>
                <a:lnTo>
                  <a:pt x="208" y="3238"/>
                </a:lnTo>
                <a:lnTo>
                  <a:pt x="173" y="3205"/>
                </a:lnTo>
                <a:lnTo>
                  <a:pt x="138" y="3205"/>
                </a:lnTo>
                <a:lnTo>
                  <a:pt x="103" y="3205"/>
                </a:lnTo>
                <a:lnTo>
                  <a:pt x="70" y="3171"/>
                </a:lnTo>
                <a:lnTo>
                  <a:pt x="36" y="3137"/>
                </a:lnTo>
                <a:lnTo>
                  <a:pt x="0" y="3103"/>
                </a:lnTo>
                <a:lnTo>
                  <a:pt x="0" y="3070"/>
                </a:lnTo>
                <a:lnTo>
                  <a:pt x="0" y="3002"/>
                </a:lnTo>
                <a:lnTo>
                  <a:pt x="0" y="0"/>
                </a:lnTo>
                <a:lnTo>
                  <a:pt x="3320" y="0"/>
                </a:lnTo>
                <a:lnTo>
                  <a:pt x="3250" y="66"/>
                </a:lnTo>
                <a:lnTo>
                  <a:pt x="3216" y="100"/>
                </a:lnTo>
                <a:lnTo>
                  <a:pt x="3216" y="134"/>
                </a:lnTo>
                <a:lnTo>
                  <a:pt x="3216" y="202"/>
                </a:lnTo>
                <a:lnTo>
                  <a:pt x="3216" y="235"/>
                </a:lnTo>
                <a:lnTo>
                  <a:pt x="3181" y="235"/>
                </a:lnTo>
                <a:lnTo>
                  <a:pt x="3146" y="270"/>
                </a:lnTo>
                <a:lnTo>
                  <a:pt x="3111" y="304"/>
                </a:lnTo>
                <a:lnTo>
                  <a:pt x="3111" y="336"/>
                </a:lnTo>
                <a:lnTo>
                  <a:pt x="3111" y="370"/>
                </a:lnTo>
                <a:lnTo>
                  <a:pt x="3111" y="404"/>
                </a:lnTo>
                <a:lnTo>
                  <a:pt x="3077" y="472"/>
                </a:lnTo>
                <a:lnTo>
                  <a:pt x="3077" y="573"/>
                </a:lnTo>
                <a:lnTo>
                  <a:pt x="3077" y="606"/>
                </a:lnTo>
                <a:lnTo>
                  <a:pt x="3077" y="640"/>
                </a:lnTo>
                <a:lnTo>
                  <a:pt x="3077" y="674"/>
                </a:lnTo>
                <a:lnTo>
                  <a:pt x="3111" y="708"/>
                </a:lnTo>
                <a:lnTo>
                  <a:pt x="3111" y="741"/>
                </a:lnTo>
                <a:lnTo>
                  <a:pt x="3146" y="775"/>
                </a:lnTo>
                <a:lnTo>
                  <a:pt x="3216" y="910"/>
                </a:lnTo>
                <a:lnTo>
                  <a:pt x="3285" y="978"/>
                </a:lnTo>
                <a:lnTo>
                  <a:pt x="3320" y="1011"/>
                </a:lnTo>
                <a:lnTo>
                  <a:pt x="3354" y="1080"/>
                </a:lnTo>
                <a:lnTo>
                  <a:pt x="3354" y="1179"/>
                </a:lnTo>
                <a:lnTo>
                  <a:pt x="3354" y="1214"/>
                </a:lnTo>
                <a:lnTo>
                  <a:pt x="3320" y="1214"/>
                </a:lnTo>
                <a:lnTo>
                  <a:pt x="3285" y="1281"/>
                </a:lnTo>
                <a:lnTo>
                  <a:pt x="3146" y="1416"/>
                </a:lnTo>
                <a:lnTo>
                  <a:pt x="3216" y="1449"/>
                </a:lnTo>
                <a:lnTo>
                  <a:pt x="3250" y="1484"/>
                </a:lnTo>
                <a:lnTo>
                  <a:pt x="3354" y="1551"/>
                </a:lnTo>
                <a:lnTo>
                  <a:pt x="3389" y="1585"/>
                </a:lnTo>
                <a:lnTo>
                  <a:pt x="3389" y="1652"/>
                </a:lnTo>
                <a:lnTo>
                  <a:pt x="3493" y="1855"/>
                </a:lnTo>
                <a:lnTo>
                  <a:pt x="3527" y="2057"/>
                </a:lnTo>
                <a:lnTo>
                  <a:pt x="3493" y="2057"/>
                </a:lnTo>
                <a:lnTo>
                  <a:pt x="3422" y="2057"/>
                </a:lnTo>
                <a:lnTo>
                  <a:pt x="3389" y="1989"/>
                </a:lnTo>
                <a:lnTo>
                  <a:pt x="3389" y="1922"/>
                </a:lnTo>
                <a:lnTo>
                  <a:pt x="3354" y="1855"/>
                </a:lnTo>
                <a:lnTo>
                  <a:pt x="3354" y="1821"/>
                </a:lnTo>
                <a:lnTo>
                  <a:pt x="3285" y="1787"/>
                </a:lnTo>
                <a:lnTo>
                  <a:pt x="3250" y="1754"/>
                </a:lnTo>
                <a:lnTo>
                  <a:pt x="3216" y="1719"/>
                </a:lnTo>
                <a:lnTo>
                  <a:pt x="3181" y="1754"/>
                </a:lnTo>
                <a:lnTo>
                  <a:pt x="3111" y="1787"/>
                </a:lnTo>
                <a:lnTo>
                  <a:pt x="3077" y="1821"/>
                </a:lnTo>
                <a:lnTo>
                  <a:pt x="3044" y="1821"/>
                </a:lnTo>
                <a:lnTo>
                  <a:pt x="3009" y="1821"/>
                </a:lnTo>
                <a:lnTo>
                  <a:pt x="3009" y="1787"/>
                </a:lnTo>
                <a:lnTo>
                  <a:pt x="2973" y="1754"/>
                </a:lnTo>
                <a:lnTo>
                  <a:pt x="2939" y="1754"/>
                </a:lnTo>
                <a:lnTo>
                  <a:pt x="2905" y="1787"/>
                </a:lnTo>
                <a:lnTo>
                  <a:pt x="2905" y="1821"/>
                </a:lnTo>
                <a:lnTo>
                  <a:pt x="2870" y="1855"/>
                </a:lnTo>
                <a:lnTo>
                  <a:pt x="2870" y="1889"/>
                </a:lnTo>
                <a:lnTo>
                  <a:pt x="2766" y="1889"/>
                </a:lnTo>
                <a:lnTo>
                  <a:pt x="2662" y="1855"/>
                </a:lnTo>
                <a:lnTo>
                  <a:pt x="2594" y="1821"/>
                </a:lnTo>
                <a:lnTo>
                  <a:pt x="2558" y="1821"/>
                </a:lnTo>
                <a:lnTo>
                  <a:pt x="2421" y="1821"/>
                </a:lnTo>
                <a:lnTo>
                  <a:pt x="2282" y="1821"/>
                </a:lnTo>
                <a:lnTo>
                  <a:pt x="2144" y="1855"/>
                </a:lnTo>
                <a:lnTo>
                  <a:pt x="2144" y="1889"/>
                </a:lnTo>
                <a:lnTo>
                  <a:pt x="2178" y="1956"/>
                </a:lnTo>
                <a:lnTo>
                  <a:pt x="2178" y="2057"/>
                </a:lnTo>
                <a:lnTo>
                  <a:pt x="2178" y="2159"/>
                </a:lnTo>
                <a:lnTo>
                  <a:pt x="2249" y="2192"/>
                </a:lnTo>
                <a:lnTo>
                  <a:pt x="2282" y="2192"/>
                </a:lnTo>
                <a:lnTo>
                  <a:pt x="2351" y="2192"/>
                </a:lnTo>
                <a:lnTo>
                  <a:pt x="2386" y="2225"/>
                </a:lnTo>
                <a:lnTo>
                  <a:pt x="2455" y="2327"/>
                </a:lnTo>
                <a:lnTo>
                  <a:pt x="2490" y="2361"/>
                </a:lnTo>
                <a:lnTo>
                  <a:pt x="2490" y="2395"/>
                </a:lnTo>
                <a:lnTo>
                  <a:pt x="2455" y="2429"/>
                </a:lnTo>
                <a:lnTo>
                  <a:pt x="2421" y="2429"/>
                </a:lnTo>
                <a:lnTo>
                  <a:pt x="2282" y="2429"/>
                </a:lnTo>
                <a:lnTo>
                  <a:pt x="2249" y="2429"/>
                </a:lnTo>
                <a:lnTo>
                  <a:pt x="2178" y="2462"/>
                </a:lnTo>
                <a:lnTo>
                  <a:pt x="2109" y="2495"/>
                </a:lnTo>
                <a:lnTo>
                  <a:pt x="2040" y="2530"/>
                </a:lnTo>
                <a:lnTo>
                  <a:pt x="2040" y="2564"/>
                </a:lnTo>
                <a:lnTo>
                  <a:pt x="2004" y="2631"/>
                </a:lnTo>
                <a:lnTo>
                  <a:pt x="2004" y="2665"/>
                </a:lnTo>
                <a:lnTo>
                  <a:pt x="2004" y="2732"/>
                </a:lnTo>
                <a:lnTo>
                  <a:pt x="2004" y="2765"/>
                </a:lnTo>
                <a:lnTo>
                  <a:pt x="2075" y="2800"/>
                </a:lnTo>
                <a:lnTo>
                  <a:pt x="2144" y="2833"/>
                </a:lnTo>
                <a:lnTo>
                  <a:pt x="2213" y="2901"/>
                </a:lnTo>
                <a:lnTo>
                  <a:pt x="2213" y="2935"/>
                </a:lnTo>
                <a:lnTo>
                  <a:pt x="2213" y="3035"/>
                </a:lnTo>
                <a:lnTo>
                  <a:pt x="2213" y="3070"/>
                </a:lnTo>
                <a:lnTo>
                  <a:pt x="2249" y="3070"/>
                </a:lnTo>
                <a:lnTo>
                  <a:pt x="2316" y="3137"/>
                </a:lnTo>
                <a:lnTo>
                  <a:pt x="2316" y="3171"/>
                </a:lnTo>
                <a:lnTo>
                  <a:pt x="2316" y="3238"/>
                </a:lnTo>
                <a:lnTo>
                  <a:pt x="2351" y="3271"/>
                </a:lnTo>
                <a:lnTo>
                  <a:pt x="2386" y="3305"/>
                </a:lnTo>
                <a:lnTo>
                  <a:pt x="2386" y="3373"/>
                </a:lnTo>
                <a:lnTo>
                  <a:pt x="2351" y="3407"/>
                </a:lnTo>
                <a:lnTo>
                  <a:pt x="2351" y="3440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0" name="Freeform 11"/>
          <p:cNvSpPr>
            <a:spLocks noChangeArrowheads="1"/>
          </p:cNvSpPr>
          <p:nvPr/>
        </p:nvSpPr>
        <p:spPr bwMode="auto">
          <a:xfrm>
            <a:off x="144463" y="327025"/>
            <a:ext cx="1270000" cy="1663700"/>
          </a:xfrm>
          <a:custGeom>
            <a:avLst/>
            <a:gdLst>
              <a:gd name="T0" fmla="*/ 295709853 w 3528"/>
              <a:gd name="T1" fmla="*/ 498180243 h 4622"/>
              <a:gd name="T2" fmla="*/ 282233382 w 3528"/>
              <a:gd name="T3" fmla="*/ 546378589 h 4622"/>
              <a:gd name="T4" fmla="*/ 268886142 w 3528"/>
              <a:gd name="T5" fmla="*/ 590171838 h 4622"/>
              <a:gd name="T6" fmla="*/ 259685842 w 3528"/>
              <a:gd name="T7" fmla="*/ 581231701 h 4622"/>
              <a:gd name="T8" fmla="*/ 228456009 w 3528"/>
              <a:gd name="T9" fmla="*/ 576956186 h 4622"/>
              <a:gd name="T10" fmla="*/ 228456009 w 3528"/>
              <a:gd name="T11" fmla="*/ 563740534 h 4622"/>
              <a:gd name="T12" fmla="*/ 251003549 w 3528"/>
              <a:gd name="T13" fmla="*/ 537568394 h 4622"/>
              <a:gd name="T14" fmla="*/ 264350788 w 3528"/>
              <a:gd name="T15" fmla="*/ 515671410 h 4622"/>
              <a:gd name="T16" fmla="*/ 241932840 w 3528"/>
              <a:gd name="T17" fmla="*/ 498180243 h 4622"/>
              <a:gd name="T18" fmla="*/ 219644484 w 3528"/>
              <a:gd name="T19" fmla="*/ 480688716 h 4622"/>
              <a:gd name="T20" fmla="*/ 188285060 w 3528"/>
              <a:gd name="T21" fmla="*/ 489499271 h 4622"/>
              <a:gd name="T22" fmla="*/ 143449164 w 3528"/>
              <a:gd name="T23" fmla="*/ 489499271 h 4622"/>
              <a:gd name="T24" fmla="*/ 112089739 w 3528"/>
              <a:gd name="T25" fmla="*/ 489499271 h 4622"/>
              <a:gd name="T26" fmla="*/ 89671791 w 3528"/>
              <a:gd name="T27" fmla="*/ 476413201 h 4622"/>
              <a:gd name="T28" fmla="*/ 76195320 w 3528"/>
              <a:gd name="T29" fmla="*/ 467602646 h 4622"/>
              <a:gd name="T30" fmla="*/ 62848081 w 3528"/>
              <a:gd name="T31" fmla="*/ 450240702 h 4622"/>
              <a:gd name="T32" fmla="*/ 49371250 w 3528"/>
              <a:gd name="T33" fmla="*/ 428214855 h 4622"/>
              <a:gd name="T34" fmla="*/ 31359425 w 3528"/>
              <a:gd name="T35" fmla="*/ 419533883 h 4622"/>
              <a:gd name="T36" fmla="*/ 17882594 w 3528"/>
              <a:gd name="T37" fmla="*/ 415258008 h 4622"/>
              <a:gd name="T38" fmla="*/ 4664946 w 3528"/>
              <a:gd name="T39" fmla="*/ 406447813 h 4622"/>
              <a:gd name="T40" fmla="*/ 0 w 3528"/>
              <a:gd name="T41" fmla="*/ 388956286 h 4622"/>
              <a:gd name="T42" fmla="*/ 421146831 w 3528"/>
              <a:gd name="T43" fmla="*/ 8551389 h 4622"/>
              <a:gd name="T44" fmla="*/ 416741069 w 3528"/>
              <a:gd name="T45" fmla="*/ 26172139 h 4622"/>
              <a:gd name="T46" fmla="*/ 407670360 w 3528"/>
              <a:gd name="T47" fmla="*/ 34982694 h 4622"/>
              <a:gd name="T48" fmla="*/ 403134646 w 3528"/>
              <a:gd name="T49" fmla="*/ 47939181 h 4622"/>
              <a:gd name="T50" fmla="*/ 398728883 w 3528"/>
              <a:gd name="T51" fmla="*/ 74241263 h 4622"/>
              <a:gd name="T52" fmla="*/ 398728883 w 3528"/>
              <a:gd name="T53" fmla="*/ 87327332 h 4622"/>
              <a:gd name="T54" fmla="*/ 407670360 w 3528"/>
              <a:gd name="T55" fmla="*/ 100413402 h 4622"/>
              <a:gd name="T56" fmla="*/ 430217900 w 3528"/>
              <a:gd name="T57" fmla="*/ 130990998 h 4622"/>
              <a:gd name="T58" fmla="*/ 434623662 w 3528"/>
              <a:gd name="T59" fmla="*/ 157292720 h 4622"/>
              <a:gd name="T60" fmla="*/ 407670360 w 3528"/>
              <a:gd name="T61" fmla="*/ 183465219 h 4622"/>
              <a:gd name="T62" fmla="*/ 434623662 w 3528"/>
              <a:gd name="T63" fmla="*/ 200956386 h 4622"/>
              <a:gd name="T64" fmla="*/ 452635848 w 3528"/>
              <a:gd name="T65" fmla="*/ 240344538 h 4622"/>
              <a:gd name="T66" fmla="*/ 443435187 w 3528"/>
              <a:gd name="T67" fmla="*/ 266516677 h 4622"/>
              <a:gd name="T68" fmla="*/ 434623662 w 3528"/>
              <a:gd name="T69" fmla="*/ 240344538 h 4622"/>
              <a:gd name="T70" fmla="*/ 421146831 w 3528"/>
              <a:gd name="T71" fmla="*/ 227258108 h 4622"/>
              <a:gd name="T72" fmla="*/ 403134646 w 3528"/>
              <a:gd name="T73" fmla="*/ 231533983 h 4622"/>
              <a:gd name="T74" fmla="*/ 389917358 w 3528"/>
              <a:gd name="T75" fmla="*/ 235939081 h 4622"/>
              <a:gd name="T76" fmla="*/ 380846290 w 3528"/>
              <a:gd name="T77" fmla="*/ 227258108 h 4622"/>
              <a:gd name="T78" fmla="*/ 371905173 w 3528"/>
              <a:gd name="T79" fmla="*/ 240344538 h 4622"/>
              <a:gd name="T80" fmla="*/ 344951871 w 3528"/>
              <a:gd name="T81" fmla="*/ 240344538 h 4622"/>
              <a:gd name="T82" fmla="*/ 313722038 w 3528"/>
              <a:gd name="T83" fmla="*/ 235939081 h 4622"/>
              <a:gd name="T84" fmla="*/ 277827619 w 3528"/>
              <a:gd name="T85" fmla="*/ 244749635 h 4622"/>
              <a:gd name="T86" fmla="*/ 282233382 w 3528"/>
              <a:gd name="T87" fmla="*/ 279732329 h 4622"/>
              <a:gd name="T88" fmla="*/ 304651329 w 3528"/>
              <a:gd name="T89" fmla="*/ 284008204 h 4622"/>
              <a:gd name="T90" fmla="*/ 322663515 w 3528"/>
              <a:gd name="T91" fmla="*/ 305904829 h 4622"/>
              <a:gd name="T92" fmla="*/ 313722038 w 3528"/>
              <a:gd name="T93" fmla="*/ 314715024 h 4622"/>
              <a:gd name="T94" fmla="*/ 282233382 w 3528"/>
              <a:gd name="T95" fmla="*/ 318990898 h 4622"/>
              <a:gd name="T96" fmla="*/ 264350788 w 3528"/>
              <a:gd name="T97" fmla="*/ 332206551 h 4622"/>
              <a:gd name="T98" fmla="*/ 259685842 w 3528"/>
              <a:gd name="T99" fmla="*/ 353973592 h 4622"/>
              <a:gd name="T100" fmla="*/ 277827619 w 3528"/>
              <a:gd name="T101" fmla="*/ 367059662 h 4622"/>
              <a:gd name="T102" fmla="*/ 286768736 w 3528"/>
              <a:gd name="T103" fmla="*/ 393231801 h 4622"/>
              <a:gd name="T104" fmla="*/ 300115975 w 3528"/>
              <a:gd name="T105" fmla="*/ 406447813 h 4622"/>
              <a:gd name="T106" fmla="*/ 304651329 w 3528"/>
              <a:gd name="T107" fmla="*/ 423809397 h 4622"/>
              <a:gd name="T108" fmla="*/ 304651329 w 3528"/>
              <a:gd name="T109" fmla="*/ 441430507 h 462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528"/>
              <a:gd name="T166" fmla="*/ 0 h 4622"/>
              <a:gd name="T167" fmla="*/ 3528 w 3528"/>
              <a:gd name="T168" fmla="*/ 4622 h 462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528" h="4622">
                <a:moveTo>
                  <a:pt x="2351" y="3440"/>
                </a:moveTo>
                <a:lnTo>
                  <a:pt x="2282" y="3778"/>
                </a:lnTo>
                <a:lnTo>
                  <a:pt x="2282" y="3845"/>
                </a:lnTo>
                <a:lnTo>
                  <a:pt x="2282" y="3947"/>
                </a:lnTo>
                <a:lnTo>
                  <a:pt x="2249" y="4015"/>
                </a:lnTo>
                <a:lnTo>
                  <a:pt x="2178" y="4217"/>
                </a:lnTo>
                <a:lnTo>
                  <a:pt x="2109" y="4419"/>
                </a:lnTo>
                <a:lnTo>
                  <a:pt x="2075" y="4521"/>
                </a:lnTo>
                <a:lnTo>
                  <a:pt x="2075" y="4555"/>
                </a:lnTo>
                <a:lnTo>
                  <a:pt x="2075" y="4621"/>
                </a:lnTo>
                <a:lnTo>
                  <a:pt x="2040" y="4555"/>
                </a:lnTo>
                <a:lnTo>
                  <a:pt x="2004" y="4486"/>
                </a:lnTo>
                <a:lnTo>
                  <a:pt x="1972" y="4453"/>
                </a:lnTo>
                <a:lnTo>
                  <a:pt x="1867" y="4486"/>
                </a:lnTo>
                <a:lnTo>
                  <a:pt x="1763" y="4453"/>
                </a:lnTo>
                <a:lnTo>
                  <a:pt x="1728" y="4453"/>
                </a:lnTo>
                <a:lnTo>
                  <a:pt x="1728" y="4351"/>
                </a:lnTo>
                <a:lnTo>
                  <a:pt x="1763" y="4351"/>
                </a:lnTo>
                <a:lnTo>
                  <a:pt x="1763" y="4317"/>
                </a:lnTo>
                <a:lnTo>
                  <a:pt x="1867" y="4217"/>
                </a:lnTo>
                <a:lnTo>
                  <a:pt x="1937" y="4149"/>
                </a:lnTo>
                <a:lnTo>
                  <a:pt x="2004" y="4047"/>
                </a:lnTo>
                <a:lnTo>
                  <a:pt x="2004" y="4015"/>
                </a:lnTo>
                <a:lnTo>
                  <a:pt x="2040" y="3980"/>
                </a:lnTo>
                <a:lnTo>
                  <a:pt x="2004" y="3947"/>
                </a:lnTo>
                <a:lnTo>
                  <a:pt x="1937" y="3879"/>
                </a:lnTo>
                <a:lnTo>
                  <a:pt x="1867" y="3845"/>
                </a:lnTo>
                <a:lnTo>
                  <a:pt x="1799" y="3811"/>
                </a:lnTo>
                <a:lnTo>
                  <a:pt x="1728" y="3745"/>
                </a:lnTo>
                <a:lnTo>
                  <a:pt x="1695" y="3710"/>
                </a:lnTo>
                <a:lnTo>
                  <a:pt x="1659" y="3710"/>
                </a:lnTo>
                <a:lnTo>
                  <a:pt x="1555" y="3745"/>
                </a:lnTo>
                <a:lnTo>
                  <a:pt x="1453" y="3778"/>
                </a:lnTo>
                <a:lnTo>
                  <a:pt x="1177" y="3710"/>
                </a:lnTo>
                <a:lnTo>
                  <a:pt x="1142" y="3745"/>
                </a:lnTo>
                <a:lnTo>
                  <a:pt x="1107" y="3778"/>
                </a:lnTo>
                <a:lnTo>
                  <a:pt x="1072" y="3778"/>
                </a:lnTo>
                <a:lnTo>
                  <a:pt x="968" y="3778"/>
                </a:lnTo>
                <a:lnTo>
                  <a:pt x="865" y="3778"/>
                </a:lnTo>
                <a:lnTo>
                  <a:pt x="726" y="3745"/>
                </a:lnTo>
                <a:lnTo>
                  <a:pt x="692" y="3710"/>
                </a:lnTo>
                <a:lnTo>
                  <a:pt x="692" y="3677"/>
                </a:lnTo>
                <a:lnTo>
                  <a:pt x="623" y="3643"/>
                </a:lnTo>
                <a:lnTo>
                  <a:pt x="588" y="3643"/>
                </a:lnTo>
                <a:lnTo>
                  <a:pt x="588" y="3609"/>
                </a:lnTo>
                <a:lnTo>
                  <a:pt x="588" y="3508"/>
                </a:lnTo>
                <a:lnTo>
                  <a:pt x="553" y="3475"/>
                </a:lnTo>
                <a:lnTo>
                  <a:pt x="485" y="3475"/>
                </a:lnTo>
                <a:lnTo>
                  <a:pt x="449" y="3440"/>
                </a:lnTo>
                <a:lnTo>
                  <a:pt x="414" y="3407"/>
                </a:lnTo>
                <a:lnTo>
                  <a:pt x="381" y="3305"/>
                </a:lnTo>
                <a:lnTo>
                  <a:pt x="311" y="3271"/>
                </a:lnTo>
                <a:lnTo>
                  <a:pt x="277" y="3238"/>
                </a:lnTo>
                <a:lnTo>
                  <a:pt x="242" y="3238"/>
                </a:lnTo>
                <a:lnTo>
                  <a:pt x="208" y="3238"/>
                </a:lnTo>
                <a:lnTo>
                  <a:pt x="173" y="3205"/>
                </a:lnTo>
                <a:lnTo>
                  <a:pt x="138" y="3205"/>
                </a:lnTo>
                <a:lnTo>
                  <a:pt x="103" y="3205"/>
                </a:lnTo>
                <a:lnTo>
                  <a:pt x="70" y="3171"/>
                </a:lnTo>
                <a:lnTo>
                  <a:pt x="36" y="3137"/>
                </a:lnTo>
                <a:lnTo>
                  <a:pt x="0" y="3103"/>
                </a:lnTo>
                <a:lnTo>
                  <a:pt x="0" y="3070"/>
                </a:lnTo>
                <a:lnTo>
                  <a:pt x="0" y="3002"/>
                </a:lnTo>
                <a:lnTo>
                  <a:pt x="0" y="0"/>
                </a:lnTo>
                <a:lnTo>
                  <a:pt x="3320" y="0"/>
                </a:lnTo>
                <a:lnTo>
                  <a:pt x="3250" y="66"/>
                </a:lnTo>
                <a:lnTo>
                  <a:pt x="3216" y="100"/>
                </a:lnTo>
                <a:lnTo>
                  <a:pt x="3216" y="134"/>
                </a:lnTo>
                <a:lnTo>
                  <a:pt x="3216" y="202"/>
                </a:lnTo>
                <a:lnTo>
                  <a:pt x="3216" y="235"/>
                </a:lnTo>
                <a:lnTo>
                  <a:pt x="3181" y="235"/>
                </a:lnTo>
                <a:lnTo>
                  <a:pt x="3146" y="270"/>
                </a:lnTo>
                <a:lnTo>
                  <a:pt x="3111" y="304"/>
                </a:lnTo>
                <a:lnTo>
                  <a:pt x="3111" y="336"/>
                </a:lnTo>
                <a:lnTo>
                  <a:pt x="3111" y="370"/>
                </a:lnTo>
                <a:lnTo>
                  <a:pt x="3111" y="404"/>
                </a:lnTo>
                <a:lnTo>
                  <a:pt x="3077" y="472"/>
                </a:lnTo>
                <a:lnTo>
                  <a:pt x="3077" y="573"/>
                </a:lnTo>
                <a:lnTo>
                  <a:pt x="3077" y="606"/>
                </a:lnTo>
                <a:lnTo>
                  <a:pt x="3077" y="640"/>
                </a:lnTo>
                <a:lnTo>
                  <a:pt x="3077" y="674"/>
                </a:lnTo>
                <a:lnTo>
                  <a:pt x="3111" y="708"/>
                </a:lnTo>
                <a:lnTo>
                  <a:pt x="3111" y="741"/>
                </a:lnTo>
                <a:lnTo>
                  <a:pt x="3146" y="775"/>
                </a:lnTo>
                <a:lnTo>
                  <a:pt x="3216" y="910"/>
                </a:lnTo>
                <a:lnTo>
                  <a:pt x="3285" y="978"/>
                </a:lnTo>
                <a:lnTo>
                  <a:pt x="3320" y="1011"/>
                </a:lnTo>
                <a:lnTo>
                  <a:pt x="3354" y="1080"/>
                </a:lnTo>
                <a:lnTo>
                  <a:pt x="3354" y="1179"/>
                </a:lnTo>
                <a:lnTo>
                  <a:pt x="3354" y="1214"/>
                </a:lnTo>
                <a:lnTo>
                  <a:pt x="3320" y="1214"/>
                </a:lnTo>
                <a:lnTo>
                  <a:pt x="3285" y="1281"/>
                </a:lnTo>
                <a:lnTo>
                  <a:pt x="3146" y="1416"/>
                </a:lnTo>
                <a:lnTo>
                  <a:pt x="3216" y="1449"/>
                </a:lnTo>
                <a:lnTo>
                  <a:pt x="3250" y="1484"/>
                </a:lnTo>
                <a:lnTo>
                  <a:pt x="3354" y="1551"/>
                </a:lnTo>
                <a:lnTo>
                  <a:pt x="3389" y="1585"/>
                </a:lnTo>
                <a:lnTo>
                  <a:pt x="3389" y="1652"/>
                </a:lnTo>
                <a:lnTo>
                  <a:pt x="3493" y="1855"/>
                </a:lnTo>
                <a:lnTo>
                  <a:pt x="3527" y="2057"/>
                </a:lnTo>
                <a:lnTo>
                  <a:pt x="3493" y="2057"/>
                </a:lnTo>
                <a:lnTo>
                  <a:pt x="3422" y="2057"/>
                </a:lnTo>
                <a:lnTo>
                  <a:pt x="3389" y="1989"/>
                </a:lnTo>
                <a:lnTo>
                  <a:pt x="3389" y="1922"/>
                </a:lnTo>
                <a:lnTo>
                  <a:pt x="3354" y="1855"/>
                </a:lnTo>
                <a:lnTo>
                  <a:pt x="3354" y="1821"/>
                </a:lnTo>
                <a:lnTo>
                  <a:pt x="3285" y="1787"/>
                </a:lnTo>
                <a:lnTo>
                  <a:pt x="3250" y="1754"/>
                </a:lnTo>
                <a:lnTo>
                  <a:pt x="3216" y="1719"/>
                </a:lnTo>
                <a:lnTo>
                  <a:pt x="3181" y="1754"/>
                </a:lnTo>
                <a:lnTo>
                  <a:pt x="3111" y="1787"/>
                </a:lnTo>
                <a:lnTo>
                  <a:pt x="3077" y="1821"/>
                </a:lnTo>
                <a:lnTo>
                  <a:pt x="3044" y="1821"/>
                </a:lnTo>
                <a:lnTo>
                  <a:pt x="3009" y="1821"/>
                </a:lnTo>
                <a:lnTo>
                  <a:pt x="3009" y="1787"/>
                </a:lnTo>
                <a:lnTo>
                  <a:pt x="2973" y="1754"/>
                </a:lnTo>
                <a:lnTo>
                  <a:pt x="2939" y="1754"/>
                </a:lnTo>
                <a:lnTo>
                  <a:pt x="2905" y="1787"/>
                </a:lnTo>
                <a:lnTo>
                  <a:pt x="2905" y="1821"/>
                </a:lnTo>
                <a:lnTo>
                  <a:pt x="2870" y="1855"/>
                </a:lnTo>
                <a:lnTo>
                  <a:pt x="2870" y="1889"/>
                </a:lnTo>
                <a:lnTo>
                  <a:pt x="2766" y="1889"/>
                </a:lnTo>
                <a:lnTo>
                  <a:pt x="2662" y="1855"/>
                </a:lnTo>
                <a:lnTo>
                  <a:pt x="2594" y="1821"/>
                </a:lnTo>
                <a:lnTo>
                  <a:pt x="2558" y="1821"/>
                </a:lnTo>
                <a:lnTo>
                  <a:pt x="2421" y="1821"/>
                </a:lnTo>
                <a:lnTo>
                  <a:pt x="2282" y="1821"/>
                </a:lnTo>
                <a:lnTo>
                  <a:pt x="2144" y="1855"/>
                </a:lnTo>
                <a:lnTo>
                  <a:pt x="2144" y="1889"/>
                </a:lnTo>
                <a:lnTo>
                  <a:pt x="2178" y="1956"/>
                </a:lnTo>
                <a:lnTo>
                  <a:pt x="2178" y="2057"/>
                </a:lnTo>
                <a:lnTo>
                  <a:pt x="2178" y="2159"/>
                </a:lnTo>
                <a:lnTo>
                  <a:pt x="2249" y="2192"/>
                </a:lnTo>
                <a:lnTo>
                  <a:pt x="2282" y="2192"/>
                </a:lnTo>
                <a:lnTo>
                  <a:pt x="2351" y="2192"/>
                </a:lnTo>
                <a:lnTo>
                  <a:pt x="2386" y="2225"/>
                </a:lnTo>
                <a:lnTo>
                  <a:pt x="2455" y="2327"/>
                </a:lnTo>
                <a:lnTo>
                  <a:pt x="2490" y="2361"/>
                </a:lnTo>
                <a:lnTo>
                  <a:pt x="2490" y="2395"/>
                </a:lnTo>
                <a:lnTo>
                  <a:pt x="2455" y="2429"/>
                </a:lnTo>
                <a:lnTo>
                  <a:pt x="2421" y="2429"/>
                </a:lnTo>
                <a:lnTo>
                  <a:pt x="2282" y="2429"/>
                </a:lnTo>
                <a:lnTo>
                  <a:pt x="2249" y="2429"/>
                </a:lnTo>
                <a:lnTo>
                  <a:pt x="2178" y="2462"/>
                </a:lnTo>
                <a:lnTo>
                  <a:pt x="2109" y="2495"/>
                </a:lnTo>
                <a:lnTo>
                  <a:pt x="2040" y="2530"/>
                </a:lnTo>
                <a:lnTo>
                  <a:pt x="2040" y="2564"/>
                </a:lnTo>
                <a:lnTo>
                  <a:pt x="2004" y="2631"/>
                </a:lnTo>
                <a:lnTo>
                  <a:pt x="2004" y="2665"/>
                </a:lnTo>
                <a:lnTo>
                  <a:pt x="2004" y="2732"/>
                </a:lnTo>
                <a:lnTo>
                  <a:pt x="2004" y="2765"/>
                </a:lnTo>
                <a:lnTo>
                  <a:pt x="2075" y="2800"/>
                </a:lnTo>
                <a:lnTo>
                  <a:pt x="2144" y="2833"/>
                </a:lnTo>
                <a:lnTo>
                  <a:pt x="2213" y="2901"/>
                </a:lnTo>
                <a:lnTo>
                  <a:pt x="2213" y="2935"/>
                </a:lnTo>
                <a:lnTo>
                  <a:pt x="2213" y="3035"/>
                </a:lnTo>
                <a:lnTo>
                  <a:pt x="2213" y="3070"/>
                </a:lnTo>
                <a:lnTo>
                  <a:pt x="2249" y="3070"/>
                </a:lnTo>
                <a:lnTo>
                  <a:pt x="2316" y="3137"/>
                </a:lnTo>
                <a:lnTo>
                  <a:pt x="2316" y="3171"/>
                </a:lnTo>
                <a:lnTo>
                  <a:pt x="2316" y="3238"/>
                </a:lnTo>
                <a:lnTo>
                  <a:pt x="2351" y="3271"/>
                </a:lnTo>
                <a:lnTo>
                  <a:pt x="2386" y="3305"/>
                </a:lnTo>
                <a:lnTo>
                  <a:pt x="2386" y="3373"/>
                </a:lnTo>
                <a:lnTo>
                  <a:pt x="2351" y="3407"/>
                </a:lnTo>
                <a:lnTo>
                  <a:pt x="2351" y="344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1" name="Freeform 12"/>
          <p:cNvSpPr>
            <a:spLocks noChangeArrowheads="1"/>
          </p:cNvSpPr>
          <p:nvPr/>
        </p:nvSpPr>
        <p:spPr bwMode="auto">
          <a:xfrm>
            <a:off x="144463" y="1408113"/>
            <a:ext cx="984250" cy="2916237"/>
          </a:xfrm>
          <a:custGeom>
            <a:avLst/>
            <a:gdLst>
              <a:gd name="T0" fmla="*/ 327356580 w 2733"/>
              <a:gd name="T1" fmla="*/ 944911558 h 8099"/>
              <a:gd name="T2" fmla="*/ 313997718 w 2733"/>
              <a:gd name="T3" fmla="*/ 971101520 h 8099"/>
              <a:gd name="T4" fmla="*/ 304918705 w 2733"/>
              <a:gd name="T5" fmla="*/ 1006237513 h 8099"/>
              <a:gd name="T6" fmla="*/ 295969701 w 2733"/>
              <a:gd name="T7" fmla="*/ 1032297848 h 8099"/>
              <a:gd name="T8" fmla="*/ 269122329 w 2733"/>
              <a:gd name="T9" fmla="*/ 1049930657 h 8099"/>
              <a:gd name="T10" fmla="*/ 255763467 w 2733"/>
              <a:gd name="T11" fmla="*/ 1041243879 h 8099"/>
              <a:gd name="T12" fmla="*/ 210888077 w 2733"/>
              <a:gd name="T13" fmla="*/ 1001699864 h 8099"/>
              <a:gd name="T14" fmla="*/ 197269918 w 2733"/>
              <a:gd name="T15" fmla="*/ 988604703 h 8099"/>
              <a:gd name="T16" fmla="*/ 179371549 w 2733"/>
              <a:gd name="T17" fmla="*/ 975509902 h 8099"/>
              <a:gd name="T18" fmla="*/ 143575173 w 2733"/>
              <a:gd name="T19" fmla="*/ 953598337 h 8099"/>
              <a:gd name="T20" fmla="*/ 116598152 w 2733"/>
              <a:gd name="T21" fmla="*/ 944911558 h 8099"/>
              <a:gd name="T22" fmla="*/ 85211273 w 2733"/>
              <a:gd name="T23" fmla="*/ 931687131 h 8099"/>
              <a:gd name="T24" fmla="*/ 35926385 w 2733"/>
              <a:gd name="T25" fmla="*/ 905626796 h 8099"/>
              <a:gd name="T26" fmla="*/ 0 w 2733"/>
              <a:gd name="T27" fmla="*/ 883715591 h 8099"/>
              <a:gd name="T28" fmla="*/ 4669155 w 2733"/>
              <a:gd name="T29" fmla="*/ 17503183 h 8099"/>
              <a:gd name="T30" fmla="*/ 22437515 w 2733"/>
              <a:gd name="T31" fmla="*/ 26449215 h 8099"/>
              <a:gd name="T32" fmla="*/ 40335883 w 2733"/>
              <a:gd name="T33" fmla="*/ 35006366 h 8099"/>
              <a:gd name="T34" fmla="*/ 58234251 w 2733"/>
              <a:gd name="T35" fmla="*/ 56917572 h 8099"/>
              <a:gd name="T36" fmla="*/ 76262269 w 2733"/>
              <a:gd name="T37" fmla="*/ 78829138 h 8099"/>
              <a:gd name="T38" fmla="*/ 89750779 w 2733"/>
              <a:gd name="T39" fmla="*/ 87515916 h 8099"/>
              <a:gd name="T40" fmla="*/ 112188294 w 2733"/>
              <a:gd name="T41" fmla="*/ 100610717 h 8099"/>
              <a:gd name="T42" fmla="*/ 148114679 w 2733"/>
              <a:gd name="T43" fmla="*/ 96332321 h 8099"/>
              <a:gd name="T44" fmla="*/ 215168286 w 2733"/>
              <a:gd name="T45" fmla="*/ 91923938 h 8099"/>
              <a:gd name="T46" fmla="*/ 242145307 w 2733"/>
              <a:gd name="T47" fmla="*/ 109297495 h 8099"/>
              <a:gd name="T48" fmla="*/ 264582822 w 2733"/>
              <a:gd name="T49" fmla="*/ 126930305 h 8099"/>
              <a:gd name="T50" fmla="*/ 242145307 w 2733"/>
              <a:gd name="T51" fmla="*/ 157528649 h 8099"/>
              <a:gd name="T52" fmla="*/ 228656797 w 2733"/>
              <a:gd name="T53" fmla="*/ 188126633 h 8099"/>
              <a:gd name="T54" fmla="*/ 264582822 w 2733"/>
              <a:gd name="T55" fmla="*/ 201351420 h 8099"/>
              <a:gd name="T56" fmla="*/ 255763467 w 2733"/>
              <a:gd name="T57" fmla="*/ 205629816 h 8099"/>
              <a:gd name="T58" fmla="*/ 224117290 w 2733"/>
              <a:gd name="T59" fmla="*/ 201351420 h 8099"/>
              <a:gd name="T60" fmla="*/ 197269918 w 2733"/>
              <a:gd name="T61" fmla="*/ 223132999 h 8099"/>
              <a:gd name="T62" fmla="*/ 148114679 w 2733"/>
              <a:gd name="T63" fmla="*/ 240636182 h 8099"/>
              <a:gd name="T64" fmla="*/ 125547156 w 2733"/>
              <a:gd name="T65" fmla="*/ 249452587 h 8099"/>
              <a:gd name="T66" fmla="*/ 103239290 w 2733"/>
              <a:gd name="T67" fmla="*/ 262547388 h 8099"/>
              <a:gd name="T68" fmla="*/ 89750779 w 2733"/>
              <a:gd name="T69" fmla="*/ 297553754 h 8099"/>
              <a:gd name="T70" fmla="*/ 80801415 w 2733"/>
              <a:gd name="T71" fmla="*/ 319465320 h 8099"/>
              <a:gd name="T72" fmla="*/ 89750779 w 2733"/>
              <a:gd name="T73" fmla="*/ 345525655 h 8099"/>
              <a:gd name="T74" fmla="*/ 67312904 w 2733"/>
              <a:gd name="T75" fmla="*/ 358750082 h 8099"/>
              <a:gd name="T76" fmla="*/ 40335883 w 2733"/>
              <a:gd name="T77" fmla="*/ 398164471 h 8099"/>
              <a:gd name="T78" fmla="*/ 53694745 w 2733"/>
              <a:gd name="T79" fmla="*/ 419946410 h 8099"/>
              <a:gd name="T80" fmla="*/ 58234251 w 2733"/>
              <a:gd name="T81" fmla="*/ 446136371 h 8099"/>
              <a:gd name="T82" fmla="*/ 76262269 w 2733"/>
              <a:gd name="T83" fmla="*/ 472585586 h 8099"/>
              <a:gd name="T84" fmla="*/ 89750779 w 2733"/>
              <a:gd name="T85" fmla="*/ 498775547 h 8099"/>
              <a:gd name="T86" fmla="*/ 125547156 w 2733"/>
              <a:gd name="T87" fmla="*/ 520557126 h 8099"/>
              <a:gd name="T88" fmla="*/ 143575173 w 2733"/>
              <a:gd name="T89" fmla="*/ 551155470 h 8099"/>
              <a:gd name="T90" fmla="*/ 192860060 w 2733"/>
              <a:gd name="T91" fmla="*/ 551155470 h 8099"/>
              <a:gd name="T92" fmla="*/ 228656797 w 2733"/>
              <a:gd name="T93" fmla="*/ 524965149 h 8099"/>
              <a:gd name="T94" fmla="*/ 242145307 w 2733"/>
              <a:gd name="T95" fmla="*/ 538060309 h 8099"/>
              <a:gd name="T96" fmla="*/ 237605801 w 2733"/>
              <a:gd name="T97" fmla="*/ 577604685 h 8099"/>
              <a:gd name="T98" fmla="*/ 246684454 w 2733"/>
              <a:gd name="T99" fmla="*/ 616759821 h 8099"/>
              <a:gd name="T100" fmla="*/ 264582822 w 2733"/>
              <a:gd name="T101" fmla="*/ 616759821 h 8099"/>
              <a:gd name="T102" fmla="*/ 295969701 w 2733"/>
              <a:gd name="T103" fmla="*/ 612611051 h 8099"/>
              <a:gd name="T104" fmla="*/ 336435233 w 2733"/>
              <a:gd name="T105" fmla="*/ 761063682 h 8099"/>
              <a:gd name="T106" fmla="*/ 349923744 w 2733"/>
              <a:gd name="T107" fmla="*/ 787383270 h 8099"/>
              <a:gd name="T108" fmla="*/ 336435233 w 2733"/>
              <a:gd name="T109" fmla="*/ 809294475 h 8099"/>
              <a:gd name="T110" fmla="*/ 313997718 w 2733"/>
              <a:gd name="T111" fmla="*/ 839892819 h 8099"/>
              <a:gd name="T112" fmla="*/ 318407216 w 2733"/>
              <a:gd name="T113" fmla="*/ 861804025 h 8099"/>
              <a:gd name="T114" fmla="*/ 295969701 w 2733"/>
              <a:gd name="T115" fmla="*/ 861804025 h 8099"/>
              <a:gd name="T116" fmla="*/ 282481191 w 2733"/>
              <a:gd name="T117" fmla="*/ 879307208 h 8099"/>
              <a:gd name="T118" fmla="*/ 287020697 w 2733"/>
              <a:gd name="T119" fmla="*/ 892402009 h 8099"/>
              <a:gd name="T120" fmla="*/ 309458212 w 2733"/>
              <a:gd name="T121" fmla="*/ 901088787 h 8099"/>
              <a:gd name="T122" fmla="*/ 322946722 w 2733"/>
              <a:gd name="T123" fmla="*/ 914313575 h 8099"/>
              <a:gd name="T124" fmla="*/ 340715442 w 2733"/>
              <a:gd name="T125" fmla="*/ 918591970 h 809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733"/>
              <a:gd name="T190" fmla="*/ 0 h 8099"/>
              <a:gd name="T191" fmla="*/ 2733 w 2733"/>
              <a:gd name="T192" fmla="*/ 8099 h 809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733" h="8099">
                <a:moveTo>
                  <a:pt x="2662" y="7220"/>
                </a:moveTo>
                <a:lnTo>
                  <a:pt x="2594" y="7255"/>
                </a:lnTo>
                <a:lnTo>
                  <a:pt x="2558" y="7288"/>
                </a:lnTo>
                <a:lnTo>
                  <a:pt x="2524" y="7288"/>
                </a:lnTo>
                <a:lnTo>
                  <a:pt x="2524" y="7389"/>
                </a:lnTo>
                <a:lnTo>
                  <a:pt x="2524" y="7423"/>
                </a:lnTo>
                <a:lnTo>
                  <a:pt x="2490" y="7456"/>
                </a:lnTo>
                <a:lnTo>
                  <a:pt x="2421" y="7490"/>
                </a:lnTo>
                <a:lnTo>
                  <a:pt x="2421" y="7558"/>
                </a:lnTo>
                <a:lnTo>
                  <a:pt x="2455" y="7659"/>
                </a:lnTo>
                <a:lnTo>
                  <a:pt x="2386" y="7726"/>
                </a:lnTo>
                <a:lnTo>
                  <a:pt x="2351" y="7761"/>
                </a:lnTo>
                <a:lnTo>
                  <a:pt x="2316" y="7828"/>
                </a:lnTo>
                <a:lnTo>
                  <a:pt x="2316" y="7895"/>
                </a:lnTo>
                <a:lnTo>
                  <a:pt x="2316" y="7929"/>
                </a:lnTo>
                <a:lnTo>
                  <a:pt x="2282" y="7962"/>
                </a:lnTo>
                <a:lnTo>
                  <a:pt x="2249" y="8031"/>
                </a:lnTo>
                <a:lnTo>
                  <a:pt x="2144" y="8064"/>
                </a:lnTo>
                <a:lnTo>
                  <a:pt x="2109" y="8064"/>
                </a:lnTo>
                <a:lnTo>
                  <a:pt x="2075" y="8098"/>
                </a:lnTo>
                <a:lnTo>
                  <a:pt x="2004" y="8098"/>
                </a:lnTo>
                <a:lnTo>
                  <a:pt x="2004" y="8064"/>
                </a:lnTo>
                <a:lnTo>
                  <a:pt x="2004" y="8031"/>
                </a:lnTo>
                <a:lnTo>
                  <a:pt x="1972" y="8031"/>
                </a:lnTo>
                <a:lnTo>
                  <a:pt x="1902" y="7962"/>
                </a:lnTo>
                <a:lnTo>
                  <a:pt x="1799" y="7828"/>
                </a:lnTo>
                <a:lnTo>
                  <a:pt x="1695" y="7794"/>
                </a:lnTo>
                <a:lnTo>
                  <a:pt x="1626" y="7726"/>
                </a:lnTo>
                <a:lnTo>
                  <a:pt x="1591" y="7726"/>
                </a:lnTo>
                <a:lnTo>
                  <a:pt x="1555" y="7692"/>
                </a:lnTo>
                <a:lnTo>
                  <a:pt x="1555" y="7659"/>
                </a:lnTo>
                <a:lnTo>
                  <a:pt x="1521" y="7625"/>
                </a:lnTo>
                <a:lnTo>
                  <a:pt x="1487" y="7592"/>
                </a:lnTo>
                <a:lnTo>
                  <a:pt x="1453" y="7558"/>
                </a:lnTo>
                <a:lnTo>
                  <a:pt x="1418" y="7524"/>
                </a:lnTo>
                <a:lnTo>
                  <a:pt x="1383" y="7524"/>
                </a:lnTo>
                <a:lnTo>
                  <a:pt x="1245" y="7490"/>
                </a:lnTo>
                <a:lnTo>
                  <a:pt x="1209" y="7456"/>
                </a:lnTo>
                <a:lnTo>
                  <a:pt x="1177" y="7389"/>
                </a:lnTo>
                <a:lnTo>
                  <a:pt x="1107" y="7355"/>
                </a:lnTo>
                <a:lnTo>
                  <a:pt x="1072" y="7322"/>
                </a:lnTo>
                <a:lnTo>
                  <a:pt x="1003" y="7322"/>
                </a:lnTo>
                <a:lnTo>
                  <a:pt x="933" y="7322"/>
                </a:lnTo>
                <a:lnTo>
                  <a:pt x="899" y="7288"/>
                </a:lnTo>
                <a:lnTo>
                  <a:pt x="899" y="7255"/>
                </a:lnTo>
                <a:lnTo>
                  <a:pt x="865" y="7255"/>
                </a:lnTo>
                <a:lnTo>
                  <a:pt x="726" y="7220"/>
                </a:lnTo>
                <a:lnTo>
                  <a:pt x="657" y="7186"/>
                </a:lnTo>
                <a:lnTo>
                  <a:pt x="588" y="7153"/>
                </a:lnTo>
                <a:lnTo>
                  <a:pt x="485" y="7119"/>
                </a:lnTo>
                <a:lnTo>
                  <a:pt x="381" y="7052"/>
                </a:lnTo>
                <a:lnTo>
                  <a:pt x="277" y="6985"/>
                </a:lnTo>
                <a:lnTo>
                  <a:pt x="208" y="6950"/>
                </a:lnTo>
                <a:lnTo>
                  <a:pt x="103" y="6916"/>
                </a:lnTo>
                <a:lnTo>
                  <a:pt x="36" y="6883"/>
                </a:lnTo>
                <a:lnTo>
                  <a:pt x="0" y="6816"/>
                </a:lnTo>
                <a:lnTo>
                  <a:pt x="0" y="0"/>
                </a:lnTo>
                <a:lnTo>
                  <a:pt x="0" y="68"/>
                </a:lnTo>
                <a:lnTo>
                  <a:pt x="0" y="102"/>
                </a:lnTo>
                <a:lnTo>
                  <a:pt x="36" y="135"/>
                </a:lnTo>
                <a:lnTo>
                  <a:pt x="70" y="169"/>
                </a:lnTo>
                <a:lnTo>
                  <a:pt x="103" y="204"/>
                </a:lnTo>
                <a:lnTo>
                  <a:pt x="138" y="204"/>
                </a:lnTo>
                <a:lnTo>
                  <a:pt x="173" y="204"/>
                </a:lnTo>
                <a:lnTo>
                  <a:pt x="208" y="236"/>
                </a:lnTo>
                <a:lnTo>
                  <a:pt x="242" y="236"/>
                </a:lnTo>
                <a:lnTo>
                  <a:pt x="277" y="236"/>
                </a:lnTo>
                <a:lnTo>
                  <a:pt x="311" y="270"/>
                </a:lnTo>
                <a:lnTo>
                  <a:pt x="381" y="304"/>
                </a:lnTo>
                <a:lnTo>
                  <a:pt x="414" y="338"/>
                </a:lnTo>
                <a:lnTo>
                  <a:pt x="414" y="405"/>
                </a:lnTo>
                <a:lnTo>
                  <a:pt x="449" y="439"/>
                </a:lnTo>
                <a:lnTo>
                  <a:pt x="485" y="474"/>
                </a:lnTo>
                <a:lnTo>
                  <a:pt x="553" y="474"/>
                </a:lnTo>
                <a:lnTo>
                  <a:pt x="588" y="506"/>
                </a:lnTo>
                <a:lnTo>
                  <a:pt x="588" y="608"/>
                </a:lnTo>
                <a:lnTo>
                  <a:pt x="588" y="642"/>
                </a:lnTo>
                <a:lnTo>
                  <a:pt x="623" y="642"/>
                </a:lnTo>
                <a:lnTo>
                  <a:pt x="657" y="675"/>
                </a:lnTo>
                <a:lnTo>
                  <a:pt x="692" y="675"/>
                </a:lnTo>
                <a:lnTo>
                  <a:pt x="692" y="709"/>
                </a:lnTo>
                <a:lnTo>
                  <a:pt x="726" y="743"/>
                </a:lnTo>
                <a:lnTo>
                  <a:pt x="796" y="776"/>
                </a:lnTo>
                <a:lnTo>
                  <a:pt x="865" y="776"/>
                </a:lnTo>
                <a:lnTo>
                  <a:pt x="968" y="776"/>
                </a:lnTo>
                <a:lnTo>
                  <a:pt x="1072" y="776"/>
                </a:lnTo>
                <a:lnTo>
                  <a:pt x="1107" y="776"/>
                </a:lnTo>
                <a:lnTo>
                  <a:pt x="1142" y="743"/>
                </a:lnTo>
                <a:lnTo>
                  <a:pt x="1177" y="709"/>
                </a:lnTo>
                <a:lnTo>
                  <a:pt x="1453" y="776"/>
                </a:lnTo>
                <a:lnTo>
                  <a:pt x="1555" y="743"/>
                </a:lnTo>
                <a:lnTo>
                  <a:pt x="1659" y="709"/>
                </a:lnTo>
                <a:lnTo>
                  <a:pt x="1695" y="709"/>
                </a:lnTo>
                <a:lnTo>
                  <a:pt x="1728" y="743"/>
                </a:lnTo>
                <a:lnTo>
                  <a:pt x="1799" y="810"/>
                </a:lnTo>
                <a:lnTo>
                  <a:pt x="1867" y="843"/>
                </a:lnTo>
                <a:lnTo>
                  <a:pt x="1902" y="843"/>
                </a:lnTo>
                <a:lnTo>
                  <a:pt x="1937" y="878"/>
                </a:lnTo>
                <a:lnTo>
                  <a:pt x="2004" y="945"/>
                </a:lnTo>
                <a:lnTo>
                  <a:pt x="2040" y="979"/>
                </a:lnTo>
                <a:lnTo>
                  <a:pt x="2004" y="1013"/>
                </a:lnTo>
                <a:lnTo>
                  <a:pt x="2004" y="1046"/>
                </a:lnTo>
                <a:lnTo>
                  <a:pt x="1937" y="1148"/>
                </a:lnTo>
                <a:lnTo>
                  <a:pt x="1867" y="1215"/>
                </a:lnTo>
                <a:lnTo>
                  <a:pt x="1763" y="1316"/>
                </a:lnTo>
                <a:lnTo>
                  <a:pt x="1728" y="1349"/>
                </a:lnTo>
                <a:lnTo>
                  <a:pt x="1728" y="1451"/>
                </a:lnTo>
                <a:lnTo>
                  <a:pt x="1763" y="1451"/>
                </a:lnTo>
                <a:lnTo>
                  <a:pt x="1867" y="1485"/>
                </a:lnTo>
                <a:lnTo>
                  <a:pt x="1972" y="1451"/>
                </a:lnTo>
                <a:lnTo>
                  <a:pt x="2004" y="1485"/>
                </a:lnTo>
                <a:lnTo>
                  <a:pt x="2040" y="1553"/>
                </a:lnTo>
                <a:lnTo>
                  <a:pt x="2075" y="1619"/>
                </a:lnTo>
                <a:lnTo>
                  <a:pt x="2004" y="1586"/>
                </a:lnTo>
                <a:lnTo>
                  <a:pt x="2004" y="1619"/>
                </a:lnTo>
                <a:lnTo>
                  <a:pt x="1972" y="1586"/>
                </a:lnTo>
                <a:lnTo>
                  <a:pt x="1937" y="1553"/>
                </a:lnTo>
                <a:lnTo>
                  <a:pt x="1867" y="1553"/>
                </a:lnTo>
                <a:lnTo>
                  <a:pt x="1763" y="1553"/>
                </a:lnTo>
                <a:lnTo>
                  <a:pt x="1728" y="1553"/>
                </a:lnTo>
                <a:lnTo>
                  <a:pt x="1659" y="1619"/>
                </a:lnTo>
                <a:lnTo>
                  <a:pt x="1626" y="1654"/>
                </a:lnTo>
                <a:lnTo>
                  <a:pt x="1591" y="1688"/>
                </a:lnTo>
                <a:lnTo>
                  <a:pt x="1521" y="1721"/>
                </a:lnTo>
                <a:lnTo>
                  <a:pt x="1453" y="1721"/>
                </a:lnTo>
                <a:lnTo>
                  <a:pt x="1245" y="1789"/>
                </a:lnTo>
                <a:lnTo>
                  <a:pt x="1209" y="1822"/>
                </a:lnTo>
                <a:lnTo>
                  <a:pt x="1142" y="1856"/>
                </a:lnTo>
                <a:lnTo>
                  <a:pt x="1107" y="1889"/>
                </a:lnTo>
                <a:lnTo>
                  <a:pt x="1037" y="1889"/>
                </a:lnTo>
                <a:lnTo>
                  <a:pt x="1003" y="1924"/>
                </a:lnTo>
                <a:lnTo>
                  <a:pt x="968" y="1924"/>
                </a:lnTo>
                <a:lnTo>
                  <a:pt x="933" y="1991"/>
                </a:lnTo>
                <a:lnTo>
                  <a:pt x="865" y="2025"/>
                </a:lnTo>
                <a:lnTo>
                  <a:pt x="831" y="2025"/>
                </a:lnTo>
                <a:lnTo>
                  <a:pt x="796" y="2025"/>
                </a:lnTo>
                <a:lnTo>
                  <a:pt x="760" y="2059"/>
                </a:lnTo>
                <a:lnTo>
                  <a:pt x="760" y="2092"/>
                </a:lnTo>
                <a:lnTo>
                  <a:pt x="760" y="2126"/>
                </a:lnTo>
                <a:lnTo>
                  <a:pt x="692" y="2295"/>
                </a:lnTo>
                <a:lnTo>
                  <a:pt x="692" y="2329"/>
                </a:lnTo>
                <a:lnTo>
                  <a:pt x="657" y="2362"/>
                </a:lnTo>
                <a:lnTo>
                  <a:pt x="623" y="2395"/>
                </a:lnTo>
                <a:lnTo>
                  <a:pt x="623" y="2464"/>
                </a:lnTo>
                <a:lnTo>
                  <a:pt x="623" y="2497"/>
                </a:lnTo>
                <a:lnTo>
                  <a:pt x="657" y="2564"/>
                </a:lnTo>
                <a:lnTo>
                  <a:pt x="657" y="2599"/>
                </a:lnTo>
                <a:lnTo>
                  <a:pt x="692" y="2665"/>
                </a:lnTo>
                <a:lnTo>
                  <a:pt x="657" y="2699"/>
                </a:lnTo>
                <a:lnTo>
                  <a:pt x="623" y="2734"/>
                </a:lnTo>
                <a:lnTo>
                  <a:pt x="553" y="2734"/>
                </a:lnTo>
                <a:lnTo>
                  <a:pt x="519" y="2767"/>
                </a:lnTo>
                <a:lnTo>
                  <a:pt x="449" y="2834"/>
                </a:lnTo>
                <a:lnTo>
                  <a:pt x="414" y="2935"/>
                </a:lnTo>
                <a:lnTo>
                  <a:pt x="381" y="3071"/>
                </a:lnTo>
                <a:lnTo>
                  <a:pt x="311" y="3071"/>
                </a:lnTo>
                <a:lnTo>
                  <a:pt x="346" y="3139"/>
                </a:lnTo>
                <a:lnTo>
                  <a:pt x="346" y="3172"/>
                </a:lnTo>
                <a:lnTo>
                  <a:pt x="381" y="3205"/>
                </a:lnTo>
                <a:lnTo>
                  <a:pt x="414" y="3239"/>
                </a:lnTo>
                <a:lnTo>
                  <a:pt x="414" y="3341"/>
                </a:lnTo>
                <a:lnTo>
                  <a:pt x="449" y="3374"/>
                </a:lnTo>
                <a:lnTo>
                  <a:pt x="449" y="3408"/>
                </a:lnTo>
                <a:lnTo>
                  <a:pt x="449" y="3441"/>
                </a:lnTo>
                <a:lnTo>
                  <a:pt x="519" y="3510"/>
                </a:lnTo>
                <a:lnTo>
                  <a:pt x="519" y="3577"/>
                </a:lnTo>
                <a:lnTo>
                  <a:pt x="553" y="3610"/>
                </a:lnTo>
                <a:lnTo>
                  <a:pt x="588" y="3645"/>
                </a:lnTo>
                <a:lnTo>
                  <a:pt x="623" y="3678"/>
                </a:lnTo>
                <a:lnTo>
                  <a:pt x="657" y="3745"/>
                </a:lnTo>
                <a:lnTo>
                  <a:pt x="692" y="3779"/>
                </a:lnTo>
                <a:lnTo>
                  <a:pt x="692" y="3847"/>
                </a:lnTo>
                <a:lnTo>
                  <a:pt x="657" y="3981"/>
                </a:lnTo>
                <a:lnTo>
                  <a:pt x="760" y="3981"/>
                </a:lnTo>
                <a:lnTo>
                  <a:pt x="865" y="3981"/>
                </a:lnTo>
                <a:lnTo>
                  <a:pt x="968" y="4015"/>
                </a:lnTo>
                <a:lnTo>
                  <a:pt x="1003" y="4049"/>
                </a:lnTo>
                <a:lnTo>
                  <a:pt x="1037" y="4083"/>
                </a:lnTo>
                <a:lnTo>
                  <a:pt x="1072" y="4185"/>
                </a:lnTo>
                <a:lnTo>
                  <a:pt x="1107" y="4251"/>
                </a:lnTo>
                <a:lnTo>
                  <a:pt x="1142" y="4251"/>
                </a:lnTo>
                <a:lnTo>
                  <a:pt x="1177" y="4251"/>
                </a:lnTo>
                <a:lnTo>
                  <a:pt x="1383" y="4251"/>
                </a:lnTo>
                <a:lnTo>
                  <a:pt x="1487" y="4251"/>
                </a:lnTo>
                <a:lnTo>
                  <a:pt x="1521" y="4251"/>
                </a:lnTo>
                <a:lnTo>
                  <a:pt x="1555" y="4217"/>
                </a:lnTo>
                <a:lnTo>
                  <a:pt x="1659" y="4117"/>
                </a:lnTo>
                <a:lnTo>
                  <a:pt x="1763" y="4049"/>
                </a:lnTo>
                <a:lnTo>
                  <a:pt x="1867" y="3948"/>
                </a:lnTo>
                <a:lnTo>
                  <a:pt x="1867" y="3981"/>
                </a:lnTo>
                <a:lnTo>
                  <a:pt x="1867" y="4083"/>
                </a:lnTo>
                <a:lnTo>
                  <a:pt x="1867" y="4150"/>
                </a:lnTo>
                <a:lnTo>
                  <a:pt x="1832" y="4217"/>
                </a:lnTo>
                <a:lnTo>
                  <a:pt x="1832" y="4251"/>
                </a:lnTo>
                <a:lnTo>
                  <a:pt x="1832" y="4353"/>
                </a:lnTo>
                <a:lnTo>
                  <a:pt x="1832" y="4455"/>
                </a:lnTo>
                <a:lnTo>
                  <a:pt x="1832" y="4521"/>
                </a:lnTo>
                <a:lnTo>
                  <a:pt x="1832" y="4589"/>
                </a:lnTo>
                <a:lnTo>
                  <a:pt x="1867" y="4690"/>
                </a:lnTo>
                <a:lnTo>
                  <a:pt x="1902" y="4757"/>
                </a:lnTo>
                <a:lnTo>
                  <a:pt x="1937" y="4791"/>
                </a:lnTo>
                <a:lnTo>
                  <a:pt x="1972" y="4791"/>
                </a:lnTo>
                <a:lnTo>
                  <a:pt x="2004" y="4791"/>
                </a:lnTo>
                <a:lnTo>
                  <a:pt x="2040" y="4757"/>
                </a:lnTo>
                <a:lnTo>
                  <a:pt x="2109" y="4725"/>
                </a:lnTo>
                <a:lnTo>
                  <a:pt x="2213" y="4725"/>
                </a:lnTo>
                <a:lnTo>
                  <a:pt x="2282" y="4690"/>
                </a:lnTo>
                <a:lnTo>
                  <a:pt x="2282" y="4725"/>
                </a:lnTo>
                <a:lnTo>
                  <a:pt x="2316" y="4725"/>
                </a:lnTo>
                <a:lnTo>
                  <a:pt x="2421" y="4757"/>
                </a:lnTo>
                <a:lnTo>
                  <a:pt x="2732" y="5364"/>
                </a:lnTo>
                <a:lnTo>
                  <a:pt x="2594" y="5870"/>
                </a:lnTo>
                <a:lnTo>
                  <a:pt x="2627" y="5939"/>
                </a:lnTo>
                <a:lnTo>
                  <a:pt x="2662" y="5972"/>
                </a:lnTo>
                <a:lnTo>
                  <a:pt x="2698" y="6006"/>
                </a:lnTo>
                <a:lnTo>
                  <a:pt x="2698" y="6073"/>
                </a:lnTo>
                <a:lnTo>
                  <a:pt x="2698" y="6107"/>
                </a:lnTo>
                <a:lnTo>
                  <a:pt x="2662" y="6107"/>
                </a:lnTo>
                <a:lnTo>
                  <a:pt x="2627" y="6175"/>
                </a:lnTo>
                <a:lnTo>
                  <a:pt x="2594" y="6242"/>
                </a:lnTo>
                <a:lnTo>
                  <a:pt x="2524" y="6310"/>
                </a:lnTo>
                <a:lnTo>
                  <a:pt x="2490" y="6410"/>
                </a:lnTo>
                <a:lnTo>
                  <a:pt x="2455" y="6445"/>
                </a:lnTo>
                <a:lnTo>
                  <a:pt x="2421" y="6478"/>
                </a:lnTo>
                <a:lnTo>
                  <a:pt x="2455" y="6478"/>
                </a:lnTo>
                <a:lnTo>
                  <a:pt x="2455" y="6512"/>
                </a:lnTo>
                <a:lnTo>
                  <a:pt x="2490" y="6546"/>
                </a:lnTo>
                <a:lnTo>
                  <a:pt x="2455" y="6647"/>
                </a:lnTo>
                <a:lnTo>
                  <a:pt x="2455" y="6680"/>
                </a:lnTo>
                <a:lnTo>
                  <a:pt x="2351" y="6613"/>
                </a:lnTo>
                <a:lnTo>
                  <a:pt x="2282" y="6613"/>
                </a:lnTo>
                <a:lnTo>
                  <a:pt x="2282" y="6647"/>
                </a:lnTo>
                <a:lnTo>
                  <a:pt x="2249" y="6680"/>
                </a:lnTo>
                <a:lnTo>
                  <a:pt x="2249" y="6816"/>
                </a:lnTo>
                <a:lnTo>
                  <a:pt x="2213" y="6782"/>
                </a:lnTo>
                <a:lnTo>
                  <a:pt x="2178" y="6782"/>
                </a:lnTo>
                <a:lnTo>
                  <a:pt x="2109" y="6782"/>
                </a:lnTo>
                <a:lnTo>
                  <a:pt x="2144" y="6816"/>
                </a:lnTo>
                <a:lnTo>
                  <a:pt x="2144" y="6849"/>
                </a:lnTo>
                <a:lnTo>
                  <a:pt x="2213" y="6883"/>
                </a:lnTo>
                <a:lnTo>
                  <a:pt x="2249" y="6883"/>
                </a:lnTo>
                <a:lnTo>
                  <a:pt x="2282" y="6883"/>
                </a:lnTo>
                <a:lnTo>
                  <a:pt x="2351" y="6916"/>
                </a:lnTo>
                <a:lnTo>
                  <a:pt x="2386" y="6950"/>
                </a:lnTo>
                <a:lnTo>
                  <a:pt x="2421" y="6950"/>
                </a:lnTo>
                <a:lnTo>
                  <a:pt x="2455" y="6985"/>
                </a:lnTo>
                <a:lnTo>
                  <a:pt x="2455" y="7018"/>
                </a:lnTo>
                <a:lnTo>
                  <a:pt x="2490" y="7052"/>
                </a:lnTo>
                <a:lnTo>
                  <a:pt x="2524" y="7052"/>
                </a:lnTo>
                <a:lnTo>
                  <a:pt x="2594" y="7052"/>
                </a:lnTo>
                <a:lnTo>
                  <a:pt x="2594" y="7085"/>
                </a:lnTo>
                <a:lnTo>
                  <a:pt x="2627" y="7085"/>
                </a:lnTo>
                <a:lnTo>
                  <a:pt x="2627" y="7119"/>
                </a:lnTo>
                <a:lnTo>
                  <a:pt x="2627" y="7220"/>
                </a:lnTo>
                <a:lnTo>
                  <a:pt x="2662" y="7220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2" name="Freeform 13"/>
          <p:cNvSpPr>
            <a:spLocks noChangeArrowheads="1"/>
          </p:cNvSpPr>
          <p:nvPr/>
        </p:nvSpPr>
        <p:spPr bwMode="auto">
          <a:xfrm>
            <a:off x="144463" y="1408113"/>
            <a:ext cx="984250" cy="2916237"/>
          </a:xfrm>
          <a:custGeom>
            <a:avLst/>
            <a:gdLst>
              <a:gd name="T0" fmla="*/ 327356580 w 2733"/>
              <a:gd name="T1" fmla="*/ 944911558 h 8099"/>
              <a:gd name="T2" fmla="*/ 313997718 w 2733"/>
              <a:gd name="T3" fmla="*/ 971101520 h 8099"/>
              <a:gd name="T4" fmla="*/ 304918705 w 2733"/>
              <a:gd name="T5" fmla="*/ 1006237513 h 8099"/>
              <a:gd name="T6" fmla="*/ 295969701 w 2733"/>
              <a:gd name="T7" fmla="*/ 1032297848 h 8099"/>
              <a:gd name="T8" fmla="*/ 269122329 w 2733"/>
              <a:gd name="T9" fmla="*/ 1049930657 h 8099"/>
              <a:gd name="T10" fmla="*/ 255763467 w 2733"/>
              <a:gd name="T11" fmla="*/ 1041243879 h 8099"/>
              <a:gd name="T12" fmla="*/ 210888077 w 2733"/>
              <a:gd name="T13" fmla="*/ 1001699864 h 8099"/>
              <a:gd name="T14" fmla="*/ 197269918 w 2733"/>
              <a:gd name="T15" fmla="*/ 988604703 h 8099"/>
              <a:gd name="T16" fmla="*/ 179371549 w 2733"/>
              <a:gd name="T17" fmla="*/ 975509902 h 8099"/>
              <a:gd name="T18" fmla="*/ 143575173 w 2733"/>
              <a:gd name="T19" fmla="*/ 953598337 h 8099"/>
              <a:gd name="T20" fmla="*/ 116598152 w 2733"/>
              <a:gd name="T21" fmla="*/ 944911558 h 8099"/>
              <a:gd name="T22" fmla="*/ 85211273 w 2733"/>
              <a:gd name="T23" fmla="*/ 931687131 h 8099"/>
              <a:gd name="T24" fmla="*/ 35926385 w 2733"/>
              <a:gd name="T25" fmla="*/ 905626796 h 8099"/>
              <a:gd name="T26" fmla="*/ 0 w 2733"/>
              <a:gd name="T27" fmla="*/ 883715591 h 8099"/>
              <a:gd name="T28" fmla="*/ 4669155 w 2733"/>
              <a:gd name="T29" fmla="*/ 17503183 h 8099"/>
              <a:gd name="T30" fmla="*/ 22437515 w 2733"/>
              <a:gd name="T31" fmla="*/ 26449215 h 8099"/>
              <a:gd name="T32" fmla="*/ 40335883 w 2733"/>
              <a:gd name="T33" fmla="*/ 35006366 h 8099"/>
              <a:gd name="T34" fmla="*/ 58234251 w 2733"/>
              <a:gd name="T35" fmla="*/ 56917572 h 8099"/>
              <a:gd name="T36" fmla="*/ 76262269 w 2733"/>
              <a:gd name="T37" fmla="*/ 78829138 h 8099"/>
              <a:gd name="T38" fmla="*/ 89750779 w 2733"/>
              <a:gd name="T39" fmla="*/ 87515916 h 8099"/>
              <a:gd name="T40" fmla="*/ 112188294 w 2733"/>
              <a:gd name="T41" fmla="*/ 100610717 h 8099"/>
              <a:gd name="T42" fmla="*/ 148114679 w 2733"/>
              <a:gd name="T43" fmla="*/ 96332321 h 8099"/>
              <a:gd name="T44" fmla="*/ 215168286 w 2733"/>
              <a:gd name="T45" fmla="*/ 91923938 h 8099"/>
              <a:gd name="T46" fmla="*/ 242145307 w 2733"/>
              <a:gd name="T47" fmla="*/ 109297495 h 8099"/>
              <a:gd name="T48" fmla="*/ 264582822 w 2733"/>
              <a:gd name="T49" fmla="*/ 126930305 h 8099"/>
              <a:gd name="T50" fmla="*/ 242145307 w 2733"/>
              <a:gd name="T51" fmla="*/ 157528649 h 8099"/>
              <a:gd name="T52" fmla="*/ 228656797 w 2733"/>
              <a:gd name="T53" fmla="*/ 188126633 h 8099"/>
              <a:gd name="T54" fmla="*/ 264582822 w 2733"/>
              <a:gd name="T55" fmla="*/ 201351420 h 8099"/>
              <a:gd name="T56" fmla="*/ 255763467 w 2733"/>
              <a:gd name="T57" fmla="*/ 205629816 h 8099"/>
              <a:gd name="T58" fmla="*/ 224117290 w 2733"/>
              <a:gd name="T59" fmla="*/ 201351420 h 8099"/>
              <a:gd name="T60" fmla="*/ 197269918 w 2733"/>
              <a:gd name="T61" fmla="*/ 223132999 h 8099"/>
              <a:gd name="T62" fmla="*/ 148114679 w 2733"/>
              <a:gd name="T63" fmla="*/ 240636182 h 8099"/>
              <a:gd name="T64" fmla="*/ 125547156 w 2733"/>
              <a:gd name="T65" fmla="*/ 249452587 h 8099"/>
              <a:gd name="T66" fmla="*/ 103239290 w 2733"/>
              <a:gd name="T67" fmla="*/ 262547388 h 8099"/>
              <a:gd name="T68" fmla="*/ 89750779 w 2733"/>
              <a:gd name="T69" fmla="*/ 297553754 h 8099"/>
              <a:gd name="T70" fmla="*/ 80801415 w 2733"/>
              <a:gd name="T71" fmla="*/ 319465320 h 8099"/>
              <a:gd name="T72" fmla="*/ 89750779 w 2733"/>
              <a:gd name="T73" fmla="*/ 345525655 h 8099"/>
              <a:gd name="T74" fmla="*/ 67312904 w 2733"/>
              <a:gd name="T75" fmla="*/ 358750082 h 8099"/>
              <a:gd name="T76" fmla="*/ 40335883 w 2733"/>
              <a:gd name="T77" fmla="*/ 398164471 h 8099"/>
              <a:gd name="T78" fmla="*/ 53694745 w 2733"/>
              <a:gd name="T79" fmla="*/ 419946410 h 8099"/>
              <a:gd name="T80" fmla="*/ 58234251 w 2733"/>
              <a:gd name="T81" fmla="*/ 446136371 h 8099"/>
              <a:gd name="T82" fmla="*/ 76262269 w 2733"/>
              <a:gd name="T83" fmla="*/ 472585586 h 8099"/>
              <a:gd name="T84" fmla="*/ 89750779 w 2733"/>
              <a:gd name="T85" fmla="*/ 498775547 h 8099"/>
              <a:gd name="T86" fmla="*/ 125547156 w 2733"/>
              <a:gd name="T87" fmla="*/ 520557126 h 8099"/>
              <a:gd name="T88" fmla="*/ 143575173 w 2733"/>
              <a:gd name="T89" fmla="*/ 551155470 h 8099"/>
              <a:gd name="T90" fmla="*/ 192860060 w 2733"/>
              <a:gd name="T91" fmla="*/ 551155470 h 8099"/>
              <a:gd name="T92" fmla="*/ 228656797 w 2733"/>
              <a:gd name="T93" fmla="*/ 524965149 h 8099"/>
              <a:gd name="T94" fmla="*/ 242145307 w 2733"/>
              <a:gd name="T95" fmla="*/ 538060309 h 8099"/>
              <a:gd name="T96" fmla="*/ 237605801 w 2733"/>
              <a:gd name="T97" fmla="*/ 577604685 h 8099"/>
              <a:gd name="T98" fmla="*/ 246684454 w 2733"/>
              <a:gd name="T99" fmla="*/ 616759821 h 8099"/>
              <a:gd name="T100" fmla="*/ 264582822 w 2733"/>
              <a:gd name="T101" fmla="*/ 616759821 h 8099"/>
              <a:gd name="T102" fmla="*/ 295969701 w 2733"/>
              <a:gd name="T103" fmla="*/ 612611051 h 8099"/>
              <a:gd name="T104" fmla="*/ 336435233 w 2733"/>
              <a:gd name="T105" fmla="*/ 761063682 h 8099"/>
              <a:gd name="T106" fmla="*/ 349923744 w 2733"/>
              <a:gd name="T107" fmla="*/ 787383270 h 8099"/>
              <a:gd name="T108" fmla="*/ 336435233 w 2733"/>
              <a:gd name="T109" fmla="*/ 809294475 h 8099"/>
              <a:gd name="T110" fmla="*/ 313997718 w 2733"/>
              <a:gd name="T111" fmla="*/ 839892819 h 8099"/>
              <a:gd name="T112" fmla="*/ 318407216 w 2733"/>
              <a:gd name="T113" fmla="*/ 861804025 h 8099"/>
              <a:gd name="T114" fmla="*/ 295969701 w 2733"/>
              <a:gd name="T115" fmla="*/ 861804025 h 8099"/>
              <a:gd name="T116" fmla="*/ 282481191 w 2733"/>
              <a:gd name="T117" fmla="*/ 879307208 h 8099"/>
              <a:gd name="T118" fmla="*/ 287020697 w 2733"/>
              <a:gd name="T119" fmla="*/ 892402009 h 8099"/>
              <a:gd name="T120" fmla="*/ 309458212 w 2733"/>
              <a:gd name="T121" fmla="*/ 901088787 h 8099"/>
              <a:gd name="T122" fmla="*/ 322946722 w 2733"/>
              <a:gd name="T123" fmla="*/ 914313575 h 8099"/>
              <a:gd name="T124" fmla="*/ 340715442 w 2733"/>
              <a:gd name="T125" fmla="*/ 918591970 h 809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733"/>
              <a:gd name="T190" fmla="*/ 0 h 8099"/>
              <a:gd name="T191" fmla="*/ 2733 w 2733"/>
              <a:gd name="T192" fmla="*/ 8099 h 809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733" h="8099">
                <a:moveTo>
                  <a:pt x="2662" y="7220"/>
                </a:moveTo>
                <a:lnTo>
                  <a:pt x="2594" y="7255"/>
                </a:lnTo>
                <a:lnTo>
                  <a:pt x="2558" y="7288"/>
                </a:lnTo>
                <a:lnTo>
                  <a:pt x="2524" y="7288"/>
                </a:lnTo>
                <a:lnTo>
                  <a:pt x="2524" y="7389"/>
                </a:lnTo>
                <a:lnTo>
                  <a:pt x="2524" y="7423"/>
                </a:lnTo>
                <a:lnTo>
                  <a:pt x="2490" y="7456"/>
                </a:lnTo>
                <a:lnTo>
                  <a:pt x="2421" y="7490"/>
                </a:lnTo>
                <a:lnTo>
                  <a:pt x="2421" y="7558"/>
                </a:lnTo>
                <a:lnTo>
                  <a:pt x="2455" y="7659"/>
                </a:lnTo>
                <a:lnTo>
                  <a:pt x="2386" y="7726"/>
                </a:lnTo>
                <a:lnTo>
                  <a:pt x="2351" y="7761"/>
                </a:lnTo>
                <a:lnTo>
                  <a:pt x="2316" y="7828"/>
                </a:lnTo>
                <a:lnTo>
                  <a:pt x="2316" y="7895"/>
                </a:lnTo>
                <a:lnTo>
                  <a:pt x="2316" y="7929"/>
                </a:lnTo>
                <a:lnTo>
                  <a:pt x="2282" y="7962"/>
                </a:lnTo>
                <a:lnTo>
                  <a:pt x="2249" y="8031"/>
                </a:lnTo>
                <a:lnTo>
                  <a:pt x="2144" y="8064"/>
                </a:lnTo>
                <a:lnTo>
                  <a:pt x="2109" y="8064"/>
                </a:lnTo>
                <a:lnTo>
                  <a:pt x="2075" y="8098"/>
                </a:lnTo>
                <a:lnTo>
                  <a:pt x="2004" y="8098"/>
                </a:lnTo>
                <a:lnTo>
                  <a:pt x="2004" y="8064"/>
                </a:lnTo>
                <a:lnTo>
                  <a:pt x="2004" y="8031"/>
                </a:lnTo>
                <a:lnTo>
                  <a:pt x="1972" y="8031"/>
                </a:lnTo>
                <a:lnTo>
                  <a:pt x="1902" y="7962"/>
                </a:lnTo>
                <a:lnTo>
                  <a:pt x="1799" y="7828"/>
                </a:lnTo>
                <a:lnTo>
                  <a:pt x="1695" y="7794"/>
                </a:lnTo>
                <a:lnTo>
                  <a:pt x="1626" y="7726"/>
                </a:lnTo>
                <a:lnTo>
                  <a:pt x="1591" y="7726"/>
                </a:lnTo>
                <a:lnTo>
                  <a:pt x="1555" y="7692"/>
                </a:lnTo>
                <a:lnTo>
                  <a:pt x="1555" y="7659"/>
                </a:lnTo>
                <a:lnTo>
                  <a:pt x="1521" y="7625"/>
                </a:lnTo>
                <a:lnTo>
                  <a:pt x="1487" y="7592"/>
                </a:lnTo>
                <a:lnTo>
                  <a:pt x="1453" y="7558"/>
                </a:lnTo>
                <a:lnTo>
                  <a:pt x="1418" y="7524"/>
                </a:lnTo>
                <a:lnTo>
                  <a:pt x="1383" y="7524"/>
                </a:lnTo>
                <a:lnTo>
                  <a:pt x="1245" y="7490"/>
                </a:lnTo>
                <a:lnTo>
                  <a:pt x="1209" y="7456"/>
                </a:lnTo>
                <a:lnTo>
                  <a:pt x="1177" y="7389"/>
                </a:lnTo>
                <a:lnTo>
                  <a:pt x="1107" y="7355"/>
                </a:lnTo>
                <a:lnTo>
                  <a:pt x="1072" y="7322"/>
                </a:lnTo>
                <a:lnTo>
                  <a:pt x="1003" y="7322"/>
                </a:lnTo>
                <a:lnTo>
                  <a:pt x="933" y="7322"/>
                </a:lnTo>
                <a:lnTo>
                  <a:pt x="899" y="7288"/>
                </a:lnTo>
                <a:lnTo>
                  <a:pt x="899" y="7255"/>
                </a:lnTo>
                <a:lnTo>
                  <a:pt x="865" y="7255"/>
                </a:lnTo>
                <a:lnTo>
                  <a:pt x="726" y="7220"/>
                </a:lnTo>
                <a:lnTo>
                  <a:pt x="657" y="7186"/>
                </a:lnTo>
                <a:lnTo>
                  <a:pt x="588" y="7153"/>
                </a:lnTo>
                <a:lnTo>
                  <a:pt x="485" y="7119"/>
                </a:lnTo>
                <a:lnTo>
                  <a:pt x="381" y="7052"/>
                </a:lnTo>
                <a:lnTo>
                  <a:pt x="277" y="6985"/>
                </a:lnTo>
                <a:lnTo>
                  <a:pt x="208" y="6950"/>
                </a:lnTo>
                <a:lnTo>
                  <a:pt x="103" y="6916"/>
                </a:lnTo>
                <a:lnTo>
                  <a:pt x="36" y="6883"/>
                </a:lnTo>
                <a:lnTo>
                  <a:pt x="0" y="6816"/>
                </a:lnTo>
                <a:lnTo>
                  <a:pt x="0" y="0"/>
                </a:lnTo>
                <a:lnTo>
                  <a:pt x="0" y="68"/>
                </a:lnTo>
                <a:lnTo>
                  <a:pt x="0" y="102"/>
                </a:lnTo>
                <a:lnTo>
                  <a:pt x="36" y="135"/>
                </a:lnTo>
                <a:lnTo>
                  <a:pt x="70" y="169"/>
                </a:lnTo>
                <a:lnTo>
                  <a:pt x="103" y="204"/>
                </a:lnTo>
                <a:lnTo>
                  <a:pt x="138" y="204"/>
                </a:lnTo>
                <a:lnTo>
                  <a:pt x="173" y="204"/>
                </a:lnTo>
                <a:lnTo>
                  <a:pt x="208" y="236"/>
                </a:lnTo>
                <a:lnTo>
                  <a:pt x="242" y="236"/>
                </a:lnTo>
                <a:lnTo>
                  <a:pt x="277" y="236"/>
                </a:lnTo>
                <a:lnTo>
                  <a:pt x="311" y="270"/>
                </a:lnTo>
                <a:lnTo>
                  <a:pt x="381" y="304"/>
                </a:lnTo>
                <a:lnTo>
                  <a:pt x="414" y="338"/>
                </a:lnTo>
                <a:lnTo>
                  <a:pt x="414" y="405"/>
                </a:lnTo>
                <a:lnTo>
                  <a:pt x="449" y="439"/>
                </a:lnTo>
                <a:lnTo>
                  <a:pt x="485" y="474"/>
                </a:lnTo>
                <a:lnTo>
                  <a:pt x="553" y="474"/>
                </a:lnTo>
                <a:lnTo>
                  <a:pt x="588" y="506"/>
                </a:lnTo>
                <a:lnTo>
                  <a:pt x="588" y="608"/>
                </a:lnTo>
                <a:lnTo>
                  <a:pt x="588" y="642"/>
                </a:lnTo>
                <a:lnTo>
                  <a:pt x="623" y="642"/>
                </a:lnTo>
                <a:lnTo>
                  <a:pt x="657" y="675"/>
                </a:lnTo>
                <a:lnTo>
                  <a:pt x="692" y="675"/>
                </a:lnTo>
                <a:lnTo>
                  <a:pt x="692" y="709"/>
                </a:lnTo>
                <a:lnTo>
                  <a:pt x="726" y="743"/>
                </a:lnTo>
                <a:lnTo>
                  <a:pt x="796" y="776"/>
                </a:lnTo>
                <a:lnTo>
                  <a:pt x="865" y="776"/>
                </a:lnTo>
                <a:lnTo>
                  <a:pt x="968" y="776"/>
                </a:lnTo>
                <a:lnTo>
                  <a:pt x="1072" y="776"/>
                </a:lnTo>
                <a:lnTo>
                  <a:pt x="1107" y="776"/>
                </a:lnTo>
                <a:lnTo>
                  <a:pt x="1142" y="743"/>
                </a:lnTo>
                <a:lnTo>
                  <a:pt x="1177" y="709"/>
                </a:lnTo>
                <a:lnTo>
                  <a:pt x="1453" y="776"/>
                </a:lnTo>
                <a:lnTo>
                  <a:pt x="1555" y="743"/>
                </a:lnTo>
                <a:lnTo>
                  <a:pt x="1659" y="709"/>
                </a:lnTo>
                <a:lnTo>
                  <a:pt x="1695" y="709"/>
                </a:lnTo>
                <a:lnTo>
                  <a:pt x="1728" y="743"/>
                </a:lnTo>
                <a:lnTo>
                  <a:pt x="1799" y="810"/>
                </a:lnTo>
                <a:lnTo>
                  <a:pt x="1867" y="843"/>
                </a:lnTo>
                <a:lnTo>
                  <a:pt x="1902" y="843"/>
                </a:lnTo>
                <a:lnTo>
                  <a:pt x="1937" y="878"/>
                </a:lnTo>
                <a:lnTo>
                  <a:pt x="2004" y="945"/>
                </a:lnTo>
                <a:lnTo>
                  <a:pt x="2040" y="979"/>
                </a:lnTo>
                <a:lnTo>
                  <a:pt x="2004" y="1013"/>
                </a:lnTo>
                <a:lnTo>
                  <a:pt x="2004" y="1046"/>
                </a:lnTo>
                <a:lnTo>
                  <a:pt x="1937" y="1148"/>
                </a:lnTo>
                <a:lnTo>
                  <a:pt x="1867" y="1215"/>
                </a:lnTo>
                <a:lnTo>
                  <a:pt x="1763" y="1316"/>
                </a:lnTo>
                <a:lnTo>
                  <a:pt x="1728" y="1349"/>
                </a:lnTo>
                <a:lnTo>
                  <a:pt x="1728" y="1451"/>
                </a:lnTo>
                <a:lnTo>
                  <a:pt x="1763" y="1451"/>
                </a:lnTo>
                <a:lnTo>
                  <a:pt x="1867" y="1485"/>
                </a:lnTo>
                <a:lnTo>
                  <a:pt x="1972" y="1451"/>
                </a:lnTo>
                <a:lnTo>
                  <a:pt x="2004" y="1485"/>
                </a:lnTo>
                <a:lnTo>
                  <a:pt x="2040" y="1553"/>
                </a:lnTo>
                <a:lnTo>
                  <a:pt x="2075" y="1619"/>
                </a:lnTo>
                <a:lnTo>
                  <a:pt x="2004" y="1586"/>
                </a:lnTo>
                <a:lnTo>
                  <a:pt x="2004" y="1619"/>
                </a:lnTo>
                <a:lnTo>
                  <a:pt x="1972" y="1586"/>
                </a:lnTo>
                <a:lnTo>
                  <a:pt x="1937" y="1553"/>
                </a:lnTo>
                <a:lnTo>
                  <a:pt x="1867" y="1553"/>
                </a:lnTo>
                <a:lnTo>
                  <a:pt x="1763" y="1553"/>
                </a:lnTo>
                <a:lnTo>
                  <a:pt x="1728" y="1553"/>
                </a:lnTo>
                <a:lnTo>
                  <a:pt x="1659" y="1619"/>
                </a:lnTo>
                <a:lnTo>
                  <a:pt x="1626" y="1654"/>
                </a:lnTo>
                <a:lnTo>
                  <a:pt x="1591" y="1688"/>
                </a:lnTo>
                <a:lnTo>
                  <a:pt x="1521" y="1721"/>
                </a:lnTo>
                <a:lnTo>
                  <a:pt x="1453" y="1721"/>
                </a:lnTo>
                <a:lnTo>
                  <a:pt x="1245" y="1789"/>
                </a:lnTo>
                <a:lnTo>
                  <a:pt x="1209" y="1822"/>
                </a:lnTo>
                <a:lnTo>
                  <a:pt x="1142" y="1856"/>
                </a:lnTo>
                <a:lnTo>
                  <a:pt x="1107" y="1889"/>
                </a:lnTo>
                <a:lnTo>
                  <a:pt x="1037" y="1889"/>
                </a:lnTo>
                <a:lnTo>
                  <a:pt x="1003" y="1924"/>
                </a:lnTo>
                <a:lnTo>
                  <a:pt x="968" y="1924"/>
                </a:lnTo>
                <a:lnTo>
                  <a:pt x="933" y="1991"/>
                </a:lnTo>
                <a:lnTo>
                  <a:pt x="865" y="2025"/>
                </a:lnTo>
                <a:lnTo>
                  <a:pt x="831" y="2025"/>
                </a:lnTo>
                <a:lnTo>
                  <a:pt x="796" y="2025"/>
                </a:lnTo>
                <a:lnTo>
                  <a:pt x="760" y="2059"/>
                </a:lnTo>
                <a:lnTo>
                  <a:pt x="760" y="2092"/>
                </a:lnTo>
                <a:lnTo>
                  <a:pt x="760" y="2126"/>
                </a:lnTo>
                <a:lnTo>
                  <a:pt x="692" y="2295"/>
                </a:lnTo>
                <a:lnTo>
                  <a:pt x="692" y="2329"/>
                </a:lnTo>
                <a:lnTo>
                  <a:pt x="657" y="2362"/>
                </a:lnTo>
                <a:lnTo>
                  <a:pt x="623" y="2395"/>
                </a:lnTo>
                <a:lnTo>
                  <a:pt x="623" y="2464"/>
                </a:lnTo>
                <a:lnTo>
                  <a:pt x="623" y="2497"/>
                </a:lnTo>
                <a:lnTo>
                  <a:pt x="657" y="2564"/>
                </a:lnTo>
                <a:lnTo>
                  <a:pt x="657" y="2599"/>
                </a:lnTo>
                <a:lnTo>
                  <a:pt x="692" y="2665"/>
                </a:lnTo>
                <a:lnTo>
                  <a:pt x="657" y="2699"/>
                </a:lnTo>
                <a:lnTo>
                  <a:pt x="623" y="2734"/>
                </a:lnTo>
                <a:lnTo>
                  <a:pt x="553" y="2734"/>
                </a:lnTo>
                <a:lnTo>
                  <a:pt x="519" y="2767"/>
                </a:lnTo>
                <a:lnTo>
                  <a:pt x="449" y="2834"/>
                </a:lnTo>
                <a:lnTo>
                  <a:pt x="414" y="2935"/>
                </a:lnTo>
                <a:lnTo>
                  <a:pt x="381" y="3071"/>
                </a:lnTo>
                <a:lnTo>
                  <a:pt x="311" y="3071"/>
                </a:lnTo>
                <a:lnTo>
                  <a:pt x="346" y="3139"/>
                </a:lnTo>
                <a:lnTo>
                  <a:pt x="346" y="3172"/>
                </a:lnTo>
                <a:lnTo>
                  <a:pt x="381" y="3205"/>
                </a:lnTo>
                <a:lnTo>
                  <a:pt x="414" y="3239"/>
                </a:lnTo>
                <a:lnTo>
                  <a:pt x="414" y="3341"/>
                </a:lnTo>
                <a:lnTo>
                  <a:pt x="449" y="3374"/>
                </a:lnTo>
                <a:lnTo>
                  <a:pt x="449" y="3408"/>
                </a:lnTo>
                <a:lnTo>
                  <a:pt x="449" y="3441"/>
                </a:lnTo>
                <a:lnTo>
                  <a:pt x="519" y="3510"/>
                </a:lnTo>
                <a:lnTo>
                  <a:pt x="519" y="3577"/>
                </a:lnTo>
                <a:lnTo>
                  <a:pt x="553" y="3610"/>
                </a:lnTo>
                <a:lnTo>
                  <a:pt x="588" y="3645"/>
                </a:lnTo>
                <a:lnTo>
                  <a:pt x="623" y="3678"/>
                </a:lnTo>
                <a:lnTo>
                  <a:pt x="657" y="3745"/>
                </a:lnTo>
                <a:lnTo>
                  <a:pt x="692" y="3779"/>
                </a:lnTo>
                <a:lnTo>
                  <a:pt x="692" y="3847"/>
                </a:lnTo>
                <a:lnTo>
                  <a:pt x="657" y="3981"/>
                </a:lnTo>
                <a:lnTo>
                  <a:pt x="760" y="3981"/>
                </a:lnTo>
                <a:lnTo>
                  <a:pt x="865" y="3981"/>
                </a:lnTo>
                <a:lnTo>
                  <a:pt x="968" y="4015"/>
                </a:lnTo>
                <a:lnTo>
                  <a:pt x="1003" y="4049"/>
                </a:lnTo>
                <a:lnTo>
                  <a:pt x="1037" y="4083"/>
                </a:lnTo>
                <a:lnTo>
                  <a:pt x="1072" y="4185"/>
                </a:lnTo>
                <a:lnTo>
                  <a:pt x="1107" y="4251"/>
                </a:lnTo>
                <a:lnTo>
                  <a:pt x="1142" y="4251"/>
                </a:lnTo>
                <a:lnTo>
                  <a:pt x="1177" y="4251"/>
                </a:lnTo>
                <a:lnTo>
                  <a:pt x="1383" y="4251"/>
                </a:lnTo>
                <a:lnTo>
                  <a:pt x="1487" y="4251"/>
                </a:lnTo>
                <a:lnTo>
                  <a:pt x="1521" y="4251"/>
                </a:lnTo>
                <a:lnTo>
                  <a:pt x="1555" y="4217"/>
                </a:lnTo>
                <a:lnTo>
                  <a:pt x="1659" y="4117"/>
                </a:lnTo>
                <a:lnTo>
                  <a:pt x="1763" y="4049"/>
                </a:lnTo>
                <a:lnTo>
                  <a:pt x="1867" y="3948"/>
                </a:lnTo>
                <a:lnTo>
                  <a:pt x="1867" y="3981"/>
                </a:lnTo>
                <a:lnTo>
                  <a:pt x="1867" y="4083"/>
                </a:lnTo>
                <a:lnTo>
                  <a:pt x="1867" y="4150"/>
                </a:lnTo>
                <a:lnTo>
                  <a:pt x="1832" y="4217"/>
                </a:lnTo>
                <a:lnTo>
                  <a:pt x="1832" y="4251"/>
                </a:lnTo>
                <a:lnTo>
                  <a:pt x="1832" y="4353"/>
                </a:lnTo>
                <a:lnTo>
                  <a:pt x="1832" y="4455"/>
                </a:lnTo>
                <a:lnTo>
                  <a:pt x="1832" y="4521"/>
                </a:lnTo>
                <a:lnTo>
                  <a:pt x="1832" y="4589"/>
                </a:lnTo>
                <a:lnTo>
                  <a:pt x="1867" y="4690"/>
                </a:lnTo>
                <a:lnTo>
                  <a:pt x="1902" y="4757"/>
                </a:lnTo>
                <a:lnTo>
                  <a:pt x="1937" y="4791"/>
                </a:lnTo>
                <a:lnTo>
                  <a:pt x="1972" y="4791"/>
                </a:lnTo>
                <a:lnTo>
                  <a:pt x="2004" y="4791"/>
                </a:lnTo>
                <a:lnTo>
                  <a:pt x="2040" y="4757"/>
                </a:lnTo>
                <a:lnTo>
                  <a:pt x="2109" y="4725"/>
                </a:lnTo>
                <a:lnTo>
                  <a:pt x="2213" y="4725"/>
                </a:lnTo>
                <a:lnTo>
                  <a:pt x="2282" y="4690"/>
                </a:lnTo>
                <a:lnTo>
                  <a:pt x="2282" y="4725"/>
                </a:lnTo>
                <a:lnTo>
                  <a:pt x="2316" y="4725"/>
                </a:lnTo>
                <a:lnTo>
                  <a:pt x="2421" y="4757"/>
                </a:lnTo>
                <a:lnTo>
                  <a:pt x="2732" y="5364"/>
                </a:lnTo>
                <a:lnTo>
                  <a:pt x="2594" y="5870"/>
                </a:lnTo>
                <a:lnTo>
                  <a:pt x="2627" y="5939"/>
                </a:lnTo>
                <a:lnTo>
                  <a:pt x="2662" y="5972"/>
                </a:lnTo>
                <a:lnTo>
                  <a:pt x="2698" y="6006"/>
                </a:lnTo>
                <a:lnTo>
                  <a:pt x="2698" y="6073"/>
                </a:lnTo>
                <a:lnTo>
                  <a:pt x="2698" y="6107"/>
                </a:lnTo>
                <a:lnTo>
                  <a:pt x="2662" y="6107"/>
                </a:lnTo>
                <a:lnTo>
                  <a:pt x="2627" y="6175"/>
                </a:lnTo>
                <a:lnTo>
                  <a:pt x="2594" y="6242"/>
                </a:lnTo>
                <a:lnTo>
                  <a:pt x="2524" y="6310"/>
                </a:lnTo>
                <a:lnTo>
                  <a:pt x="2490" y="6410"/>
                </a:lnTo>
                <a:lnTo>
                  <a:pt x="2455" y="6445"/>
                </a:lnTo>
                <a:lnTo>
                  <a:pt x="2421" y="6478"/>
                </a:lnTo>
                <a:lnTo>
                  <a:pt x="2455" y="6478"/>
                </a:lnTo>
                <a:lnTo>
                  <a:pt x="2455" y="6512"/>
                </a:lnTo>
                <a:lnTo>
                  <a:pt x="2490" y="6546"/>
                </a:lnTo>
                <a:lnTo>
                  <a:pt x="2455" y="6647"/>
                </a:lnTo>
                <a:lnTo>
                  <a:pt x="2455" y="6680"/>
                </a:lnTo>
                <a:lnTo>
                  <a:pt x="2351" y="6613"/>
                </a:lnTo>
                <a:lnTo>
                  <a:pt x="2282" y="6613"/>
                </a:lnTo>
                <a:lnTo>
                  <a:pt x="2282" y="6647"/>
                </a:lnTo>
                <a:lnTo>
                  <a:pt x="2249" y="6680"/>
                </a:lnTo>
                <a:lnTo>
                  <a:pt x="2249" y="6816"/>
                </a:lnTo>
                <a:lnTo>
                  <a:pt x="2213" y="6782"/>
                </a:lnTo>
                <a:lnTo>
                  <a:pt x="2178" y="6782"/>
                </a:lnTo>
                <a:lnTo>
                  <a:pt x="2109" y="6782"/>
                </a:lnTo>
                <a:lnTo>
                  <a:pt x="2144" y="6816"/>
                </a:lnTo>
                <a:lnTo>
                  <a:pt x="2144" y="6849"/>
                </a:lnTo>
                <a:lnTo>
                  <a:pt x="2213" y="6883"/>
                </a:lnTo>
                <a:lnTo>
                  <a:pt x="2249" y="6883"/>
                </a:lnTo>
                <a:lnTo>
                  <a:pt x="2282" y="6883"/>
                </a:lnTo>
                <a:lnTo>
                  <a:pt x="2351" y="6916"/>
                </a:lnTo>
                <a:lnTo>
                  <a:pt x="2386" y="6950"/>
                </a:lnTo>
                <a:lnTo>
                  <a:pt x="2421" y="6950"/>
                </a:lnTo>
                <a:lnTo>
                  <a:pt x="2455" y="6985"/>
                </a:lnTo>
                <a:lnTo>
                  <a:pt x="2455" y="7018"/>
                </a:lnTo>
                <a:lnTo>
                  <a:pt x="2490" y="7052"/>
                </a:lnTo>
                <a:lnTo>
                  <a:pt x="2524" y="7052"/>
                </a:lnTo>
                <a:lnTo>
                  <a:pt x="2594" y="7052"/>
                </a:lnTo>
                <a:lnTo>
                  <a:pt x="2594" y="7085"/>
                </a:lnTo>
                <a:lnTo>
                  <a:pt x="2627" y="7085"/>
                </a:lnTo>
                <a:lnTo>
                  <a:pt x="2627" y="7119"/>
                </a:lnTo>
                <a:lnTo>
                  <a:pt x="2627" y="7220"/>
                </a:lnTo>
                <a:lnTo>
                  <a:pt x="2662" y="7220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3" name="Freeform 14"/>
          <p:cNvSpPr>
            <a:spLocks noChangeArrowheads="1"/>
          </p:cNvSpPr>
          <p:nvPr/>
        </p:nvSpPr>
        <p:spPr bwMode="auto">
          <a:xfrm>
            <a:off x="728663" y="4165600"/>
            <a:ext cx="673100" cy="2890838"/>
          </a:xfrm>
          <a:custGeom>
            <a:avLst/>
            <a:gdLst>
              <a:gd name="T0" fmla="*/ 242409686 w 1868"/>
              <a:gd name="T1" fmla="*/ 354118116 h 8031"/>
              <a:gd name="T2" fmla="*/ 179567442 w 1868"/>
              <a:gd name="T3" fmla="*/ 402188962 h 8031"/>
              <a:gd name="T4" fmla="*/ 170478790 w 1868"/>
              <a:gd name="T5" fmla="*/ 441448709 h 8031"/>
              <a:gd name="T6" fmla="*/ 161519858 w 1868"/>
              <a:gd name="T7" fmla="*/ 472157248 h 8031"/>
              <a:gd name="T8" fmla="*/ 175022936 w 1868"/>
              <a:gd name="T9" fmla="*/ 507141391 h 8031"/>
              <a:gd name="T10" fmla="*/ 161519858 w 1868"/>
              <a:gd name="T11" fmla="*/ 537720345 h 8031"/>
              <a:gd name="T12" fmla="*/ 179567442 w 1868"/>
              <a:gd name="T13" fmla="*/ 555212597 h 8031"/>
              <a:gd name="T14" fmla="*/ 152690645 w 1868"/>
              <a:gd name="T15" fmla="*/ 568428525 h 8031"/>
              <a:gd name="T16" fmla="*/ 107766265 w 1868"/>
              <a:gd name="T17" fmla="*/ 642672775 h 8031"/>
              <a:gd name="T18" fmla="*/ 98677613 w 1868"/>
              <a:gd name="T19" fmla="*/ 681803296 h 8031"/>
              <a:gd name="T20" fmla="*/ 98677613 w 1868"/>
              <a:gd name="T21" fmla="*/ 708235872 h 8031"/>
              <a:gd name="T22" fmla="*/ 89588961 w 1868"/>
              <a:gd name="T23" fmla="*/ 756306718 h 8031"/>
              <a:gd name="T24" fmla="*/ 76215603 w 1868"/>
              <a:gd name="T25" fmla="*/ 791290861 h 8031"/>
              <a:gd name="T26" fmla="*/ 67256671 w 1868"/>
              <a:gd name="T27" fmla="*/ 839232121 h 8031"/>
              <a:gd name="T28" fmla="*/ 80889829 w 1868"/>
              <a:gd name="T29" fmla="*/ 856853958 h 8031"/>
              <a:gd name="T30" fmla="*/ 94263187 w 1868"/>
              <a:gd name="T31" fmla="*/ 904924804 h 8031"/>
              <a:gd name="T32" fmla="*/ 103222119 w 1868"/>
              <a:gd name="T33" fmla="*/ 922287470 h 8031"/>
              <a:gd name="T34" fmla="*/ 107766265 w 1868"/>
              <a:gd name="T35" fmla="*/ 974763505 h 8031"/>
              <a:gd name="T36" fmla="*/ 89588961 w 1868"/>
              <a:gd name="T37" fmla="*/ 1001066495 h 8031"/>
              <a:gd name="T38" fmla="*/ 4414426 w 1868"/>
              <a:gd name="T39" fmla="*/ 1009748008 h 8031"/>
              <a:gd name="T40" fmla="*/ 13373358 w 1868"/>
              <a:gd name="T41" fmla="*/ 974763505 h 8031"/>
              <a:gd name="T42" fmla="*/ 26876797 w 1868"/>
              <a:gd name="T43" fmla="*/ 948719686 h 8031"/>
              <a:gd name="T44" fmla="*/ 17787785 w 1868"/>
              <a:gd name="T45" fmla="*/ 918011506 h 8031"/>
              <a:gd name="T46" fmla="*/ 31291223 w 1868"/>
              <a:gd name="T47" fmla="*/ 874346210 h 8031"/>
              <a:gd name="T48" fmla="*/ 22462010 w 1868"/>
              <a:gd name="T49" fmla="*/ 830550968 h 8031"/>
              <a:gd name="T50" fmla="*/ 8958932 w 1868"/>
              <a:gd name="T51" fmla="*/ 799972374 h 8031"/>
              <a:gd name="T52" fmla="*/ 17787785 w 1868"/>
              <a:gd name="T53" fmla="*/ 764987871 h 8031"/>
              <a:gd name="T54" fmla="*/ 31291223 w 1868"/>
              <a:gd name="T55" fmla="*/ 747625565 h 8031"/>
              <a:gd name="T56" fmla="*/ 31291223 w 1868"/>
              <a:gd name="T57" fmla="*/ 712641421 h 8031"/>
              <a:gd name="T58" fmla="*/ 13373358 w 1868"/>
              <a:gd name="T59" fmla="*/ 673251729 h 8031"/>
              <a:gd name="T60" fmla="*/ 31291223 w 1868"/>
              <a:gd name="T61" fmla="*/ 646948739 h 8031"/>
              <a:gd name="T62" fmla="*/ 31291223 w 1868"/>
              <a:gd name="T63" fmla="*/ 612094181 h 8031"/>
              <a:gd name="T64" fmla="*/ 44924380 w 1868"/>
              <a:gd name="T65" fmla="*/ 594472344 h 8031"/>
              <a:gd name="T66" fmla="*/ 49209087 w 1868"/>
              <a:gd name="T67" fmla="*/ 563893750 h 8031"/>
              <a:gd name="T68" fmla="*/ 53753233 w 1868"/>
              <a:gd name="T69" fmla="*/ 524504057 h 8031"/>
              <a:gd name="T70" fmla="*/ 49209087 w 1868"/>
              <a:gd name="T71" fmla="*/ 489649500 h 8031"/>
              <a:gd name="T72" fmla="*/ 58297739 w 1868"/>
              <a:gd name="T73" fmla="*/ 454664997 h 8031"/>
              <a:gd name="T74" fmla="*/ 49209087 w 1868"/>
              <a:gd name="T75" fmla="*/ 415275664 h 8031"/>
              <a:gd name="T76" fmla="*/ 58297739 w 1868"/>
              <a:gd name="T77" fmla="*/ 376015557 h 8031"/>
              <a:gd name="T78" fmla="*/ 62842245 w 1868"/>
              <a:gd name="T79" fmla="*/ 358523305 h 8031"/>
              <a:gd name="T80" fmla="*/ 53753233 w 1868"/>
              <a:gd name="T81" fmla="*/ 341031414 h 8031"/>
              <a:gd name="T82" fmla="*/ 71801177 w 1868"/>
              <a:gd name="T83" fmla="*/ 319133613 h 8031"/>
              <a:gd name="T84" fmla="*/ 67256671 w 1868"/>
              <a:gd name="T85" fmla="*/ 284149470 h 8031"/>
              <a:gd name="T86" fmla="*/ 76215603 w 1868"/>
              <a:gd name="T87" fmla="*/ 236078624 h 8031"/>
              <a:gd name="T88" fmla="*/ 58297739 w 1868"/>
              <a:gd name="T89" fmla="*/ 174791491 h 8031"/>
              <a:gd name="T90" fmla="*/ 67256671 w 1868"/>
              <a:gd name="T91" fmla="*/ 153023635 h 8031"/>
              <a:gd name="T92" fmla="*/ 62842245 w 1868"/>
              <a:gd name="T93" fmla="*/ 113633943 h 8031"/>
              <a:gd name="T94" fmla="*/ 49209087 w 1868"/>
              <a:gd name="T95" fmla="*/ 65563097 h 8031"/>
              <a:gd name="T96" fmla="*/ 80889829 w 1868"/>
              <a:gd name="T97" fmla="*/ 48200431 h 8031"/>
              <a:gd name="T98" fmla="*/ 98677613 w 1868"/>
              <a:gd name="T99" fmla="*/ 8681153 h 8031"/>
              <a:gd name="T100" fmla="*/ 112181051 w 1868"/>
              <a:gd name="T101" fmla="*/ 13216288 h 8031"/>
              <a:gd name="T102" fmla="*/ 125684129 w 1868"/>
              <a:gd name="T103" fmla="*/ 43665656 h 8031"/>
              <a:gd name="T104" fmla="*/ 152690645 w 1868"/>
              <a:gd name="T105" fmla="*/ 100547240 h 8031"/>
              <a:gd name="T106" fmla="*/ 156975352 w 1868"/>
              <a:gd name="T107" fmla="*/ 118039132 h 8031"/>
              <a:gd name="T108" fmla="*/ 156975352 w 1868"/>
              <a:gd name="T109" fmla="*/ 139936933 h 8031"/>
              <a:gd name="T110" fmla="*/ 148016420 w 1868"/>
              <a:gd name="T111" fmla="*/ 170515527 h 8031"/>
              <a:gd name="T112" fmla="*/ 161519858 w 1868"/>
              <a:gd name="T113" fmla="*/ 196818517 h 8031"/>
              <a:gd name="T114" fmla="*/ 184111948 w 1868"/>
              <a:gd name="T115" fmla="*/ 262381614 h 8031"/>
              <a:gd name="T116" fmla="*/ 201899732 w 1868"/>
              <a:gd name="T117" fmla="*/ 306046911 h 8031"/>
              <a:gd name="T118" fmla="*/ 237865180 w 1868"/>
              <a:gd name="T119" fmla="*/ 310322874 h 803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68"/>
              <a:gd name="T181" fmla="*/ 0 h 8031"/>
              <a:gd name="T182" fmla="*/ 1868 w 1868"/>
              <a:gd name="T183" fmla="*/ 8031 h 803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68" h="8031">
                <a:moveTo>
                  <a:pt x="1832" y="2395"/>
                </a:moveTo>
                <a:lnTo>
                  <a:pt x="1867" y="2497"/>
                </a:lnTo>
                <a:lnTo>
                  <a:pt x="1867" y="2564"/>
                </a:lnTo>
                <a:lnTo>
                  <a:pt x="1867" y="2632"/>
                </a:lnTo>
                <a:lnTo>
                  <a:pt x="1867" y="2733"/>
                </a:lnTo>
                <a:lnTo>
                  <a:pt x="1797" y="2801"/>
                </a:lnTo>
                <a:lnTo>
                  <a:pt x="1797" y="2868"/>
                </a:lnTo>
                <a:lnTo>
                  <a:pt x="1763" y="2935"/>
                </a:lnTo>
                <a:lnTo>
                  <a:pt x="1590" y="3002"/>
                </a:lnTo>
                <a:lnTo>
                  <a:pt x="1383" y="3104"/>
                </a:lnTo>
                <a:lnTo>
                  <a:pt x="1348" y="3138"/>
                </a:lnTo>
                <a:lnTo>
                  <a:pt x="1313" y="3172"/>
                </a:lnTo>
                <a:lnTo>
                  <a:pt x="1280" y="3272"/>
                </a:lnTo>
                <a:lnTo>
                  <a:pt x="1280" y="3341"/>
                </a:lnTo>
                <a:lnTo>
                  <a:pt x="1313" y="3407"/>
                </a:lnTo>
                <a:lnTo>
                  <a:pt x="1313" y="3441"/>
                </a:lnTo>
                <a:lnTo>
                  <a:pt x="1280" y="3475"/>
                </a:lnTo>
                <a:lnTo>
                  <a:pt x="1280" y="3542"/>
                </a:lnTo>
                <a:lnTo>
                  <a:pt x="1244" y="3577"/>
                </a:lnTo>
                <a:lnTo>
                  <a:pt x="1244" y="3644"/>
                </a:lnTo>
                <a:lnTo>
                  <a:pt x="1244" y="3711"/>
                </a:lnTo>
                <a:lnTo>
                  <a:pt x="1313" y="3779"/>
                </a:lnTo>
                <a:lnTo>
                  <a:pt x="1313" y="3812"/>
                </a:lnTo>
                <a:lnTo>
                  <a:pt x="1348" y="3847"/>
                </a:lnTo>
                <a:lnTo>
                  <a:pt x="1348" y="3914"/>
                </a:lnTo>
                <a:lnTo>
                  <a:pt x="1313" y="3947"/>
                </a:lnTo>
                <a:lnTo>
                  <a:pt x="1313" y="3981"/>
                </a:lnTo>
                <a:lnTo>
                  <a:pt x="1280" y="4015"/>
                </a:lnTo>
                <a:lnTo>
                  <a:pt x="1244" y="4082"/>
                </a:lnTo>
                <a:lnTo>
                  <a:pt x="1244" y="4150"/>
                </a:lnTo>
                <a:lnTo>
                  <a:pt x="1280" y="4150"/>
                </a:lnTo>
                <a:lnTo>
                  <a:pt x="1280" y="4184"/>
                </a:lnTo>
                <a:lnTo>
                  <a:pt x="1348" y="4217"/>
                </a:lnTo>
                <a:lnTo>
                  <a:pt x="1383" y="4251"/>
                </a:lnTo>
                <a:lnTo>
                  <a:pt x="1383" y="4285"/>
                </a:lnTo>
                <a:lnTo>
                  <a:pt x="1383" y="4318"/>
                </a:lnTo>
                <a:lnTo>
                  <a:pt x="1348" y="4318"/>
                </a:lnTo>
                <a:lnTo>
                  <a:pt x="1280" y="4352"/>
                </a:lnTo>
                <a:lnTo>
                  <a:pt x="1209" y="4352"/>
                </a:lnTo>
                <a:lnTo>
                  <a:pt x="1176" y="4387"/>
                </a:lnTo>
                <a:lnTo>
                  <a:pt x="1107" y="4521"/>
                </a:lnTo>
                <a:lnTo>
                  <a:pt x="1036" y="4623"/>
                </a:lnTo>
                <a:lnTo>
                  <a:pt x="1002" y="4724"/>
                </a:lnTo>
                <a:lnTo>
                  <a:pt x="932" y="4858"/>
                </a:lnTo>
                <a:lnTo>
                  <a:pt x="830" y="4960"/>
                </a:lnTo>
                <a:lnTo>
                  <a:pt x="830" y="5027"/>
                </a:lnTo>
                <a:lnTo>
                  <a:pt x="830" y="5094"/>
                </a:lnTo>
                <a:lnTo>
                  <a:pt x="830" y="5196"/>
                </a:lnTo>
                <a:lnTo>
                  <a:pt x="795" y="5262"/>
                </a:lnTo>
                <a:lnTo>
                  <a:pt x="760" y="5262"/>
                </a:lnTo>
                <a:lnTo>
                  <a:pt x="726" y="5297"/>
                </a:lnTo>
                <a:lnTo>
                  <a:pt x="726" y="5364"/>
                </a:lnTo>
                <a:lnTo>
                  <a:pt x="726" y="5398"/>
                </a:lnTo>
                <a:lnTo>
                  <a:pt x="760" y="5432"/>
                </a:lnTo>
                <a:lnTo>
                  <a:pt x="760" y="5466"/>
                </a:lnTo>
                <a:lnTo>
                  <a:pt x="760" y="5567"/>
                </a:lnTo>
                <a:lnTo>
                  <a:pt x="795" y="5634"/>
                </a:lnTo>
                <a:lnTo>
                  <a:pt x="795" y="5736"/>
                </a:lnTo>
                <a:lnTo>
                  <a:pt x="760" y="5770"/>
                </a:lnTo>
                <a:lnTo>
                  <a:pt x="690" y="5837"/>
                </a:lnTo>
                <a:lnTo>
                  <a:pt x="657" y="5870"/>
                </a:lnTo>
                <a:lnTo>
                  <a:pt x="623" y="5904"/>
                </a:lnTo>
                <a:lnTo>
                  <a:pt x="587" y="5972"/>
                </a:lnTo>
                <a:lnTo>
                  <a:pt x="587" y="6040"/>
                </a:lnTo>
                <a:lnTo>
                  <a:pt x="587" y="6107"/>
                </a:lnTo>
                <a:lnTo>
                  <a:pt x="587" y="6174"/>
                </a:lnTo>
                <a:lnTo>
                  <a:pt x="553" y="6208"/>
                </a:lnTo>
                <a:lnTo>
                  <a:pt x="518" y="6242"/>
                </a:lnTo>
                <a:lnTo>
                  <a:pt x="518" y="6410"/>
                </a:lnTo>
                <a:lnTo>
                  <a:pt x="518" y="6477"/>
                </a:lnTo>
                <a:lnTo>
                  <a:pt x="553" y="6512"/>
                </a:lnTo>
                <a:lnTo>
                  <a:pt x="587" y="6546"/>
                </a:lnTo>
                <a:lnTo>
                  <a:pt x="657" y="6546"/>
                </a:lnTo>
                <a:lnTo>
                  <a:pt x="623" y="6578"/>
                </a:lnTo>
                <a:lnTo>
                  <a:pt x="623" y="6613"/>
                </a:lnTo>
                <a:lnTo>
                  <a:pt x="623" y="6680"/>
                </a:lnTo>
                <a:lnTo>
                  <a:pt x="657" y="6816"/>
                </a:lnTo>
                <a:lnTo>
                  <a:pt x="690" y="6883"/>
                </a:lnTo>
                <a:lnTo>
                  <a:pt x="690" y="6950"/>
                </a:lnTo>
                <a:lnTo>
                  <a:pt x="726" y="6984"/>
                </a:lnTo>
                <a:lnTo>
                  <a:pt x="760" y="6984"/>
                </a:lnTo>
                <a:lnTo>
                  <a:pt x="760" y="7018"/>
                </a:lnTo>
                <a:lnTo>
                  <a:pt x="760" y="7052"/>
                </a:lnTo>
                <a:lnTo>
                  <a:pt x="760" y="7085"/>
                </a:lnTo>
                <a:lnTo>
                  <a:pt x="795" y="7118"/>
                </a:lnTo>
                <a:lnTo>
                  <a:pt x="830" y="7186"/>
                </a:lnTo>
                <a:lnTo>
                  <a:pt x="864" y="7220"/>
                </a:lnTo>
                <a:lnTo>
                  <a:pt x="864" y="7254"/>
                </a:lnTo>
                <a:lnTo>
                  <a:pt x="864" y="7490"/>
                </a:lnTo>
                <a:lnTo>
                  <a:pt x="830" y="7523"/>
                </a:lnTo>
                <a:lnTo>
                  <a:pt x="830" y="7558"/>
                </a:lnTo>
                <a:lnTo>
                  <a:pt x="830" y="7592"/>
                </a:lnTo>
                <a:lnTo>
                  <a:pt x="795" y="7625"/>
                </a:lnTo>
                <a:lnTo>
                  <a:pt x="760" y="7692"/>
                </a:lnTo>
                <a:lnTo>
                  <a:pt x="690" y="7726"/>
                </a:lnTo>
                <a:lnTo>
                  <a:pt x="657" y="7928"/>
                </a:lnTo>
                <a:lnTo>
                  <a:pt x="623" y="7996"/>
                </a:lnTo>
                <a:lnTo>
                  <a:pt x="623" y="8030"/>
                </a:lnTo>
                <a:lnTo>
                  <a:pt x="0" y="8030"/>
                </a:lnTo>
                <a:lnTo>
                  <a:pt x="34" y="7793"/>
                </a:lnTo>
                <a:lnTo>
                  <a:pt x="69" y="7726"/>
                </a:lnTo>
                <a:lnTo>
                  <a:pt x="69" y="7658"/>
                </a:lnTo>
                <a:lnTo>
                  <a:pt x="69" y="7625"/>
                </a:lnTo>
                <a:lnTo>
                  <a:pt x="69" y="7592"/>
                </a:lnTo>
                <a:lnTo>
                  <a:pt x="103" y="7523"/>
                </a:lnTo>
                <a:lnTo>
                  <a:pt x="103" y="7490"/>
                </a:lnTo>
                <a:lnTo>
                  <a:pt x="137" y="7456"/>
                </a:lnTo>
                <a:lnTo>
                  <a:pt x="207" y="7423"/>
                </a:lnTo>
                <a:lnTo>
                  <a:pt x="207" y="7388"/>
                </a:lnTo>
                <a:lnTo>
                  <a:pt x="207" y="7322"/>
                </a:lnTo>
                <a:lnTo>
                  <a:pt x="173" y="7288"/>
                </a:lnTo>
                <a:lnTo>
                  <a:pt x="173" y="7186"/>
                </a:lnTo>
                <a:lnTo>
                  <a:pt x="173" y="7153"/>
                </a:lnTo>
                <a:lnTo>
                  <a:pt x="137" y="7118"/>
                </a:lnTo>
                <a:lnTo>
                  <a:pt x="137" y="7085"/>
                </a:lnTo>
                <a:lnTo>
                  <a:pt x="173" y="7085"/>
                </a:lnTo>
                <a:lnTo>
                  <a:pt x="207" y="6984"/>
                </a:lnTo>
                <a:lnTo>
                  <a:pt x="241" y="6916"/>
                </a:lnTo>
                <a:lnTo>
                  <a:pt x="241" y="6848"/>
                </a:lnTo>
                <a:lnTo>
                  <a:pt x="241" y="6748"/>
                </a:lnTo>
                <a:lnTo>
                  <a:pt x="207" y="6680"/>
                </a:lnTo>
                <a:lnTo>
                  <a:pt x="173" y="6647"/>
                </a:lnTo>
                <a:lnTo>
                  <a:pt x="207" y="6546"/>
                </a:lnTo>
                <a:lnTo>
                  <a:pt x="173" y="6477"/>
                </a:lnTo>
                <a:lnTo>
                  <a:pt x="173" y="6410"/>
                </a:lnTo>
                <a:lnTo>
                  <a:pt x="137" y="6309"/>
                </a:lnTo>
                <a:lnTo>
                  <a:pt x="103" y="6309"/>
                </a:lnTo>
                <a:lnTo>
                  <a:pt x="103" y="6242"/>
                </a:lnTo>
                <a:lnTo>
                  <a:pt x="103" y="6208"/>
                </a:lnTo>
                <a:lnTo>
                  <a:pt x="69" y="6174"/>
                </a:lnTo>
                <a:lnTo>
                  <a:pt x="69" y="6107"/>
                </a:lnTo>
                <a:lnTo>
                  <a:pt x="69" y="6072"/>
                </a:lnTo>
                <a:lnTo>
                  <a:pt x="103" y="5972"/>
                </a:lnTo>
                <a:lnTo>
                  <a:pt x="103" y="5904"/>
                </a:lnTo>
                <a:lnTo>
                  <a:pt x="137" y="5904"/>
                </a:lnTo>
                <a:lnTo>
                  <a:pt x="173" y="5870"/>
                </a:lnTo>
                <a:lnTo>
                  <a:pt x="207" y="5837"/>
                </a:lnTo>
                <a:lnTo>
                  <a:pt x="241" y="5837"/>
                </a:lnTo>
                <a:lnTo>
                  <a:pt x="241" y="5802"/>
                </a:lnTo>
                <a:lnTo>
                  <a:pt x="241" y="5770"/>
                </a:lnTo>
                <a:lnTo>
                  <a:pt x="207" y="5736"/>
                </a:lnTo>
                <a:lnTo>
                  <a:pt x="241" y="5668"/>
                </a:lnTo>
                <a:lnTo>
                  <a:pt x="241" y="5634"/>
                </a:lnTo>
                <a:lnTo>
                  <a:pt x="241" y="5567"/>
                </a:lnTo>
                <a:lnTo>
                  <a:pt x="241" y="5500"/>
                </a:lnTo>
                <a:lnTo>
                  <a:pt x="207" y="5432"/>
                </a:lnTo>
                <a:lnTo>
                  <a:pt x="173" y="5297"/>
                </a:lnTo>
                <a:lnTo>
                  <a:pt x="137" y="5262"/>
                </a:lnTo>
                <a:lnTo>
                  <a:pt x="103" y="5230"/>
                </a:lnTo>
                <a:lnTo>
                  <a:pt x="103" y="5196"/>
                </a:lnTo>
                <a:lnTo>
                  <a:pt x="103" y="5163"/>
                </a:lnTo>
                <a:lnTo>
                  <a:pt x="137" y="5163"/>
                </a:lnTo>
                <a:lnTo>
                  <a:pt x="173" y="5094"/>
                </a:lnTo>
                <a:lnTo>
                  <a:pt x="207" y="5027"/>
                </a:lnTo>
                <a:lnTo>
                  <a:pt x="241" y="4993"/>
                </a:lnTo>
                <a:lnTo>
                  <a:pt x="241" y="4960"/>
                </a:lnTo>
                <a:lnTo>
                  <a:pt x="241" y="4893"/>
                </a:lnTo>
                <a:lnTo>
                  <a:pt x="207" y="4824"/>
                </a:lnTo>
                <a:lnTo>
                  <a:pt x="207" y="4757"/>
                </a:lnTo>
                <a:lnTo>
                  <a:pt x="241" y="4724"/>
                </a:lnTo>
                <a:lnTo>
                  <a:pt x="241" y="4690"/>
                </a:lnTo>
                <a:lnTo>
                  <a:pt x="241" y="4656"/>
                </a:lnTo>
                <a:lnTo>
                  <a:pt x="311" y="4623"/>
                </a:lnTo>
                <a:lnTo>
                  <a:pt x="346" y="4623"/>
                </a:lnTo>
                <a:lnTo>
                  <a:pt x="346" y="4588"/>
                </a:lnTo>
                <a:lnTo>
                  <a:pt x="311" y="4521"/>
                </a:lnTo>
                <a:lnTo>
                  <a:pt x="311" y="4487"/>
                </a:lnTo>
                <a:lnTo>
                  <a:pt x="311" y="4420"/>
                </a:lnTo>
                <a:lnTo>
                  <a:pt x="311" y="4387"/>
                </a:lnTo>
                <a:lnTo>
                  <a:pt x="379" y="4352"/>
                </a:lnTo>
                <a:lnTo>
                  <a:pt x="379" y="4318"/>
                </a:lnTo>
                <a:lnTo>
                  <a:pt x="379" y="4217"/>
                </a:lnTo>
                <a:lnTo>
                  <a:pt x="379" y="4184"/>
                </a:lnTo>
                <a:lnTo>
                  <a:pt x="379" y="4082"/>
                </a:lnTo>
                <a:lnTo>
                  <a:pt x="414" y="4048"/>
                </a:lnTo>
                <a:lnTo>
                  <a:pt x="414" y="4015"/>
                </a:lnTo>
                <a:lnTo>
                  <a:pt x="449" y="3947"/>
                </a:lnTo>
                <a:lnTo>
                  <a:pt x="414" y="3880"/>
                </a:lnTo>
                <a:lnTo>
                  <a:pt x="414" y="3847"/>
                </a:lnTo>
                <a:lnTo>
                  <a:pt x="379" y="3779"/>
                </a:lnTo>
                <a:lnTo>
                  <a:pt x="379" y="3745"/>
                </a:lnTo>
                <a:lnTo>
                  <a:pt x="379" y="3677"/>
                </a:lnTo>
                <a:lnTo>
                  <a:pt x="414" y="3610"/>
                </a:lnTo>
                <a:lnTo>
                  <a:pt x="449" y="3577"/>
                </a:lnTo>
                <a:lnTo>
                  <a:pt x="449" y="3509"/>
                </a:lnTo>
                <a:lnTo>
                  <a:pt x="449" y="3441"/>
                </a:lnTo>
                <a:lnTo>
                  <a:pt x="414" y="3374"/>
                </a:lnTo>
                <a:lnTo>
                  <a:pt x="414" y="3341"/>
                </a:lnTo>
                <a:lnTo>
                  <a:pt x="414" y="3239"/>
                </a:lnTo>
                <a:lnTo>
                  <a:pt x="379" y="3205"/>
                </a:lnTo>
                <a:lnTo>
                  <a:pt x="379" y="3138"/>
                </a:lnTo>
                <a:lnTo>
                  <a:pt x="414" y="3071"/>
                </a:lnTo>
                <a:lnTo>
                  <a:pt x="449" y="3037"/>
                </a:lnTo>
                <a:lnTo>
                  <a:pt x="449" y="2969"/>
                </a:lnTo>
                <a:lnTo>
                  <a:pt x="449" y="2902"/>
                </a:lnTo>
                <a:lnTo>
                  <a:pt x="449" y="2868"/>
                </a:lnTo>
                <a:lnTo>
                  <a:pt x="449" y="2834"/>
                </a:lnTo>
                <a:lnTo>
                  <a:pt x="484" y="2834"/>
                </a:lnTo>
                <a:lnTo>
                  <a:pt x="484" y="2801"/>
                </a:lnTo>
                <a:lnTo>
                  <a:pt x="484" y="2767"/>
                </a:lnTo>
                <a:lnTo>
                  <a:pt x="484" y="2733"/>
                </a:lnTo>
                <a:lnTo>
                  <a:pt x="449" y="2699"/>
                </a:lnTo>
                <a:lnTo>
                  <a:pt x="414" y="2699"/>
                </a:lnTo>
                <a:lnTo>
                  <a:pt x="414" y="2665"/>
                </a:lnTo>
                <a:lnTo>
                  <a:pt x="414" y="2632"/>
                </a:lnTo>
                <a:lnTo>
                  <a:pt x="449" y="2598"/>
                </a:lnTo>
                <a:lnTo>
                  <a:pt x="449" y="2564"/>
                </a:lnTo>
                <a:lnTo>
                  <a:pt x="518" y="2531"/>
                </a:lnTo>
                <a:lnTo>
                  <a:pt x="518" y="2497"/>
                </a:lnTo>
                <a:lnTo>
                  <a:pt x="553" y="2463"/>
                </a:lnTo>
                <a:lnTo>
                  <a:pt x="518" y="2429"/>
                </a:lnTo>
                <a:lnTo>
                  <a:pt x="518" y="2395"/>
                </a:lnTo>
                <a:lnTo>
                  <a:pt x="484" y="2328"/>
                </a:lnTo>
                <a:lnTo>
                  <a:pt x="518" y="2261"/>
                </a:lnTo>
                <a:lnTo>
                  <a:pt x="518" y="2193"/>
                </a:lnTo>
                <a:lnTo>
                  <a:pt x="518" y="2126"/>
                </a:lnTo>
                <a:lnTo>
                  <a:pt x="518" y="2058"/>
                </a:lnTo>
                <a:lnTo>
                  <a:pt x="553" y="1957"/>
                </a:lnTo>
                <a:lnTo>
                  <a:pt x="553" y="1889"/>
                </a:lnTo>
                <a:lnTo>
                  <a:pt x="587" y="1822"/>
                </a:lnTo>
                <a:lnTo>
                  <a:pt x="553" y="1755"/>
                </a:lnTo>
                <a:lnTo>
                  <a:pt x="553" y="1687"/>
                </a:lnTo>
                <a:lnTo>
                  <a:pt x="518" y="1485"/>
                </a:lnTo>
                <a:lnTo>
                  <a:pt x="484" y="1417"/>
                </a:lnTo>
                <a:lnTo>
                  <a:pt x="449" y="1349"/>
                </a:lnTo>
                <a:lnTo>
                  <a:pt x="449" y="1316"/>
                </a:lnTo>
                <a:lnTo>
                  <a:pt x="449" y="1282"/>
                </a:lnTo>
                <a:lnTo>
                  <a:pt x="484" y="1249"/>
                </a:lnTo>
                <a:lnTo>
                  <a:pt x="518" y="1215"/>
                </a:lnTo>
                <a:lnTo>
                  <a:pt x="518" y="1181"/>
                </a:lnTo>
                <a:lnTo>
                  <a:pt x="518" y="1147"/>
                </a:lnTo>
                <a:lnTo>
                  <a:pt x="484" y="1113"/>
                </a:lnTo>
                <a:lnTo>
                  <a:pt x="484" y="1046"/>
                </a:lnTo>
                <a:lnTo>
                  <a:pt x="484" y="911"/>
                </a:lnTo>
                <a:lnTo>
                  <a:pt x="484" y="877"/>
                </a:lnTo>
                <a:lnTo>
                  <a:pt x="449" y="843"/>
                </a:lnTo>
                <a:lnTo>
                  <a:pt x="414" y="843"/>
                </a:lnTo>
                <a:lnTo>
                  <a:pt x="414" y="709"/>
                </a:lnTo>
                <a:lnTo>
                  <a:pt x="414" y="607"/>
                </a:lnTo>
                <a:lnTo>
                  <a:pt x="379" y="506"/>
                </a:lnTo>
                <a:lnTo>
                  <a:pt x="379" y="439"/>
                </a:lnTo>
                <a:lnTo>
                  <a:pt x="449" y="439"/>
                </a:lnTo>
                <a:lnTo>
                  <a:pt x="484" y="405"/>
                </a:lnTo>
                <a:lnTo>
                  <a:pt x="518" y="405"/>
                </a:lnTo>
                <a:lnTo>
                  <a:pt x="623" y="372"/>
                </a:lnTo>
                <a:lnTo>
                  <a:pt x="657" y="304"/>
                </a:lnTo>
                <a:lnTo>
                  <a:pt x="690" y="236"/>
                </a:lnTo>
                <a:lnTo>
                  <a:pt x="690" y="169"/>
                </a:lnTo>
                <a:lnTo>
                  <a:pt x="726" y="102"/>
                </a:lnTo>
                <a:lnTo>
                  <a:pt x="760" y="67"/>
                </a:lnTo>
                <a:lnTo>
                  <a:pt x="795" y="34"/>
                </a:lnTo>
                <a:lnTo>
                  <a:pt x="830" y="0"/>
                </a:lnTo>
                <a:lnTo>
                  <a:pt x="864" y="34"/>
                </a:lnTo>
                <a:lnTo>
                  <a:pt x="864" y="67"/>
                </a:lnTo>
                <a:lnTo>
                  <a:pt x="864" y="102"/>
                </a:lnTo>
                <a:lnTo>
                  <a:pt x="899" y="169"/>
                </a:lnTo>
                <a:lnTo>
                  <a:pt x="932" y="236"/>
                </a:lnTo>
                <a:lnTo>
                  <a:pt x="968" y="270"/>
                </a:lnTo>
                <a:lnTo>
                  <a:pt x="968" y="304"/>
                </a:lnTo>
                <a:lnTo>
                  <a:pt x="968" y="337"/>
                </a:lnTo>
                <a:lnTo>
                  <a:pt x="968" y="439"/>
                </a:lnTo>
                <a:lnTo>
                  <a:pt x="1002" y="506"/>
                </a:lnTo>
                <a:lnTo>
                  <a:pt x="1002" y="573"/>
                </a:lnTo>
                <a:lnTo>
                  <a:pt x="1036" y="642"/>
                </a:lnTo>
                <a:lnTo>
                  <a:pt x="1176" y="776"/>
                </a:lnTo>
                <a:lnTo>
                  <a:pt x="1244" y="810"/>
                </a:lnTo>
                <a:lnTo>
                  <a:pt x="1244" y="843"/>
                </a:lnTo>
                <a:lnTo>
                  <a:pt x="1244" y="877"/>
                </a:lnTo>
                <a:lnTo>
                  <a:pt x="1244" y="911"/>
                </a:lnTo>
                <a:lnTo>
                  <a:pt x="1209" y="911"/>
                </a:lnTo>
                <a:lnTo>
                  <a:pt x="1209" y="945"/>
                </a:lnTo>
                <a:lnTo>
                  <a:pt x="1209" y="979"/>
                </a:lnTo>
                <a:lnTo>
                  <a:pt x="1244" y="1046"/>
                </a:lnTo>
                <a:lnTo>
                  <a:pt x="1209" y="1046"/>
                </a:lnTo>
                <a:lnTo>
                  <a:pt x="1209" y="1080"/>
                </a:lnTo>
                <a:lnTo>
                  <a:pt x="1140" y="1113"/>
                </a:lnTo>
                <a:lnTo>
                  <a:pt x="1107" y="1147"/>
                </a:lnTo>
                <a:lnTo>
                  <a:pt x="1107" y="1181"/>
                </a:lnTo>
                <a:lnTo>
                  <a:pt x="1140" y="1249"/>
                </a:lnTo>
                <a:lnTo>
                  <a:pt x="1140" y="1316"/>
                </a:lnTo>
                <a:lnTo>
                  <a:pt x="1176" y="1349"/>
                </a:lnTo>
                <a:lnTo>
                  <a:pt x="1209" y="1383"/>
                </a:lnTo>
                <a:lnTo>
                  <a:pt x="1244" y="1383"/>
                </a:lnTo>
                <a:lnTo>
                  <a:pt x="1244" y="1417"/>
                </a:lnTo>
                <a:lnTo>
                  <a:pt x="1244" y="1519"/>
                </a:lnTo>
                <a:lnTo>
                  <a:pt x="1313" y="1552"/>
                </a:lnTo>
                <a:lnTo>
                  <a:pt x="1313" y="1586"/>
                </a:lnTo>
                <a:lnTo>
                  <a:pt x="1348" y="1653"/>
                </a:lnTo>
                <a:lnTo>
                  <a:pt x="1418" y="1991"/>
                </a:lnTo>
                <a:lnTo>
                  <a:pt x="1418" y="2025"/>
                </a:lnTo>
                <a:lnTo>
                  <a:pt x="1453" y="2058"/>
                </a:lnTo>
                <a:lnTo>
                  <a:pt x="1485" y="2091"/>
                </a:lnTo>
                <a:lnTo>
                  <a:pt x="1485" y="2126"/>
                </a:lnTo>
                <a:lnTo>
                  <a:pt x="1521" y="2227"/>
                </a:lnTo>
                <a:lnTo>
                  <a:pt x="1555" y="2362"/>
                </a:lnTo>
                <a:lnTo>
                  <a:pt x="1555" y="2395"/>
                </a:lnTo>
                <a:lnTo>
                  <a:pt x="1590" y="2429"/>
                </a:lnTo>
                <a:lnTo>
                  <a:pt x="1625" y="2429"/>
                </a:lnTo>
                <a:lnTo>
                  <a:pt x="1694" y="2429"/>
                </a:lnTo>
                <a:lnTo>
                  <a:pt x="1832" y="2395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4" name="Freeform 15"/>
          <p:cNvSpPr>
            <a:spLocks noChangeArrowheads="1"/>
          </p:cNvSpPr>
          <p:nvPr/>
        </p:nvSpPr>
        <p:spPr bwMode="auto">
          <a:xfrm>
            <a:off x="728663" y="4165600"/>
            <a:ext cx="673100" cy="2890838"/>
          </a:xfrm>
          <a:custGeom>
            <a:avLst/>
            <a:gdLst>
              <a:gd name="T0" fmla="*/ 242409686 w 1868"/>
              <a:gd name="T1" fmla="*/ 354118116 h 8031"/>
              <a:gd name="T2" fmla="*/ 179567442 w 1868"/>
              <a:gd name="T3" fmla="*/ 402188962 h 8031"/>
              <a:gd name="T4" fmla="*/ 170478790 w 1868"/>
              <a:gd name="T5" fmla="*/ 441448709 h 8031"/>
              <a:gd name="T6" fmla="*/ 161519858 w 1868"/>
              <a:gd name="T7" fmla="*/ 472157248 h 8031"/>
              <a:gd name="T8" fmla="*/ 175022936 w 1868"/>
              <a:gd name="T9" fmla="*/ 507141391 h 8031"/>
              <a:gd name="T10" fmla="*/ 161519858 w 1868"/>
              <a:gd name="T11" fmla="*/ 537720345 h 8031"/>
              <a:gd name="T12" fmla="*/ 179567442 w 1868"/>
              <a:gd name="T13" fmla="*/ 555212597 h 8031"/>
              <a:gd name="T14" fmla="*/ 152690645 w 1868"/>
              <a:gd name="T15" fmla="*/ 568428525 h 8031"/>
              <a:gd name="T16" fmla="*/ 107766265 w 1868"/>
              <a:gd name="T17" fmla="*/ 642672775 h 8031"/>
              <a:gd name="T18" fmla="*/ 98677613 w 1868"/>
              <a:gd name="T19" fmla="*/ 681803296 h 8031"/>
              <a:gd name="T20" fmla="*/ 98677613 w 1868"/>
              <a:gd name="T21" fmla="*/ 708235872 h 8031"/>
              <a:gd name="T22" fmla="*/ 89588961 w 1868"/>
              <a:gd name="T23" fmla="*/ 756306718 h 8031"/>
              <a:gd name="T24" fmla="*/ 76215603 w 1868"/>
              <a:gd name="T25" fmla="*/ 791290861 h 8031"/>
              <a:gd name="T26" fmla="*/ 67256671 w 1868"/>
              <a:gd name="T27" fmla="*/ 839232121 h 8031"/>
              <a:gd name="T28" fmla="*/ 80889829 w 1868"/>
              <a:gd name="T29" fmla="*/ 856853958 h 8031"/>
              <a:gd name="T30" fmla="*/ 94263187 w 1868"/>
              <a:gd name="T31" fmla="*/ 904924804 h 8031"/>
              <a:gd name="T32" fmla="*/ 103222119 w 1868"/>
              <a:gd name="T33" fmla="*/ 922287470 h 8031"/>
              <a:gd name="T34" fmla="*/ 107766265 w 1868"/>
              <a:gd name="T35" fmla="*/ 974763505 h 8031"/>
              <a:gd name="T36" fmla="*/ 89588961 w 1868"/>
              <a:gd name="T37" fmla="*/ 1001066495 h 8031"/>
              <a:gd name="T38" fmla="*/ 4414426 w 1868"/>
              <a:gd name="T39" fmla="*/ 1009748008 h 8031"/>
              <a:gd name="T40" fmla="*/ 13373358 w 1868"/>
              <a:gd name="T41" fmla="*/ 974763505 h 8031"/>
              <a:gd name="T42" fmla="*/ 26876797 w 1868"/>
              <a:gd name="T43" fmla="*/ 948719686 h 8031"/>
              <a:gd name="T44" fmla="*/ 17787785 w 1868"/>
              <a:gd name="T45" fmla="*/ 918011506 h 8031"/>
              <a:gd name="T46" fmla="*/ 31291223 w 1868"/>
              <a:gd name="T47" fmla="*/ 874346210 h 8031"/>
              <a:gd name="T48" fmla="*/ 22462010 w 1868"/>
              <a:gd name="T49" fmla="*/ 830550968 h 8031"/>
              <a:gd name="T50" fmla="*/ 8958932 w 1868"/>
              <a:gd name="T51" fmla="*/ 799972374 h 8031"/>
              <a:gd name="T52" fmla="*/ 17787785 w 1868"/>
              <a:gd name="T53" fmla="*/ 764987871 h 8031"/>
              <a:gd name="T54" fmla="*/ 31291223 w 1868"/>
              <a:gd name="T55" fmla="*/ 747625565 h 8031"/>
              <a:gd name="T56" fmla="*/ 31291223 w 1868"/>
              <a:gd name="T57" fmla="*/ 712641421 h 8031"/>
              <a:gd name="T58" fmla="*/ 13373358 w 1868"/>
              <a:gd name="T59" fmla="*/ 673251729 h 8031"/>
              <a:gd name="T60" fmla="*/ 31291223 w 1868"/>
              <a:gd name="T61" fmla="*/ 646948739 h 8031"/>
              <a:gd name="T62" fmla="*/ 31291223 w 1868"/>
              <a:gd name="T63" fmla="*/ 612094181 h 8031"/>
              <a:gd name="T64" fmla="*/ 44924380 w 1868"/>
              <a:gd name="T65" fmla="*/ 594472344 h 8031"/>
              <a:gd name="T66" fmla="*/ 49209087 w 1868"/>
              <a:gd name="T67" fmla="*/ 563893750 h 8031"/>
              <a:gd name="T68" fmla="*/ 53753233 w 1868"/>
              <a:gd name="T69" fmla="*/ 524504057 h 8031"/>
              <a:gd name="T70" fmla="*/ 49209087 w 1868"/>
              <a:gd name="T71" fmla="*/ 489649500 h 8031"/>
              <a:gd name="T72" fmla="*/ 58297739 w 1868"/>
              <a:gd name="T73" fmla="*/ 454664997 h 8031"/>
              <a:gd name="T74" fmla="*/ 49209087 w 1868"/>
              <a:gd name="T75" fmla="*/ 415275664 h 8031"/>
              <a:gd name="T76" fmla="*/ 58297739 w 1868"/>
              <a:gd name="T77" fmla="*/ 376015557 h 8031"/>
              <a:gd name="T78" fmla="*/ 62842245 w 1868"/>
              <a:gd name="T79" fmla="*/ 358523305 h 8031"/>
              <a:gd name="T80" fmla="*/ 53753233 w 1868"/>
              <a:gd name="T81" fmla="*/ 341031414 h 8031"/>
              <a:gd name="T82" fmla="*/ 71801177 w 1868"/>
              <a:gd name="T83" fmla="*/ 319133613 h 8031"/>
              <a:gd name="T84" fmla="*/ 67256671 w 1868"/>
              <a:gd name="T85" fmla="*/ 284149470 h 8031"/>
              <a:gd name="T86" fmla="*/ 76215603 w 1868"/>
              <a:gd name="T87" fmla="*/ 236078624 h 8031"/>
              <a:gd name="T88" fmla="*/ 58297739 w 1868"/>
              <a:gd name="T89" fmla="*/ 174791491 h 8031"/>
              <a:gd name="T90" fmla="*/ 67256671 w 1868"/>
              <a:gd name="T91" fmla="*/ 153023635 h 8031"/>
              <a:gd name="T92" fmla="*/ 62842245 w 1868"/>
              <a:gd name="T93" fmla="*/ 113633943 h 8031"/>
              <a:gd name="T94" fmla="*/ 49209087 w 1868"/>
              <a:gd name="T95" fmla="*/ 65563097 h 8031"/>
              <a:gd name="T96" fmla="*/ 80889829 w 1868"/>
              <a:gd name="T97" fmla="*/ 48200431 h 8031"/>
              <a:gd name="T98" fmla="*/ 98677613 w 1868"/>
              <a:gd name="T99" fmla="*/ 8681153 h 8031"/>
              <a:gd name="T100" fmla="*/ 112181051 w 1868"/>
              <a:gd name="T101" fmla="*/ 13216288 h 8031"/>
              <a:gd name="T102" fmla="*/ 125684129 w 1868"/>
              <a:gd name="T103" fmla="*/ 43665656 h 8031"/>
              <a:gd name="T104" fmla="*/ 152690645 w 1868"/>
              <a:gd name="T105" fmla="*/ 100547240 h 8031"/>
              <a:gd name="T106" fmla="*/ 156975352 w 1868"/>
              <a:gd name="T107" fmla="*/ 118039132 h 8031"/>
              <a:gd name="T108" fmla="*/ 156975352 w 1868"/>
              <a:gd name="T109" fmla="*/ 139936933 h 8031"/>
              <a:gd name="T110" fmla="*/ 148016420 w 1868"/>
              <a:gd name="T111" fmla="*/ 170515527 h 8031"/>
              <a:gd name="T112" fmla="*/ 161519858 w 1868"/>
              <a:gd name="T113" fmla="*/ 196818517 h 8031"/>
              <a:gd name="T114" fmla="*/ 184111948 w 1868"/>
              <a:gd name="T115" fmla="*/ 262381614 h 8031"/>
              <a:gd name="T116" fmla="*/ 201899732 w 1868"/>
              <a:gd name="T117" fmla="*/ 306046911 h 8031"/>
              <a:gd name="T118" fmla="*/ 237865180 w 1868"/>
              <a:gd name="T119" fmla="*/ 310322874 h 803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868"/>
              <a:gd name="T181" fmla="*/ 0 h 8031"/>
              <a:gd name="T182" fmla="*/ 1868 w 1868"/>
              <a:gd name="T183" fmla="*/ 8031 h 803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868" h="8031">
                <a:moveTo>
                  <a:pt x="1832" y="2395"/>
                </a:moveTo>
                <a:lnTo>
                  <a:pt x="1867" y="2497"/>
                </a:lnTo>
                <a:lnTo>
                  <a:pt x="1867" y="2564"/>
                </a:lnTo>
                <a:lnTo>
                  <a:pt x="1867" y="2632"/>
                </a:lnTo>
                <a:lnTo>
                  <a:pt x="1867" y="2733"/>
                </a:lnTo>
                <a:lnTo>
                  <a:pt x="1797" y="2801"/>
                </a:lnTo>
                <a:lnTo>
                  <a:pt x="1797" y="2868"/>
                </a:lnTo>
                <a:lnTo>
                  <a:pt x="1763" y="2935"/>
                </a:lnTo>
                <a:lnTo>
                  <a:pt x="1590" y="3002"/>
                </a:lnTo>
                <a:lnTo>
                  <a:pt x="1383" y="3104"/>
                </a:lnTo>
                <a:lnTo>
                  <a:pt x="1348" y="3138"/>
                </a:lnTo>
                <a:lnTo>
                  <a:pt x="1313" y="3172"/>
                </a:lnTo>
                <a:lnTo>
                  <a:pt x="1280" y="3272"/>
                </a:lnTo>
                <a:lnTo>
                  <a:pt x="1280" y="3341"/>
                </a:lnTo>
                <a:lnTo>
                  <a:pt x="1313" y="3407"/>
                </a:lnTo>
                <a:lnTo>
                  <a:pt x="1313" y="3441"/>
                </a:lnTo>
                <a:lnTo>
                  <a:pt x="1280" y="3475"/>
                </a:lnTo>
                <a:lnTo>
                  <a:pt x="1280" y="3542"/>
                </a:lnTo>
                <a:lnTo>
                  <a:pt x="1244" y="3577"/>
                </a:lnTo>
                <a:lnTo>
                  <a:pt x="1244" y="3644"/>
                </a:lnTo>
                <a:lnTo>
                  <a:pt x="1244" y="3711"/>
                </a:lnTo>
                <a:lnTo>
                  <a:pt x="1313" y="3779"/>
                </a:lnTo>
                <a:lnTo>
                  <a:pt x="1313" y="3812"/>
                </a:lnTo>
                <a:lnTo>
                  <a:pt x="1348" y="3847"/>
                </a:lnTo>
                <a:lnTo>
                  <a:pt x="1348" y="3914"/>
                </a:lnTo>
                <a:lnTo>
                  <a:pt x="1313" y="3947"/>
                </a:lnTo>
                <a:lnTo>
                  <a:pt x="1313" y="3981"/>
                </a:lnTo>
                <a:lnTo>
                  <a:pt x="1280" y="4015"/>
                </a:lnTo>
                <a:lnTo>
                  <a:pt x="1244" y="4082"/>
                </a:lnTo>
                <a:lnTo>
                  <a:pt x="1244" y="4150"/>
                </a:lnTo>
                <a:lnTo>
                  <a:pt x="1280" y="4150"/>
                </a:lnTo>
                <a:lnTo>
                  <a:pt x="1280" y="4184"/>
                </a:lnTo>
                <a:lnTo>
                  <a:pt x="1348" y="4217"/>
                </a:lnTo>
                <a:lnTo>
                  <a:pt x="1383" y="4251"/>
                </a:lnTo>
                <a:lnTo>
                  <a:pt x="1383" y="4285"/>
                </a:lnTo>
                <a:lnTo>
                  <a:pt x="1383" y="4318"/>
                </a:lnTo>
                <a:lnTo>
                  <a:pt x="1348" y="4318"/>
                </a:lnTo>
                <a:lnTo>
                  <a:pt x="1280" y="4352"/>
                </a:lnTo>
                <a:lnTo>
                  <a:pt x="1209" y="4352"/>
                </a:lnTo>
                <a:lnTo>
                  <a:pt x="1176" y="4387"/>
                </a:lnTo>
                <a:lnTo>
                  <a:pt x="1107" y="4521"/>
                </a:lnTo>
                <a:lnTo>
                  <a:pt x="1036" y="4623"/>
                </a:lnTo>
                <a:lnTo>
                  <a:pt x="1002" y="4724"/>
                </a:lnTo>
                <a:lnTo>
                  <a:pt x="932" y="4858"/>
                </a:lnTo>
                <a:lnTo>
                  <a:pt x="830" y="4960"/>
                </a:lnTo>
                <a:lnTo>
                  <a:pt x="830" y="5027"/>
                </a:lnTo>
                <a:lnTo>
                  <a:pt x="830" y="5094"/>
                </a:lnTo>
                <a:lnTo>
                  <a:pt x="830" y="5196"/>
                </a:lnTo>
                <a:lnTo>
                  <a:pt x="795" y="5262"/>
                </a:lnTo>
                <a:lnTo>
                  <a:pt x="760" y="5262"/>
                </a:lnTo>
                <a:lnTo>
                  <a:pt x="726" y="5297"/>
                </a:lnTo>
                <a:lnTo>
                  <a:pt x="726" y="5364"/>
                </a:lnTo>
                <a:lnTo>
                  <a:pt x="726" y="5398"/>
                </a:lnTo>
                <a:lnTo>
                  <a:pt x="760" y="5432"/>
                </a:lnTo>
                <a:lnTo>
                  <a:pt x="760" y="5466"/>
                </a:lnTo>
                <a:lnTo>
                  <a:pt x="760" y="5567"/>
                </a:lnTo>
                <a:lnTo>
                  <a:pt x="795" y="5634"/>
                </a:lnTo>
                <a:lnTo>
                  <a:pt x="795" y="5736"/>
                </a:lnTo>
                <a:lnTo>
                  <a:pt x="760" y="5770"/>
                </a:lnTo>
                <a:lnTo>
                  <a:pt x="690" y="5837"/>
                </a:lnTo>
                <a:lnTo>
                  <a:pt x="657" y="5870"/>
                </a:lnTo>
                <a:lnTo>
                  <a:pt x="623" y="5904"/>
                </a:lnTo>
                <a:lnTo>
                  <a:pt x="587" y="5972"/>
                </a:lnTo>
                <a:lnTo>
                  <a:pt x="587" y="6040"/>
                </a:lnTo>
                <a:lnTo>
                  <a:pt x="587" y="6107"/>
                </a:lnTo>
                <a:lnTo>
                  <a:pt x="587" y="6174"/>
                </a:lnTo>
                <a:lnTo>
                  <a:pt x="553" y="6208"/>
                </a:lnTo>
                <a:lnTo>
                  <a:pt x="518" y="6242"/>
                </a:lnTo>
                <a:lnTo>
                  <a:pt x="518" y="6410"/>
                </a:lnTo>
                <a:lnTo>
                  <a:pt x="518" y="6477"/>
                </a:lnTo>
                <a:lnTo>
                  <a:pt x="553" y="6512"/>
                </a:lnTo>
                <a:lnTo>
                  <a:pt x="587" y="6546"/>
                </a:lnTo>
                <a:lnTo>
                  <a:pt x="657" y="6546"/>
                </a:lnTo>
                <a:lnTo>
                  <a:pt x="623" y="6578"/>
                </a:lnTo>
                <a:lnTo>
                  <a:pt x="623" y="6613"/>
                </a:lnTo>
                <a:lnTo>
                  <a:pt x="623" y="6680"/>
                </a:lnTo>
                <a:lnTo>
                  <a:pt x="657" y="6816"/>
                </a:lnTo>
                <a:lnTo>
                  <a:pt x="690" y="6883"/>
                </a:lnTo>
                <a:lnTo>
                  <a:pt x="690" y="6950"/>
                </a:lnTo>
                <a:lnTo>
                  <a:pt x="726" y="6984"/>
                </a:lnTo>
                <a:lnTo>
                  <a:pt x="760" y="6984"/>
                </a:lnTo>
                <a:lnTo>
                  <a:pt x="760" y="7018"/>
                </a:lnTo>
                <a:lnTo>
                  <a:pt x="760" y="7052"/>
                </a:lnTo>
                <a:lnTo>
                  <a:pt x="760" y="7085"/>
                </a:lnTo>
                <a:lnTo>
                  <a:pt x="795" y="7118"/>
                </a:lnTo>
                <a:lnTo>
                  <a:pt x="830" y="7186"/>
                </a:lnTo>
                <a:lnTo>
                  <a:pt x="864" y="7220"/>
                </a:lnTo>
                <a:lnTo>
                  <a:pt x="864" y="7254"/>
                </a:lnTo>
                <a:lnTo>
                  <a:pt x="864" y="7490"/>
                </a:lnTo>
                <a:lnTo>
                  <a:pt x="830" y="7523"/>
                </a:lnTo>
                <a:lnTo>
                  <a:pt x="830" y="7558"/>
                </a:lnTo>
                <a:lnTo>
                  <a:pt x="830" y="7592"/>
                </a:lnTo>
                <a:lnTo>
                  <a:pt x="795" y="7625"/>
                </a:lnTo>
                <a:lnTo>
                  <a:pt x="760" y="7692"/>
                </a:lnTo>
                <a:lnTo>
                  <a:pt x="690" y="7726"/>
                </a:lnTo>
                <a:lnTo>
                  <a:pt x="657" y="7928"/>
                </a:lnTo>
                <a:lnTo>
                  <a:pt x="623" y="7996"/>
                </a:lnTo>
                <a:lnTo>
                  <a:pt x="623" y="8030"/>
                </a:lnTo>
                <a:lnTo>
                  <a:pt x="0" y="8030"/>
                </a:lnTo>
                <a:lnTo>
                  <a:pt x="34" y="7793"/>
                </a:lnTo>
                <a:lnTo>
                  <a:pt x="69" y="7726"/>
                </a:lnTo>
                <a:lnTo>
                  <a:pt x="69" y="7658"/>
                </a:lnTo>
                <a:lnTo>
                  <a:pt x="69" y="7625"/>
                </a:lnTo>
                <a:lnTo>
                  <a:pt x="69" y="7592"/>
                </a:lnTo>
                <a:lnTo>
                  <a:pt x="103" y="7523"/>
                </a:lnTo>
                <a:lnTo>
                  <a:pt x="103" y="7490"/>
                </a:lnTo>
                <a:lnTo>
                  <a:pt x="137" y="7456"/>
                </a:lnTo>
                <a:lnTo>
                  <a:pt x="207" y="7423"/>
                </a:lnTo>
                <a:lnTo>
                  <a:pt x="207" y="7388"/>
                </a:lnTo>
                <a:lnTo>
                  <a:pt x="207" y="7322"/>
                </a:lnTo>
                <a:lnTo>
                  <a:pt x="173" y="7288"/>
                </a:lnTo>
                <a:lnTo>
                  <a:pt x="173" y="7186"/>
                </a:lnTo>
                <a:lnTo>
                  <a:pt x="173" y="7153"/>
                </a:lnTo>
                <a:lnTo>
                  <a:pt x="137" y="7118"/>
                </a:lnTo>
                <a:lnTo>
                  <a:pt x="137" y="7085"/>
                </a:lnTo>
                <a:lnTo>
                  <a:pt x="173" y="7085"/>
                </a:lnTo>
                <a:lnTo>
                  <a:pt x="207" y="6984"/>
                </a:lnTo>
                <a:lnTo>
                  <a:pt x="241" y="6916"/>
                </a:lnTo>
                <a:lnTo>
                  <a:pt x="241" y="6848"/>
                </a:lnTo>
                <a:lnTo>
                  <a:pt x="241" y="6748"/>
                </a:lnTo>
                <a:lnTo>
                  <a:pt x="207" y="6680"/>
                </a:lnTo>
                <a:lnTo>
                  <a:pt x="173" y="6647"/>
                </a:lnTo>
                <a:lnTo>
                  <a:pt x="207" y="6546"/>
                </a:lnTo>
                <a:lnTo>
                  <a:pt x="173" y="6477"/>
                </a:lnTo>
                <a:lnTo>
                  <a:pt x="173" y="6410"/>
                </a:lnTo>
                <a:lnTo>
                  <a:pt x="137" y="6309"/>
                </a:lnTo>
                <a:lnTo>
                  <a:pt x="103" y="6309"/>
                </a:lnTo>
                <a:lnTo>
                  <a:pt x="103" y="6242"/>
                </a:lnTo>
                <a:lnTo>
                  <a:pt x="103" y="6208"/>
                </a:lnTo>
                <a:lnTo>
                  <a:pt x="69" y="6174"/>
                </a:lnTo>
                <a:lnTo>
                  <a:pt x="69" y="6107"/>
                </a:lnTo>
                <a:lnTo>
                  <a:pt x="69" y="6072"/>
                </a:lnTo>
                <a:lnTo>
                  <a:pt x="103" y="5972"/>
                </a:lnTo>
                <a:lnTo>
                  <a:pt x="103" y="5904"/>
                </a:lnTo>
                <a:lnTo>
                  <a:pt x="137" y="5904"/>
                </a:lnTo>
                <a:lnTo>
                  <a:pt x="173" y="5870"/>
                </a:lnTo>
                <a:lnTo>
                  <a:pt x="207" y="5837"/>
                </a:lnTo>
                <a:lnTo>
                  <a:pt x="241" y="5837"/>
                </a:lnTo>
                <a:lnTo>
                  <a:pt x="241" y="5802"/>
                </a:lnTo>
                <a:lnTo>
                  <a:pt x="241" y="5770"/>
                </a:lnTo>
                <a:lnTo>
                  <a:pt x="207" y="5736"/>
                </a:lnTo>
                <a:lnTo>
                  <a:pt x="241" y="5668"/>
                </a:lnTo>
                <a:lnTo>
                  <a:pt x="241" y="5634"/>
                </a:lnTo>
                <a:lnTo>
                  <a:pt x="241" y="5567"/>
                </a:lnTo>
                <a:lnTo>
                  <a:pt x="241" y="5500"/>
                </a:lnTo>
                <a:lnTo>
                  <a:pt x="207" y="5432"/>
                </a:lnTo>
                <a:lnTo>
                  <a:pt x="173" y="5297"/>
                </a:lnTo>
                <a:lnTo>
                  <a:pt x="137" y="5262"/>
                </a:lnTo>
                <a:lnTo>
                  <a:pt x="103" y="5230"/>
                </a:lnTo>
                <a:lnTo>
                  <a:pt x="103" y="5196"/>
                </a:lnTo>
                <a:lnTo>
                  <a:pt x="103" y="5163"/>
                </a:lnTo>
                <a:lnTo>
                  <a:pt x="137" y="5163"/>
                </a:lnTo>
                <a:lnTo>
                  <a:pt x="173" y="5094"/>
                </a:lnTo>
                <a:lnTo>
                  <a:pt x="207" y="5027"/>
                </a:lnTo>
                <a:lnTo>
                  <a:pt x="241" y="4993"/>
                </a:lnTo>
                <a:lnTo>
                  <a:pt x="241" y="4960"/>
                </a:lnTo>
                <a:lnTo>
                  <a:pt x="241" y="4893"/>
                </a:lnTo>
                <a:lnTo>
                  <a:pt x="207" y="4824"/>
                </a:lnTo>
                <a:lnTo>
                  <a:pt x="207" y="4757"/>
                </a:lnTo>
                <a:lnTo>
                  <a:pt x="241" y="4724"/>
                </a:lnTo>
                <a:lnTo>
                  <a:pt x="241" y="4690"/>
                </a:lnTo>
                <a:lnTo>
                  <a:pt x="241" y="4656"/>
                </a:lnTo>
                <a:lnTo>
                  <a:pt x="311" y="4623"/>
                </a:lnTo>
                <a:lnTo>
                  <a:pt x="346" y="4623"/>
                </a:lnTo>
                <a:lnTo>
                  <a:pt x="346" y="4588"/>
                </a:lnTo>
                <a:lnTo>
                  <a:pt x="311" y="4521"/>
                </a:lnTo>
                <a:lnTo>
                  <a:pt x="311" y="4487"/>
                </a:lnTo>
                <a:lnTo>
                  <a:pt x="311" y="4420"/>
                </a:lnTo>
                <a:lnTo>
                  <a:pt x="311" y="4387"/>
                </a:lnTo>
                <a:lnTo>
                  <a:pt x="379" y="4352"/>
                </a:lnTo>
                <a:lnTo>
                  <a:pt x="379" y="4318"/>
                </a:lnTo>
                <a:lnTo>
                  <a:pt x="379" y="4217"/>
                </a:lnTo>
                <a:lnTo>
                  <a:pt x="379" y="4184"/>
                </a:lnTo>
                <a:lnTo>
                  <a:pt x="379" y="4082"/>
                </a:lnTo>
                <a:lnTo>
                  <a:pt x="414" y="4048"/>
                </a:lnTo>
                <a:lnTo>
                  <a:pt x="414" y="4015"/>
                </a:lnTo>
                <a:lnTo>
                  <a:pt x="449" y="3947"/>
                </a:lnTo>
                <a:lnTo>
                  <a:pt x="414" y="3880"/>
                </a:lnTo>
                <a:lnTo>
                  <a:pt x="414" y="3847"/>
                </a:lnTo>
                <a:lnTo>
                  <a:pt x="379" y="3779"/>
                </a:lnTo>
                <a:lnTo>
                  <a:pt x="379" y="3745"/>
                </a:lnTo>
                <a:lnTo>
                  <a:pt x="379" y="3677"/>
                </a:lnTo>
                <a:lnTo>
                  <a:pt x="414" y="3610"/>
                </a:lnTo>
                <a:lnTo>
                  <a:pt x="449" y="3577"/>
                </a:lnTo>
                <a:lnTo>
                  <a:pt x="449" y="3509"/>
                </a:lnTo>
                <a:lnTo>
                  <a:pt x="449" y="3441"/>
                </a:lnTo>
                <a:lnTo>
                  <a:pt x="414" y="3374"/>
                </a:lnTo>
                <a:lnTo>
                  <a:pt x="414" y="3341"/>
                </a:lnTo>
                <a:lnTo>
                  <a:pt x="414" y="3239"/>
                </a:lnTo>
                <a:lnTo>
                  <a:pt x="379" y="3205"/>
                </a:lnTo>
                <a:lnTo>
                  <a:pt x="379" y="3138"/>
                </a:lnTo>
                <a:lnTo>
                  <a:pt x="414" y="3071"/>
                </a:lnTo>
                <a:lnTo>
                  <a:pt x="449" y="3037"/>
                </a:lnTo>
                <a:lnTo>
                  <a:pt x="449" y="2969"/>
                </a:lnTo>
                <a:lnTo>
                  <a:pt x="449" y="2902"/>
                </a:lnTo>
                <a:lnTo>
                  <a:pt x="449" y="2868"/>
                </a:lnTo>
                <a:lnTo>
                  <a:pt x="449" y="2834"/>
                </a:lnTo>
                <a:lnTo>
                  <a:pt x="484" y="2834"/>
                </a:lnTo>
                <a:lnTo>
                  <a:pt x="484" y="2801"/>
                </a:lnTo>
                <a:lnTo>
                  <a:pt x="484" y="2767"/>
                </a:lnTo>
                <a:lnTo>
                  <a:pt x="484" y="2733"/>
                </a:lnTo>
                <a:lnTo>
                  <a:pt x="449" y="2699"/>
                </a:lnTo>
                <a:lnTo>
                  <a:pt x="414" y="2699"/>
                </a:lnTo>
                <a:lnTo>
                  <a:pt x="414" y="2665"/>
                </a:lnTo>
                <a:lnTo>
                  <a:pt x="414" y="2632"/>
                </a:lnTo>
                <a:lnTo>
                  <a:pt x="449" y="2598"/>
                </a:lnTo>
                <a:lnTo>
                  <a:pt x="449" y="2564"/>
                </a:lnTo>
                <a:lnTo>
                  <a:pt x="518" y="2531"/>
                </a:lnTo>
                <a:lnTo>
                  <a:pt x="518" y="2497"/>
                </a:lnTo>
                <a:lnTo>
                  <a:pt x="553" y="2463"/>
                </a:lnTo>
                <a:lnTo>
                  <a:pt x="518" y="2429"/>
                </a:lnTo>
                <a:lnTo>
                  <a:pt x="518" y="2395"/>
                </a:lnTo>
                <a:lnTo>
                  <a:pt x="484" y="2328"/>
                </a:lnTo>
                <a:lnTo>
                  <a:pt x="518" y="2261"/>
                </a:lnTo>
                <a:lnTo>
                  <a:pt x="518" y="2193"/>
                </a:lnTo>
                <a:lnTo>
                  <a:pt x="518" y="2126"/>
                </a:lnTo>
                <a:lnTo>
                  <a:pt x="518" y="2058"/>
                </a:lnTo>
                <a:lnTo>
                  <a:pt x="553" y="1957"/>
                </a:lnTo>
                <a:lnTo>
                  <a:pt x="553" y="1889"/>
                </a:lnTo>
                <a:lnTo>
                  <a:pt x="587" y="1822"/>
                </a:lnTo>
                <a:lnTo>
                  <a:pt x="553" y="1755"/>
                </a:lnTo>
                <a:lnTo>
                  <a:pt x="553" y="1687"/>
                </a:lnTo>
                <a:lnTo>
                  <a:pt x="518" y="1485"/>
                </a:lnTo>
                <a:lnTo>
                  <a:pt x="484" y="1417"/>
                </a:lnTo>
                <a:lnTo>
                  <a:pt x="449" y="1349"/>
                </a:lnTo>
                <a:lnTo>
                  <a:pt x="449" y="1316"/>
                </a:lnTo>
                <a:lnTo>
                  <a:pt x="449" y="1282"/>
                </a:lnTo>
                <a:lnTo>
                  <a:pt x="484" y="1249"/>
                </a:lnTo>
                <a:lnTo>
                  <a:pt x="518" y="1215"/>
                </a:lnTo>
                <a:lnTo>
                  <a:pt x="518" y="1181"/>
                </a:lnTo>
                <a:lnTo>
                  <a:pt x="518" y="1147"/>
                </a:lnTo>
                <a:lnTo>
                  <a:pt x="484" y="1113"/>
                </a:lnTo>
                <a:lnTo>
                  <a:pt x="484" y="1046"/>
                </a:lnTo>
                <a:lnTo>
                  <a:pt x="484" y="911"/>
                </a:lnTo>
                <a:lnTo>
                  <a:pt x="484" y="877"/>
                </a:lnTo>
                <a:lnTo>
                  <a:pt x="449" y="843"/>
                </a:lnTo>
                <a:lnTo>
                  <a:pt x="414" y="843"/>
                </a:lnTo>
                <a:lnTo>
                  <a:pt x="414" y="709"/>
                </a:lnTo>
                <a:lnTo>
                  <a:pt x="414" y="607"/>
                </a:lnTo>
                <a:lnTo>
                  <a:pt x="379" y="506"/>
                </a:lnTo>
                <a:lnTo>
                  <a:pt x="379" y="439"/>
                </a:lnTo>
                <a:lnTo>
                  <a:pt x="449" y="439"/>
                </a:lnTo>
                <a:lnTo>
                  <a:pt x="484" y="405"/>
                </a:lnTo>
                <a:lnTo>
                  <a:pt x="518" y="405"/>
                </a:lnTo>
                <a:lnTo>
                  <a:pt x="623" y="372"/>
                </a:lnTo>
                <a:lnTo>
                  <a:pt x="657" y="304"/>
                </a:lnTo>
                <a:lnTo>
                  <a:pt x="690" y="236"/>
                </a:lnTo>
                <a:lnTo>
                  <a:pt x="690" y="169"/>
                </a:lnTo>
                <a:lnTo>
                  <a:pt x="726" y="102"/>
                </a:lnTo>
                <a:lnTo>
                  <a:pt x="760" y="67"/>
                </a:lnTo>
                <a:lnTo>
                  <a:pt x="795" y="34"/>
                </a:lnTo>
                <a:lnTo>
                  <a:pt x="830" y="0"/>
                </a:lnTo>
                <a:lnTo>
                  <a:pt x="864" y="34"/>
                </a:lnTo>
                <a:lnTo>
                  <a:pt x="864" y="67"/>
                </a:lnTo>
                <a:lnTo>
                  <a:pt x="864" y="102"/>
                </a:lnTo>
                <a:lnTo>
                  <a:pt x="899" y="169"/>
                </a:lnTo>
                <a:lnTo>
                  <a:pt x="932" y="236"/>
                </a:lnTo>
                <a:lnTo>
                  <a:pt x="968" y="270"/>
                </a:lnTo>
                <a:lnTo>
                  <a:pt x="968" y="304"/>
                </a:lnTo>
                <a:lnTo>
                  <a:pt x="968" y="337"/>
                </a:lnTo>
                <a:lnTo>
                  <a:pt x="968" y="439"/>
                </a:lnTo>
                <a:lnTo>
                  <a:pt x="1002" y="506"/>
                </a:lnTo>
                <a:lnTo>
                  <a:pt x="1002" y="573"/>
                </a:lnTo>
                <a:lnTo>
                  <a:pt x="1036" y="642"/>
                </a:lnTo>
                <a:lnTo>
                  <a:pt x="1176" y="776"/>
                </a:lnTo>
                <a:lnTo>
                  <a:pt x="1244" y="810"/>
                </a:lnTo>
                <a:lnTo>
                  <a:pt x="1244" y="843"/>
                </a:lnTo>
                <a:lnTo>
                  <a:pt x="1244" y="877"/>
                </a:lnTo>
                <a:lnTo>
                  <a:pt x="1244" y="911"/>
                </a:lnTo>
                <a:lnTo>
                  <a:pt x="1209" y="911"/>
                </a:lnTo>
                <a:lnTo>
                  <a:pt x="1209" y="945"/>
                </a:lnTo>
                <a:lnTo>
                  <a:pt x="1209" y="979"/>
                </a:lnTo>
                <a:lnTo>
                  <a:pt x="1244" y="1046"/>
                </a:lnTo>
                <a:lnTo>
                  <a:pt x="1209" y="1046"/>
                </a:lnTo>
                <a:lnTo>
                  <a:pt x="1209" y="1080"/>
                </a:lnTo>
                <a:lnTo>
                  <a:pt x="1140" y="1113"/>
                </a:lnTo>
                <a:lnTo>
                  <a:pt x="1107" y="1147"/>
                </a:lnTo>
                <a:lnTo>
                  <a:pt x="1107" y="1181"/>
                </a:lnTo>
                <a:lnTo>
                  <a:pt x="1140" y="1249"/>
                </a:lnTo>
                <a:lnTo>
                  <a:pt x="1140" y="1316"/>
                </a:lnTo>
                <a:lnTo>
                  <a:pt x="1176" y="1349"/>
                </a:lnTo>
                <a:lnTo>
                  <a:pt x="1209" y="1383"/>
                </a:lnTo>
                <a:lnTo>
                  <a:pt x="1244" y="1383"/>
                </a:lnTo>
                <a:lnTo>
                  <a:pt x="1244" y="1417"/>
                </a:lnTo>
                <a:lnTo>
                  <a:pt x="1244" y="1519"/>
                </a:lnTo>
                <a:lnTo>
                  <a:pt x="1313" y="1552"/>
                </a:lnTo>
                <a:lnTo>
                  <a:pt x="1313" y="1586"/>
                </a:lnTo>
                <a:lnTo>
                  <a:pt x="1348" y="1653"/>
                </a:lnTo>
                <a:lnTo>
                  <a:pt x="1418" y="1991"/>
                </a:lnTo>
                <a:lnTo>
                  <a:pt x="1418" y="2025"/>
                </a:lnTo>
                <a:lnTo>
                  <a:pt x="1453" y="2058"/>
                </a:lnTo>
                <a:lnTo>
                  <a:pt x="1485" y="2091"/>
                </a:lnTo>
                <a:lnTo>
                  <a:pt x="1485" y="2126"/>
                </a:lnTo>
                <a:lnTo>
                  <a:pt x="1521" y="2227"/>
                </a:lnTo>
                <a:lnTo>
                  <a:pt x="1555" y="2362"/>
                </a:lnTo>
                <a:lnTo>
                  <a:pt x="1555" y="2395"/>
                </a:lnTo>
                <a:lnTo>
                  <a:pt x="1590" y="2429"/>
                </a:lnTo>
                <a:lnTo>
                  <a:pt x="1625" y="2429"/>
                </a:lnTo>
                <a:lnTo>
                  <a:pt x="1694" y="2429"/>
                </a:lnTo>
                <a:lnTo>
                  <a:pt x="1832" y="2395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5" name="Freeform 16"/>
          <p:cNvSpPr>
            <a:spLocks noChangeArrowheads="1"/>
          </p:cNvSpPr>
          <p:nvPr/>
        </p:nvSpPr>
        <p:spPr bwMode="auto">
          <a:xfrm>
            <a:off x="915988" y="4870450"/>
            <a:ext cx="2527300" cy="2185988"/>
          </a:xfrm>
          <a:custGeom>
            <a:avLst/>
            <a:gdLst>
              <a:gd name="T0" fmla="*/ 896255103 w 7020"/>
              <a:gd name="T1" fmla="*/ 240394259 h 6074"/>
              <a:gd name="T2" fmla="*/ 905197857 w 7020"/>
              <a:gd name="T3" fmla="*/ 275365389 h 6074"/>
              <a:gd name="T4" fmla="*/ 891848169 w 7020"/>
              <a:gd name="T5" fmla="*/ 323418256 h 6074"/>
              <a:gd name="T6" fmla="*/ 860353042 w 7020"/>
              <a:gd name="T7" fmla="*/ 340904001 h 6074"/>
              <a:gd name="T8" fmla="*/ 829116766 w 7020"/>
              <a:gd name="T9" fmla="*/ 354115300 h 6074"/>
              <a:gd name="T10" fmla="*/ 797621640 w 7020"/>
              <a:gd name="T11" fmla="*/ 384682423 h 6074"/>
              <a:gd name="T12" fmla="*/ 784271592 w 7020"/>
              <a:gd name="T13" fmla="*/ 397764162 h 6074"/>
              <a:gd name="T14" fmla="*/ 761849185 w 7020"/>
              <a:gd name="T15" fmla="*/ 423927998 h 6074"/>
              <a:gd name="T16" fmla="*/ 739426418 w 7020"/>
              <a:gd name="T17" fmla="*/ 445687828 h 6074"/>
              <a:gd name="T18" fmla="*/ 703653962 w 7020"/>
              <a:gd name="T19" fmla="*/ 471980865 h 6074"/>
              <a:gd name="T20" fmla="*/ 681231555 w 7020"/>
              <a:gd name="T21" fmla="*/ 493870257 h 6074"/>
              <a:gd name="T22" fmla="*/ 667752262 w 7020"/>
              <a:gd name="T23" fmla="*/ 533115471 h 6074"/>
              <a:gd name="T24" fmla="*/ 654143003 w 7020"/>
              <a:gd name="T25" fmla="*/ 581168699 h 6074"/>
              <a:gd name="T26" fmla="*/ 649736429 w 7020"/>
              <a:gd name="T27" fmla="*/ 611865383 h 6074"/>
              <a:gd name="T28" fmla="*/ 645459099 w 7020"/>
              <a:gd name="T29" fmla="*/ 659918251 h 6074"/>
              <a:gd name="T30" fmla="*/ 622907087 w 7020"/>
              <a:gd name="T31" fmla="*/ 681678080 h 6074"/>
              <a:gd name="T32" fmla="*/ 618370548 w 7020"/>
              <a:gd name="T33" fmla="*/ 716649210 h 6074"/>
              <a:gd name="T34" fmla="*/ 649736429 w 7020"/>
              <a:gd name="T35" fmla="*/ 764831639 h 6074"/>
              <a:gd name="T36" fmla="*/ 13608898 w 7020"/>
              <a:gd name="T37" fmla="*/ 782317383 h 6074"/>
              <a:gd name="T38" fmla="*/ 40308635 w 7020"/>
              <a:gd name="T39" fmla="*/ 725586424 h 6074"/>
              <a:gd name="T40" fmla="*/ 35902061 w 7020"/>
              <a:gd name="T41" fmla="*/ 668596342 h 6074"/>
              <a:gd name="T42" fmla="*/ 17886228 w 7020"/>
              <a:gd name="T43" fmla="*/ 629351128 h 6074"/>
              <a:gd name="T44" fmla="*/ 4536540 w 7020"/>
              <a:gd name="T45" fmla="*/ 590105553 h 6074"/>
              <a:gd name="T46" fmla="*/ 8943114 w 7020"/>
              <a:gd name="T47" fmla="*/ 541923124 h 6074"/>
              <a:gd name="T48" fmla="*/ 35902061 w 7020"/>
              <a:gd name="T49" fmla="*/ 489466250 h 6074"/>
              <a:gd name="T50" fmla="*/ 26958947 w 7020"/>
              <a:gd name="T51" fmla="*/ 432735291 h 6074"/>
              <a:gd name="T52" fmla="*/ 40308635 w 7020"/>
              <a:gd name="T53" fmla="*/ 388956868 h 6074"/>
              <a:gd name="T54" fmla="*/ 85283414 w 7020"/>
              <a:gd name="T55" fmla="*/ 314740165 h 6074"/>
              <a:gd name="T56" fmla="*/ 112112756 w 7020"/>
              <a:gd name="T57" fmla="*/ 297254780 h 6074"/>
              <a:gd name="T58" fmla="*/ 98633463 w 7020"/>
              <a:gd name="T59" fmla="*/ 266557736 h 6074"/>
              <a:gd name="T60" fmla="*/ 103040037 w 7020"/>
              <a:gd name="T61" fmla="*/ 235990253 h 6074"/>
              <a:gd name="T62" fmla="*/ 103040037 w 7020"/>
              <a:gd name="T63" fmla="*/ 192341392 h 6074"/>
              <a:gd name="T64" fmla="*/ 107576577 w 7020"/>
              <a:gd name="T65" fmla="*/ 152966256 h 6074"/>
              <a:gd name="T66" fmla="*/ 174844158 w 7020"/>
              <a:gd name="T67" fmla="*/ 100509742 h 6074"/>
              <a:gd name="T68" fmla="*/ 188323812 w 7020"/>
              <a:gd name="T69" fmla="*/ 39374776 h 6074"/>
              <a:gd name="T70" fmla="*/ 219689333 w 7020"/>
              <a:gd name="T71" fmla="*/ 4533208 h 6074"/>
              <a:gd name="T72" fmla="*/ 277884555 w 7020"/>
              <a:gd name="T73" fmla="*/ 8807653 h 6074"/>
              <a:gd name="T74" fmla="*/ 309120471 w 7020"/>
              <a:gd name="T75" fmla="*/ 26293038 h 6074"/>
              <a:gd name="T76" fmla="*/ 345152137 w 7020"/>
              <a:gd name="T77" fmla="*/ 21889391 h 6074"/>
              <a:gd name="T78" fmla="*/ 430305946 w 7020"/>
              <a:gd name="T79" fmla="*/ 21889391 h 6074"/>
              <a:gd name="T80" fmla="*/ 470614941 w 7020"/>
              <a:gd name="T81" fmla="*/ 78749912 h 6074"/>
              <a:gd name="T82" fmla="*/ 524273624 w 7020"/>
              <a:gd name="T83" fmla="*/ 122399133 h 6074"/>
              <a:gd name="T84" fmla="*/ 564711864 w 7020"/>
              <a:gd name="T85" fmla="*/ 131076865 h 6074"/>
              <a:gd name="T86" fmla="*/ 605020859 w 7020"/>
              <a:gd name="T87" fmla="*/ 140014079 h 6074"/>
              <a:gd name="T88" fmla="*/ 631979806 w 7020"/>
              <a:gd name="T89" fmla="*/ 152966256 h 6074"/>
              <a:gd name="T90" fmla="*/ 676695375 w 7020"/>
              <a:gd name="T91" fmla="*/ 174855647 h 6074"/>
              <a:gd name="T92" fmla="*/ 694451638 w 7020"/>
              <a:gd name="T93" fmla="*/ 196745038 h 6074"/>
              <a:gd name="T94" fmla="*/ 694451638 w 7020"/>
              <a:gd name="T95" fmla="*/ 222778953 h 6074"/>
              <a:gd name="T96" fmla="*/ 663215722 w 7020"/>
              <a:gd name="T97" fmla="*/ 253475997 h 6074"/>
              <a:gd name="T98" fmla="*/ 640793315 w 7020"/>
              <a:gd name="T99" fmla="*/ 301528865 h 6074"/>
              <a:gd name="T100" fmla="*/ 672288441 w 7020"/>
              <a:gd name="T101" fmla="*/ 323418256 h 6074"/>
              <a:gd name="T102" fmla="*/ 708060896 w 7020"/>
              <a:gd name="T103" fmla="*/ 336499994 h 6074"/>
              <a:gd name="T104" fmla="*/ 752776466 w 7020"/>
              <a:gd name="T105" fmla="*/ 327821903 h 6074"/>
              <a:gd name="T106" fmla="*/ 788678526 w 7020"/>
              <a:gd name="T107" fmla="*/ 336499994 h 6074"/>
              <a:gd name="T108" fmla="*/ 811100934 w 7020"/>
              <a:gd name="T109" fmla="*/ 310206957 h 6074"/>
              <a:gd name="T110" fmla="*/ 833523701 w 7020"/>
              <a:gd name="T111" fmla="*/ 297254780 h 6074"/>
              <a:gd name="T112" fmla="*/ 869296156 w 7020"/>
              <a:gd name="T113" fmla="*/ 253475997 h 60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020"/>
              <a:gd name="T172" fmla="*/ 0 h 6074"/>
              <a:gd name="T173" fmla="*/ 7020 w 7020"/>
              <a:gd name="T174" fmla="*/ 6074 h 607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020" h="6074">
                <a:moveTo>
                  <a:pt x="6707" y="1822"/>
                </a:moveTo>
                <a:lnTo>
                  <a:pt x="6743" y="1822"/>
                </a:lnTo>
                <a:lnTo>
                  <a:pt x="6811" y="1822"/>
                </a:lnTo>
                <a:lnTo>
                  <a:pt x="6881" y="1788"/>
                </a:lnTo>
                <a:lnTo>
                  <a:pt x="6915" y="1822"/>
                </a:lnTo>
                <a:lnTo>
                  <a:pt x="6915" y="1856"/>
                </a:lnTo>
                <a:lnTo>
                  <a:pt x="6950" y="1856"/>
                </a:lnTo>
                <a:lnTo>
                  <a:pt x="6950" y="1924"/>
                </a:lnTo>
                <a:lnTo>
                  <a:pt x="6984" y="1990"/>
                </a:lnTo>
                <a:lnTo>
                  <a:pt x="7019" y="1990"/>
                </a:lnTo>
                <a:lnTo>
                  <a:pt x="7019" y="2025"/>
                </a:lnTo>
                <a:lnTo>
                  <a:pt x="6984" y="2126"/>
                </a:lnTo>
                <a:lnTo>
                  <a:pt x="6984" y="2194"/>
                </a:lnTo>
                <a:lnTo>
                  <a:pt x="6984" y="2260"/>
                </a:lnTo>
                <a:lnTo>
                  <a:pt x="7019" y="2295"/>
                </a:lnTo>
                <a:lnTo>
                  <a:pt x="6984" y="2362"/>
                </a:lnTo>
                <a:lnTo>
                  <a:pt x="6950" y="2430"/>
                </a:lnTo>
                <a:lnTo>
                  <a:pt x="6881" y="2497"/>
                </a:lnTo>
                <a:lnTo>
                  <a:pt x="6881" y="2531"/>
                </a:lnTo>
                <a:lnTo>
                  <a:pt x="6847" y="2564"/>
                </a:lnTo>
                <a:lnTo>
                  <a:pt x="6811" y="2531"/>
                </a:lnTo>
                <a:lnTo>
                  <a:pt x="6743" y="2564"/>
                </a:lnTo>
                <a:lnTo>
                  <a:pt x="6673" y="2598"/>
                </a:lnTo>
                <a:lnTo>
                  <a:pt x="6638" y="2632"/>
                </a:lnTo>
                <a:lnTo>
                  <a:pt x="6570" y="2632"/>
                </a:lnTo>
                <a:lnTo>
                  <a:pt x="6535" y="2632"/>
                </a:lnTo>
                <a:lnTo>
                  <a:pt x="6500" y="2666"/>
                </a:lnTo>
                <a:lnTo>
                  <a:pt x="6465" y="2734"/>
                </a:lnTo>
                <a:lnTo>
                  <a:pt x="6431" y="2734"/>
                </a:lnTo>
                <a:lnTo>
                  <a:pt x="6397" y="2734"/>
                </a:lnTo>
                <a:lnTo>
                  <a:pt x="6361" y="2801"/>
                </a:lnTo>
                <a:lnTo>
                  <a:pt x="6328" y="2834"/>
                </a:lnTo>
                <a:lnTo>
                  <a:pt x="6294" y="2868"/>
                </a:lnTo>
                <a:lnTo>
                  <a:pt x="6258" y="2902"/>
                </a:lnTo>
                <a:lnTo>
                  <a:pt x="6224" y="2970"/>
                </a:lnTo>
                <a:lnTo>
                  <a:pt x="6154" y="2970"/>
                </a:lnTo>
                <a:lnTo>
                  <a:pt x="6154" y="3003"/>
                </a:lnTo>
                <a:lnTo>
                  <a:pt x="6154" y="3036"/>
                </a:lnTo>
                <a:lnTo>
                  <a:pt x="6154" y="3071"/>
                </a:lnTo>
                <a:lnTo>
                  <a:pt x="6120" y="3104"/>
                </a:lnTo>
                <a:lnTo>
                  <a:pt x="6085" y="3071"/>
                </a:lnTo>
                <a:lnTo>
                  <a:pt x="6051" y="3071"/>
                </a:lnTo>
                <a:lnTo>
                  <a:pt x="6016" y="3071"/>
                </a:lnTo>
                <a:lnTo>
                  <a:pt x="6016" y="3104"/>
                </a:lnTo>
                <a:lnTo>
                  <a:pt x="5981" y="3104"/>
                </a:lnTo>
                <a:lnTo>
                  <a:pt x="5981" y="3138"/>
                </a:lnTo>
                <a:lnTo>
                  <a:pt x="5947" y="3172"/>
                </a:lnTo>
                <a:lnTo>
                  <a:pt x="5878" y="3273"/>
                </a:lnTo>
                <a:lnTo>
                  <a:pt x="5808" y="3341"/>
                </a:lnTo>
                <a:lnTo>
                  <a:pt x="5775" y="3341"/>
                </a:lnTo>
                <a:lnTo>
                  <a:pt x="5740" y="3341"/>
                </a:lnTo>
                <a:lnTo>
                  <a:pt x="5705" y="3374"/>
                </a:lnTo>
                <a:lnTo>
                  <a:pt x="5705" y="3408"/>
                </a:lnTo>
                <a:lnTo>
                  <a:pt x="5705" y="3441"/>
                </a:lnTo>
                <a:lnTo>
                  <a:pt x="5670" y="3476"/>
                </a:lnTo>
                <a:lnTo>
                  <a:pt x="5636" y="3476"/>
                </a:lnTo>
                <a:lnTo>
                  <a:pt x="5566" y="3543"/>
                </a:lnTo>
                <a:lnTo>
                  <a:pt x="5498" y="3576"/>
                </a:lnTo>
                <a:lnTo>
                  <a:pt x="5463" y="3610"/>
                </a:lnTo>
                <a:lnTo>
                  <a:pt x="5429" y="3644"/>
                </a:lnTo>
                <a:lnTo>
                  <a:pt x="5429" y="3678"/>
                </a:lnTo>
                <a:lnTo>
                  <a:pt x="5393" y="3746"/>
                </a:lnTo>
                <a:lnTo>
                  <a:pt x="5358" y="3779"/>
                </a:lnTo>
                <a:lnTo>
                  <a:pt x="5290" y="3779"/>
                </a:lnTo>
                <a:lnTo>
                  <a:pt x="5290" y="3813"/>
                </a:lnTo>
                <a:lnTo>
                  <a:pt x="5256" y="3813"/>
                </a:lnTo>
                <a:lnTo>
                  <a:pt x="5290" y="3846"/>
                </a:lnTo>
                <a:lnTo>
                  <a:pt x="5187" y="3948"/>
                </a:lnTo>
                <a:lnTo>
                  <a:pt x="5152" y="3981"/>
                </a:lnTo>
                <a:lnTo>
                  <a:pt x="5152" y="4016"/>
                </a:lnTo>
                <a:lnTo>
                  <a:pt x="5152" y="4083"/>
                </a:lnTo>
                <a:lnTo>
                  <a:pt x="5152" y="4116"/>
                </a:lnTo>
                <a:lnTo>
                  <a:pt x="5117" y="4150"/>
                </a:lnTo>
                <a:lnTo>
                  <a:pt x="5117" y="4184"/>
                </a:lnTo>
                <a:lnTo>
                  <a:pt x="5117" y="4217"/>
                </a:lnTo>
                <a:lnTo>
                  <a:pt x="5117" y="4286"/>
                </a:lnTo>
                <a:lnTo>
                  <a:pt x="5117" y="4386"/>
                </a:lnTo>
                <a:lnTo>
                  <a:pt x="5047" y="4487"/>
                </a:lnTo>
                <a:lnTo>
                  <a:pt x="5047" y="4521"/>
                </a:lnTo>
                <a:lnTo>
                  <a:pt x="5013" y="4521"/>
                </a:lnTo>
                <a:lnTo>
                  <a:pt x="4980" y="4556"/>
                </a:lnTo>
                <a:lnTo>
                  <a:pt x="4980" y="4589"/>
                </a:lnTo>
                <a:lnTo>
                  <a:pt x="4980" y="4656"/>
                </a:lnTo>
                <a:lnTo>
                  <a:pt x="5013" y="4724"/>
                </a:lnTo>
                <a:lnTo>
                  <a:pt x="5013" y="4757"/>
                </a:lnTo>
                <a:lnTo>
                  <a:pt x="4980" y="4825"/>
                </a:lnTo>
                <a:lnTo>
                  <a:pt x="4980" y="4892"/>
                </a:lnTo>
                <a:lnTo>
                  <a:pt x="4980" y="4960"/>
                </a:lnTo>
                <a:lnTo>
                  <a:pt x="4980" y="5062"/>
                </a:lnTo>
                <a:lnTo>
                  <a:pt x="4980" y="5095"/>
                </a:lnTo>
                <a:lnTo>
                  <a:pt x="4944" y="5162"/>
                </a:lnTo>
                <a:lnTo>
                  <a:pt x="4910" y="5196"/>
                </a:lnTo>
                <a:lnTo>
                  <a:pt x="4876" y="5196"/>
                </a:lnTo>
                <a:lnTo>
                  <a:pt x="4840" y="5196"/>
                </a:lnTo>
                <a:lnTo>
                  <a:pt x="4840" y="5230"/>
                </a:lnTo>
                <a:lnTo>
                  <a:pt x="4806" y="5263"/>
                </a:lnTo>
                <a:lnTo>
                  <a:pt x="4806" y="5297"/>
                </a:lnTo>
                <a:lnTo>
                  <a:pt x="4806" y="5332"/>
                </a:lnTo>
                <a:lnTo>
                  <a:pt x="4771" y="5365"/>
                </a:lnTo>
                <a:lnTo>
                  <a:pt x="4771" y="5500"/>
                </a:lnTo>
                <a:lnTo>
                  <a:pt x="4806" y="5500"/>
                </a:lnTo>
                <a:lnTo>
                  <a:pt x="4771" y="5533"/>
                </a:lnTo>
                <a:lnTo>
                  <a:pt x="4806" y="5567"/>
                </a:lnTo>
                <a:lnTo>
                  <a:pt x="4840" y="5602"/>
                </a:lnTo>
                <a:lnTo>
                  <a:pt x="4840" y="5701"/>
                </a:lnTo>
                <a:lnTo>
                  <a:pt x="4840" y="5736"/>
                </a:lnTo>
                <a:lnTo>
                  <a:pt x="4910" y="5837"/>
                </a:lnTo>
                <a:lnTo>
                  <a:pt x="5013" y="5905"/>
                </a:lnTo>
                <a:lnTo>
                  <a:pt x="5047" y="5939"/>
                </a:lnTo>
                <a:lnTo>
                  <a:pt x="5083" y="6006"/>
                </a:lnTo>
                <a:lnTo>
                  <a:pt x="5152" y="6040"/>
                </a:lnTo>
                <a:lnTo>
                  <a:pt x="5187" y="6073"/>
                </a:lnTo>
                <a:lnTo>
                  <a:pt x="105" y="6073"/>
                </a:lnTo>
                <a:lnTo>
                  <a:pt x="105" y="6040"/>
                </a:lnTo>
                <a:lnTo>
                  <a:pt x="138" y="5971"/>
                </a:lnTo>
                <a:lnTo>
                  <a:pt x="172" y="5770"/>
                </a:lnTo>
                <a:lnTo>
                  <a:pt x="242" y="5736"/>
                </a:lnTo>
                <a:lnTo>
                  <a:pt x="277" y="5669"/>
                </a:lnTo>
                <a:lnTo>
                  <a:pt x="311" y="5635"/>
                </a:lnTo>
                <a:lnTo>
                  <a:pt x="311" y="5602"/>
                </a:lnTo>
                <a:lnTo>
                  <a:pt x="311" y="5567"/>
                </a:lnTo>
                <a:lnTo>
                  <a:pt x="346" y="5533"/>
                </a:lnTo>
                <a:lnTo>
                  <a:pt x="346" y="5297"/>
                </a:lnTo>
                <a:lnTo>
                  <a:pt x="346" y="5263"/>
                </a:lnTo>
                <a:lnTo>
                  <a:pt x="311" y="5230"/>
                </a:lnTo>
                <a:lnTo>
                  <a:pt x="277" y="5162"/>
                </a:lnTo>
                <a:lnTo>
                  <a:pt x="242" y="5095"/>
                </a:lnTo>
                <a:lnTo>
                  <a:pt x="242" y="5062"/>
                </a:lnTo>
                <a:lnTo>
                  <a:pt x="242" y="5027"/>
                </a:lnTo>
                <a:lnTo>
                  <a:pt x="172" y="4994"/>
                </a:lnTo>
                <a:lnTo>
                  <a:pt x="172" y="4926"/>
                </a:lnTo>
                <a:lnTo>
                  <a:pt x="138" y="4859"/>
                </a:lnTo>
                <a:lnTo>
                  <a:pt x="105" y="4724"/>
                </a:lnTo>
                <a:lnTo>
                  <a:pt x="105" y="4656"/>
                </a:lnTo>
                <a:lnTo>
                  <a:pt x="105" y="4622"/>
                </a:lnTo>
                <a:lnTo>
                  <a:pt x="138" y="4589"/>
                </a:lnTo>
                <a:lnTo>
                  <a:pt x="69" y="4589"/>
                </a:lnTo>
                <a:lnTo>
                  <a:pt x="35" y="4556"/>
                </a:lnTo>
                <a:lnTo>
                  <a:pt x="0" y="4521"/>
                </a:lnTo>
                <a:lnTo>
                  <a:pt x="0" y="4454"/>
                </a:lnTo>
                <a:lnTo>
                  <a:pt x="0" y="4286"/>
                </a:lnTo>
                <a:lnTo>
                  <a:pt x="35" y="4251"/>
                </a:lnTo>
                <a:lnTo>
                  <a:pt x="69" y="4217"/>
                </a:lnTo>
                <a:lnTo>
                  <a:pt x="69" y="4184"/>
                </a:lnTo>
                <a:lnTo>
                  <a:pt x="69" y="4150"/>
                </a:lnTo>
                <a:lnTo>
                  <a:pt x="69" y="4083"/>
                </a:lnTo>
                <a:lnTo>
                  <a:pt x="69" y="4016"/>
                </a:lnTo>
                <a:lnTo>
                  <a:pt x="138" y="3914"/>
                </a:lnTo>
                <a:lnTo>
                  <a:pt x="242" y="3813"/>
                </a:lnTo>
                <a:lnTo>
                  <a:pt x="277" y="3779"/>
                </a:lnTo>
                <a:lnTo>
                  <a:pt x="277" y="3678"/>
                </a:lnTo>
                <a:lnTo>
                  <a:pt x="242" y="3610"/>
                </a:lnTo>
                <a:lnTo>
                  <a:pt x="242" y="3510"/>
                </a:lnTo>
                <a:lnTo>
                  <a:pt x="208" y="3441"/>
                </a:lnTo>
                <a:lnTo>
                  <a:pt x="208" y="3408"/>
                </a:lnTo>
                <a:lnTo>
                  <a:pt x="208" y="3341"/>
                </a:lnTo>
                <a:lnTo>
                  <a:pt x="242" y="3306"/>
                </a:lnTo>
                <a:lnTo>
                  <a:pt x="277" y="3306"/>
                </a:lnTo>
                <a:lnTo>
                  <a:pt x="311" y="3240"/>
                </a:lnTo>
                <a:lnTo>
                  <a:pt x="311" y="3138"/>
                </a:lnTo>
                <a:lnTo>
                  <a:pt x="311" y="3071"/>
                </a:lnTo>
                <a:lnTo>
                  <a:pt x="311" y="3003"/>
                </a:lnTo>
                <a:lnTo>
                  <a:pt x="414" y="2902"/>
                </a:lnTo>
                <a:lnTo>
                  <a:pt x="484" y="2767"/>
                </a:lnTo>
                <a:lnTo>
                  <a:pt x="518" y="2666"/>
                </a:lnTo>
                <a:lnTo>
                  <a:pt x="554" y="2632"/>
                </a:lnTo>
                <a:lnTo>
                  <a:pt x="588" y="2564"/>
                </a:lnTo>
                <a:lnTo>
                  <a:pt x="658" y="2430"/>
                </a:lnTo>
                <a:lnTo>
                  <a:pt x="691" y="2395"/>
                </a:lnTo>
                <a:lnTo>
                  <a:pt x="761" y="2395"/>
                </a:lnTo>
                <a:lnTo>
                  <a:pt x="830" y="2362"/>
                </a:lnTo>
                <a:lnTo>
                  <a:pt x="865" y="2362"/>
                </a:lnTo>
                <a:lnTo>
                  <a:pt x="865" y="2328"/>
                </a:lnTo>
                <a:lnTo>
                  <a:pt x="865" y="2295"/>
                </a:lnTo>
                <a:lnTo>
                  <a:pt x="830" y="2260"/>
                </a:lnTo>
                <a:lnTo>
                  <a:pt x="761" y="2227"/>
                </a:lnTo>
                <a:lnTo>
                  <a:pt x="761" y="2194"/>
                </a:lnTo>
                <a:lnTo>
                  <a:pt x="726" y="2194"/>
                </a:lnTo>
                <a:lnTo>
                  <a:pt x="726" y="2126"/>
                </a:lnTo>
                <a:lnTo>
                  <a:pt x="761" y="2058"/>
                </a:lnTo>
                <a:lnTo>
                  <a:pt x="795" y="2025"/>
                </a:lnTo>
                <a:lnTo>
                  <a:pt x="795" y="1990"/>
                </a:lnTo>
                <a:lnTo>
                  <a:pt x="830" y="1957"/>
                </a:lnTo>
                <a:lnTo>
                  <a:pt x="830" y="1890"/>
                </a:lnTo>
                <a:lnTo>
                  <a:pt x="795" y="1856"/>
                </a:lnTo>
                <a:lnTo>
                  <a:pt x="795" y="1822"/>
                </a:lnTo>
                <a:lnTo>
                  <a:pt x="726" y="1755"/>
                </a:lnTo>
                <a:lnTo>
                  <a:pt x="726" y="1688"/>
                </a:lnTo>
                <a:lnTo>
                  <a:pt x="726" y="1620"/>
                </a:lnTo>
                <a:lnTo>
                  <a:pt x="761" y="1586"/>
                </a:lnTo>
                <a:lnTo>
                  <a:pt x="761" y="1519"/>
                </a:lnTo>
                <a:lnTo>
                  <a:pt x="795" y="1485"/>
                </a:lnTo>
                <a:lnTo>
                  <a:pt x="795" y="1450"/>
                </a:lnTo>
                <a:lnTo>
                  <a:pt x="761" y="1384"/>
                </a:lnTo>
                <a:lnTo>
                  <a:pt x="761" y="1316"/>
                </a:lnTo>
                <a:lnTo>
                  <a:pt x="761" y="1282"/>
                </a:lnTo>
                <a:lnTo>
                  <a:pt x="795" y="1215"/>
                </a:lnTo>
                <a:lnTo>
                  <a:pt x="830" y="1181"/>
                </a:lnTo>
                <a:lnTo>
                  <a:pt x="865" y="1148"/>
                </a:lnTo>
                <a:lnTo>
                  <a:pt x="1072" y="1046"/>
                </a:lnTo>
                <a:lnTo>
                  <a:pt x="1245" y="979"/>
                </a:lnTo>
                <a:lnTo>
                  <a:pt x="1279" y="911"/>
                </a:lnTo>
                <a:lnTo>
                  <a:pt x="1279" y="844"/>
                </a:lnTo>
                <a:lnTo>
                  <a:pt x="1349" y="776"/>
                </a:lnTo>
                <a:lnTo>
                  <a:pt x="1349" y="675"/>
                </a:lnTo>
                <a:lnTo>
                  <a:pt x="1349" y="608"/>
                </a:lnTo>
                <a:lnTo>
                  <a:pt x="1349" y="541"/>
                </a:lnTo>
                <a:lnTo>
                  <a:pt x="1314" y="439"/>
                </a:lnTo>
                <a:lnTo>
                  <a:pt x="1383" y="372"/>
                </a:lnTo>
                <a:lnTo>
                  <a:pt x="1453" y="304"/>
                </a:lnTo>
                <a:lnTo>
                  <a:pt x="1521" y="203"/>
                </a:lnTo>
                <a:lnTo>
                  <a:pt x="1590" y="169"/>
                </a:lnTo>
                <a:lnTo>
                  <a:pt x="1625" y="169"/>
                </a:lnTo>
                <a:lnTo>
                  <a:pt x="1660" y="134"/>
                </a:lnTo>
                <a:lnTo>
                  <a:pt x="1695" y="68"/>
                </a:lnTo>
                <a:lnTo>
                  <a:pt x="1695" y="35"/>
                </a:lnTo>
                <a:lnTo>
                  <a:pt x="1728" y="0"/>
                </a:lnTo>
                <a:lnTo>
                  <a:pt x="1798" y="35"/>
                </a:lnTo>
                <a:lnTo>
                  <a:pt x="1902" y="35"/>
                </a:lnTo>
                <a:lnTo>
                  <a:pt x="1972" y="102"/>
                </a:lnTo>
                <a:lnTo>
                  <a:pt x="2039" y="102"/>
                </a:lnTo>
                <a:lnTo>
                  <a:pt x="2144" y="68"/>
                </a:lnTo>
                <a:lnTo>
                  <a:pt x="2178" y="102"/>
                </a:lnTo>
                <a:lnTo>
                  <a:pt x="2178" y="134"/>
                </a:lnTo>
                <a:lnTo>
                  <a:pt x="2213" y="169"/>
                </a:lnTo>
                <a:lnTo>
                  <a:pt x="2248" y="169"/>
                </a:lnTo>
                <a:lnTo>
                  <a:pt x="2350" y="169"/>
                </a:lnTo>
                <a:lnTo>
                  <a:pt x="2385" y="203"/>
                </a:lnTo>
                <a:lnTo>
                  <a:pt x="2421" y="304"/>
                </a:lnTo>
                <a:lnTo>
                  <a:pt x="2455" y="372"/>
                </a:lnTo>
                <a:lnTo>
                  <a:pt x="2490" y="405"/>
                </a:lnTo>
                <a:lnTo>
                  <a:pt x="2558" y="439"/>
                </a:lnTo>
                <a:lnTo>
                  <a:pt x="2627" y="271"/>
                </a:lnTo>
                <a:lnTo>
                  <a:pt x="2663" y="169"/>
                </a:lnTo>
                <a:lnTo>
                  <a:pt x="2731" y="102"/>
                </a:lnTo>
                <a:lnTo>
                  <a:pt x="2904" y="102"/>
                </a:lnTo>
                <a:lnTo>
                  <a:pt x="3078" y="68"/>
                </a:lnTo>
                <a:lnTo>
                  <a:pt x="3216" y="68"/>
                </a:lnTo>
                <a:lnTo>
                  <a:pt x="3216" y="134"/>
                </a:lnTo>
                <a:lnTo>
                  <a:pt x="3320" y="169"/>
                </a:lnTo>
                <a:lnTo>
                  <a:pt x="3388" y="236"/>
                </a:lnTo>
                <a:lnTo>
                  <a:pt x="3423" y="304"/>
                </a:lnTo>
                <a:lnTo>
                  <a:pt x="3527" y="473"/>
                </a:lnTo>
                <a:lnTo>
                  <a:pt x="3562" y="506"/>
                </a:lnTo>
                <a:lnTo>
                  <a:pt x="3596" y="541"/>
                </a:lnTo>
                <a:lnTo>
                  <a:pt x="3631" y="608"/>
                </a:lnTo>
                <a:lnTo>
                  <a:pt x="3699" y="675"/>
                </a:lnTo>
                <a:lnTo>
                  <a:pt x="3769" y="709"/>
                </a:lnTo>
                <a:lnTo>
                  <a:pt x="3873" y="776"/>
                </a:lnTo>
                <a:lnTo>
                  <a:pt x="3941" y="878"/>
                </a:lnTo>
                <a:lnTo>
                  <a:pt x="4011" y="911"/>
                </a:lnTo>
                <a:lnTo>
                  <a:pt x="4045" y="945"/>
                </a:lnTo>
                <a:lnTo>
                  <a:pt x="4081" y="979"/>
                </a:lnTo>
                <a:lnTo>
                  <a:pt x="4115" y="1012"/>
                </a:lnTo>
                <a:lnTo>
                  <a:pt x="4149" y="1012"/>
                </a:lnTo>
                <a:lnTo>
                  <a:pt x="4184" y="1012"/>
                </a:lnTo>
                <a:lnTo>
                  <a:pt x="4322" y="1012"/>
                </a:lnTo>
                <a:lnTo>
                  <a:pt x="4357" y="1012"/>
                </a:lnTo>
                <a:lnTo>
                  <a:pt x="4426" y="1012"/>
                </a:lnTo>
                <a:lnTo>
                  <a:pt x="4494" y="1012"/>
                </a:lnTo>
                <a:lnTo>
                  <a:pt x="4530" y="1046"/>
                </a:lnTo>
                <a:lnTo>
                  <a:pt x="4563" y="1046"/>
                </a:lnTo>
                <a:lnTo>
                  <a:pt x="4634" y="1046"/>
                </a:lnTo>
                <a:lnTo>
                  <a:pt x="4668" y="1081"/>
                </a:lnTo>
                <a:lnTo>
                  <a:pt x="4668" y="1114"/>
                </a:lnTo>
                <a:lnTo>
                  <a:pt x="4703" y="1148"/>
                </a:lnTo>
                <a:lnTo>
                  <a:pt x="4771" y="1181"/>
                </a:lnTo>
                <a:lnTo>
                  <a:pt x="4806" y="1148"/>
                </a:lnTo>
                <a:lnTo>
                  <a:pt x="4840" y="1181"/>
                </a:lnTo>
                <a:lnTo>
                  <a:pt x="4876" y="1181"/>
                </a:lnTo>
                <a:lnTo>
                  <a:pt x="4980" y="1181"/>
                </a:lnTo>
                <a:lnTo>
                  <a:pt x="5083" y="1215"/>
                </a:lnTo>
                <a:lnTo>
                  <a:pt x="5083" y="1249"/>
                </a:lnTo>
                <a:lnTo>
                  <a:pt x="5117" y="1282"/>
                </a:lnTo>
                <a:lnTo>
                  <a:pt x="5221" y="1316"/>
                </a:lnTo>
                <a:lnTo>
                  <a:pt x="5221" y="1350"/>
                </a:lnTo>
                <a:lnTo>
                  <a:pt x="5256" y="1384"/>
                </a:lnTo>
                <a:lnTo>
                  <a:pt x="5325" y="1418"/>
                </a:lnTo>
                <a:lnTo>
                  <a:pt x="5393" y="1450"/>
                </a:lnTo>
                <a:lnTo>
                  <a:pt x="5393" y="1485"/>
                </a:lnTo>
                <a:lnTo>
                  <a:pt x="5393" y="1519"/>
                </a:lnTo>
                <a:lnTo>
                  <a:pt x="5358" y="1519"/>
                </a:lnTo>
                <a:lnTo>
                  <a:pt x="5358" y="1552"/>
                </a:lnTo>
                <a:lnTo>
                  <a:pt x="5358" y="1586"/>
                </a:lnTo>
                <a:lnTo>
                  <a:pt x="5325" y="1620"/>
                </a:lnTo>
                <a:lnTo>
                  <a:pt x="5325" y="1654"/>
                </a:lnTo>
                <a:lnTo>
                  <a:pt x="5325" y="1688"/>
                </a:lnTo>
                <a:lnTo>
                  <a:pt x="5358" y="1720"/>
                </a:lnTo>
                <a:lnTo>
                  <a:pt x="5325" y="1755"/>
                </a:lnTo>
                <a:lnTo>
                  <a:pt x="5290" y="1788"/>
                </a:lnTo>
                <a:lnTo>
                  <a:pt x="5221" y="1890"/>
                </a:lnTo>
                <a:lnTo>
                  <a:pt x="5187" y="1924"/>
                </a:lnTo>
                <a:lnTo>
                  <a:pt x="5152" y="1957"/>
                </a:lnTo>
                <a:lnTo>
                  <a:pt x="5117" y="1957"/>
                </a:lnTo>
                <a:lnTo>
                  <a:pt x="5117" y="1990"/>
                </a:lnTo>
                <a:lnTo>
                  <a:pt x="5083" y="2058"/>
                </a:lnTo>
                <a:lnTo>
                  <a:pt x="5083" y="2160"/>
                </a:lnTo>
                <a:lnTo>
                  <a:pt x="5083" y="2194"/>
                </a:lnTo>
                <a:lnTo>
                  <a:pt x="5047" y="2227"/>
                </a:lnTo>
                <a:lnTo>
                  <a:pt x="4944" y="2328"/>
                </a:lnTo>
                <a:lnTo>
                  <a:pt x="4944" y="2362"/>
                </a:lnTo>
                <a:lnTo>
                  <a:pt x="4910" y="2395"/>
                </a:lnTo>
                <a:lnTo>
                  <a:pt x="4944" y="2464"/>
                </a:lnTo>
                <a:lnTo>
                  <a:pt x="4910" y="2497"/>
                </a:lnTo>
                <a:lnTo>
                  <a:pt x="5047" y="2531"/>
                </a:lnTo>
                <a:lnTo>
                  <a:pt x="5187" y="2497"/>
                </a:lnTo>
                <a:lnTo>
                  <a:pt x="5256" y="2497"/>
                </a:lnTo>
                <a:lnTo>
                  <a:pt x="5290" y="2497"/>
                </a:lnTo>
                <a:lnTo>
                  <a:pt x="5325" y="2531"/>
                </a:lnTo>
                <a:lnTo>
                  <a:pt x="5358" y="2564"/>
                </a:lnTo>
                <a:lnTo>
                  <a:pt x="5429" y="2598"/>
                </a:lnTo>
                <a:lnTo>
                  <a:pt x="5463" y="2598"/>
                </a:lnTo>
                <a:lnTo>
                  <a:pt x="5498" y="2564"/>
                </a:lnTo>
                <a:lnTo>
                  <a:pt x="5533" y="2564"/>
                </a:lnTo>
                <a:lnTo>
                  <a:pt x="5601" y="2531"/>
                </a:lnTo>
                <a:lnTo>
                  <a:pt x="5705" y="2531"/>
                </a:lnTo>
                <a:lnTo>
                  <a:pt x="5740" y="2531"/>
                </a:lnTo>
                <a:lnTo>
                  <a:pt x="5808" y="2531"/>
                </a:lnTo>
                <a:lnTo>
                  <a:pt x="5843" y="2531"/>
                </a:lnTo>
                <a:lnTo>
                  <a:pt x="5912" y="2531"/>
                </a:lnTo>
                <a:lnTo>
                  <a:pt x="5981" y="2564"/>
                </a:lnTo>
                <a:lnTo>
                  <a:pt x="6016" y="2564"/>
                </a:lnTo>
                <a:lnTo>
                  <a:pt x="6051" y="2598"/>
                </a:lnTo>
                <a:lnTo>
                  <a:pt x="6085" y="2598"/>
                </a:lnTo>
                <a:lnTo>
                  <a:pt x="6120" y="2564"/>
                </a:lnTo>
                <a:lnTo>
                  <a:pt x="6120" y="2497"/>
                </a:lnTo>
                <a:lnTo>
                  <a:pt x="6120" y="2464"/>
                </a:lnTo>
                <a:lnTo>
                  <a:pt x="6154" y="2464"/>
                </a:lnTo>
                <a:lnTo>
                  <a:pt x="6224" y="2430"/>
                </a:lnTo>
                <a:lnTo>
                  <a:pt x="6258" y="2395"/>
                </a:lnTo>
                <a:lnTo>
                  <a:pt x="6294" y="2395"/>
                </a:lnTo>
                <a:lnTo>
                  <a:pt x="6361" y="2395"/>
                </a:lnTo>
                <a:lnTo>
                  <a:pt x="6397" y="2395"/>
                </a:lnTo>
                <a:lnTo>
                  <a:pt x="6397" y="2362"/>
                </a:lnTo>
                <a:lnTo>
                  <a:pt x="6397" y="2328"/>
                </a:lnTo>
                <a:lnTo>
                  <a:pt x="6431" y="2295"/>
                </a:lnTo>
                <a:lnTo>
                  <a:pt x="6500" y="2328"/>
                </a:lnTo>
                <a:lnTo>
                  <a:pt x="6535" y="2295"/>
                </a:lnTo>
                <a:lnTo>
                  <a:pt x="6604" y="2260"/>
                </a:lnTo>
                <a:lnTo>
                  <a:pt x="6638" y="2126"/>
                </a:lnTo>
                <a:lnTo>
                  <a:pt x="6673" y="2025"/>
                </a:lnTo>
                <a:lnTo>
                  <a:pt x="6707" y="1957"/>
                </a:lnTo>
                <a:lnTo>
                  <a:pt x="6673" y="1856"/>
                </a:lnTo>
                <a:lnTo>
                  <a:pt x="6707" y="1822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6" name="Freeform 17"/>
          <p:cNvSpPr>
            <a:spLocks noChangeArrowheads="1"/>
          </p:cNvSpPr>
          <p:nvPr/>
        </p:nvSpPr>
        <p:spPr bwMode="auto">
          <a:xfrm>
            <a:off x="915988" y="4870450"/>
            <a:ext cx="2527300" cy="2185988"/>
          </a:xfrm>
          <a:custGeom>
            <a:avLst/>
            <a:gdLst>
              <a:gd name="T0" fmla="*/ 896255103 w 7020"/>
              <a:gd name="T1" fmla="*/ 240394259 h 6074"/>
              <a:gd name="T2" fmla="*/ 905197857 w 7020"/>
              <a:gd name="T3" fmla="*/ 275365389 h 6074"/>
              <a:gd name="T4" fmla="*/ 891848169 w 7020"/>
              <a:gd name="T5" fmla="*/ 323418256 h 6074"/>
              <a:gd name="T6" fmla="*/ 860353042 w 7020"/>
              <a:gd name="T7" fmla="*/ 340904001 h 6074"/>
              <a:gd name="T8" fmla="*/ 829116766 w 7020"/>
              <a:gd name="T9" fmla="*/ 354115300 h 6074"/>
              <a:gd name="T10" fmla="*/ 797621640 w 7020"/>
              <a:gd name="T11" fmla="*/ 384682423 h 6074"/>
              <a:gd name="T12" fmla="*/ 784271592 w 7020"/>
              <a:gd name="T13" fmla="*/ 397764162 h 6074"/>
              <a:gd name="T14" fmla="*/ 761849185 w 7020"/>
              <a:gd name="T15" fmla="*/ 423927998 h 6074"/>
              <a:gd name="T16" fmla="*/ 739426418 w 7020"/>
              <a:gd name="T17" fmla="*/ 445687828 h 6074"/>
              <a:gd name="T18" fmla="*/ 703653962 w 7020"/>
              <a:gd name="T19" fmla="*/ 471980865 h 6074"/>
              <a:gd name="T20" fmla="*/ 681231555 w 7020"/>
              <a:gd name="T21" fmla="*/ 493870257 h 6074"/>
              <a:gd name="T22" fmla="*/ 667752262 w 7020"/>
              <a:gd name="T23" fmla="*/ 533115471 h 6074"/>
              <a:gd name="T24" fmla="*/ 654143003 w 7020"/>
              <a:gd name="T25" fmla="*/ 581168699 h 6074"/>
              <a:gd name="T26" fmla="*/ 649736429 w 7020"/>
              <a:gd name="T27" fmla="*/ 611865383 h 6074"/>
              <a:gd name="T28" fmla="*/ 645459099 w 7020"/>
              <a:gd name="T29" fmla="*/ 659918251 h 6074"/>
              <a:gd name="T30" fmla="*/ 622907087 w 7020"/>
              <a:gd name="T31" fmla="*/ 681678080 h 6074"/>
              <a:gd name="T32" fmla="*/ 618370548 w 7020"/>
              <a:gd name="T33" fmla="*/ 716649210 h 6074"/>
              <a:gd name="T34" fmla="*/ 649736429 w 7020"/>
              <a:gd name="T35" fmla="*/ 764831639 h 6074"/>
              <a:gd name="T36" fmla="*/ 13608898 w 7020"/>
              <a:gd name="T37" fmla="*/ 782317383 h 6074"/>
              <a:gd name="T38" fmla="*/ 40308635 w 7020"/>
              <a:gd name="T39" fmla="*/ 725586424 h 6074"/>
              <a:gd name="T40" fmla="*/ 35902061 w 7020"/>
              <a:gd name="T41" fmla="*/ 668596342 h 6074"/>
              <a:gd name="T42" fmla="*/ 17886228 w 7020"/>
              <a:gd name="T43" fmla="*/ 629351128 h 6074"/>
              <a:gd name="T44" fmla="*/ 4536540 w 7020"/>
              <a:gd name="T45" fmla="*/ 590105553 h 6074"/>
              <a:gd name="T46" fmla="*/ 8943114 w 7020"/>
              <a:gd name="T47" fmla="*/ 541923124 h 6074"/>
              <a:gd name="T48" fmla="*/ 35902061 w 7020"/>
              <a:gd name="T49" fmla="*/ 489466250 h 6074"/>
              <a:gd name="T50" fmla="*/ 26958947 w 7020"/>
              <a:gd name="T51" fmla="*/ 432735291 h 6074"/>
              <a:gd name="T52" fmla="*/ 40308635 w 7020"/>
              <a:gd name="T53" fmla="*/ 388956868 h 6074"/>
              <a:gd name="T54" fmla="*/ 85283414 w 7020"/>
              <a:gd name="T55" fmla="*/ 314740165 h 6074"/>
              <a:gd name="T56" fmla="*/ 112112756 w 7020"/>
              <a:gd name="T57" fmla="*/ 297254780 h 6074"/>
              <a:gd name="T58" fmla="*/ 98633463 w 7020"/>
              <a:gd name="T59" fmla="*/ 266557736 h 6074"/>
              <a:gd name="T60" fmla="*/ 103040037 w 7020"/>
              <a:gd name="T61" fmla="*/ 235990253 h 6074"/>
              <a:gd name="T62" fmla="*/ 103040037 w 7020"/>
              <a:gd name="T63" fmla="*/ 192341392 h 6074"/>
              <a:gd name="T64" fmla="*/ 107576577 w 7020"/>
              <a:gd name="T65" fmla="*/ 152966256 h 6074"/>
              <a:gd name="T66" fmla="*/ 174844158 w 7020"/>
              <a:gd name="T67" fmla="*/ 100509742 h 6074"/>
              <a:gd name="T68" fmla="*/ 188323812 w 7020"/>
              <a:gd name="T69" fmla="*/ 39374776 h 6074"/>
              <a:gd name="T70" fmla="*/ 219689333 w 7020"/>
              <a:gd name="T71" fmla="*/ 4533208 h 6074"/>
              <a:gd name="T72" fmla="*/ 277884555 w 7020"/>
              <a:gd name="T73" fmla="*/ 8807653 h 6074"/>
              <a:gd name="T74" fmla="*/ 309120471 w 7020"/>
              <a:gd name="T75" fmla="*/ 26293038 h 6074"/>
              <a:gd name="T76" fmla="*/ 345152137 w 7020"/>
              <a:gd name="T77" fmla="*/ 21889391 h 6074"/>
              <a:gd name="T78" fmla="*/ 430305946 w 7020"/>
              <a:gd name="T79" fmla="*/ 21889391 h 6074"/>
              <a:gd name="T80" fmla="*/ 470614941 w 7020"/>
              <a:gd name="T81" fmla="*/ 78749912 h 6074"/>
              <a:gd name="T82" fmla="*/ 524273624 w 7020"/>
              <a:gd name="T83" fmla="*/ 122399133 h 6074"/>
              <a:gd name="T84" fmla="*/ 564711864 w 7020"/>
              <a:gd name="T85" fmla="*/ 131076865 h 6074"/>
              <a:gd name="T86" fmla="*/ 605020859 w 7020"/>
              <a:gd name="T87" fmla="*/ 140014079 h 6074"/>
              <a:gd name="T88" fmla="*/ 631979806 w 7020"/>
              <a:gd name="T89" fmla="*/ 152966256 h 6074"/>
              <a:gd name="T90" fmla="*/ 676695375 w 7020"/>
              <a:gd name="T91" fmla="*/ 174855647 h 6074"/>
              <a:gd name="T92" fmla="*/ 694451638 w 7020"/>
              <a:gd name="T93" fmla="*/ 196745038 h 6074"/>
              <a:gd name="T94" fmla="*/ 694451638 w 7020"/>
              <a:gd name="T95" fmla="*/ 222778953 h 6074"/>
              <a:gd name="T96" fmla="*/ 663215722 w 7020"/>
              <a:gd name="T97" fmla="*/ 253475997 h 6074"/>
              <a:gd name="T98" fmla="*/ 640793315 w 7020"/>
              <a:gd name="T99" fmla="*/ 301528865 h 6074"/>
              <a:gd name="T100" fmla="*/ 672288441 w 7020"/>
              <a:gd name="T101" fmla="*/ 323418256 h 6074"/>
              <a:gd name="T102" fmla="*/ 708060896 w 7020"/>
              <a:gd name="T103" fmla="*/ 336499994 h 6074"/>
              <a:gd name="T104" fmla="*/ 752776466 w 7020"/>
              <a:gd name="T105" fmla="*/ 327821903 h 6074"/>
              <a:gd name="T106" fmla="*/ 788678526 w 7020"/>
              <a:gd name="T107" fmla="*/ 336499994 h 6074"/>
              <a:gd name="T108" fmla="*/ 811100934 w 7020"/>
              <a:gd name="T109" fmla="*/ 310206957 h 6074"/>
              <a:gd name="T110" fmla="*/ 833523701 w 7020"/>
              <a:gd name="T111" fmla="*/ 297254780 h 6074"/>
              <a:gd name="T112" fmla="*/ 869296156 w 7020"/>
              <a:gd name="T113" fmla="*/ 253475997 h 607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020"/>
              <a:gd name="T172" fmla="*/ 0 h 6074"/>
              <a:gd name="T173" fmla="*/ 7020 w 7020"/>
              <a:gd name="T174" fmla="*/ 6074 h 607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020" h="6074">
                <a:moveTo>
                  <a:pt x="6707" y="1822"/>
                </a:moveTo>
                <a:lnTo>
                  <a:pt x="6743" y="1822"/>
                </a:lnTo>
                <a:lnTo>
                  <a:pt x="6811" y="1822"/>
                </a:lnTo>
                <a:lnTo>
                  <a:pt x="6881" y="1788"/>
                </a:lnTo>
                <a:lnTo>
                  <a:pt x="6915" y="1822"/>
                </a:lnTo>
                <a:lnTo>
                  <a:pt x="6915" y="1856"/>
                </a:lnTo>
                <a:lnTo>
                  <a:pt x="6950" y="1856"/>
                </a:lnTo>
                <a:lnTo>
                  <a:pt x="6950" y="1924"/>
                </a:lnTo>
                <a:lnTo>
                  <a:pt x="6984" y="1990"/>
                </a:lnTo>
                <a:lnTo>
                  <a:pt x="7019" y="1990"/>
                </a:lnTo>
                <a:lnTo>
                  <a:pt x="7019" y="2025"/>
                </a:lnTo>
                <a:lnTo>
                  <a:pt x="6984" y="2126"/>
                </a:lnTo>
                <a:lnTo>
                  <a:pt x="6984" y="2194"/>
                </a:lnTo>
                <a:lnTo>
                  <a:pt x="6984" y="2260"/>
                </a:lnTo>
                <a:lnTo>
                  <a:pt x="7019" y="2295"/>
                </a:lnTo>
                <a:lnTo>
                  <a:pt x="6984" y="2362"/>
                </a:lnTo>
                <a:lnTo>
                  <a:pt x="6950" y="2430"/>
                </a:lnTo>
                <a:lnTo>
                  <a:pt x="6881" y="2497"/>
                </a:lnTo>
                <a:lnTo>
                  <a:pt x="6881" y="2531"/>
                </a:lnTo>
                <a:lnTo>
                  <a:pt x="6847" y="2564"/>
                </a:lnTo>
                <a:lnTo>
                  <a:pt x="6811" y="2531"/>
                </a:lnTo>
                <a:lnTo>
                  <a:pt x="6743" y="2564"/>
                </a:lnTo>
                <a:lnTo>
                  <a:pt x="6673" y="2598"/>
                </a:lnTo>
                <a:lnTo>
                  <a:pt x="6638" y="2632"/>
                </a:lnTo>
                <a:lnTo>
                  <a:pt x="6570" y="2632"/>
                </a:lnTo>
                <a:lnTo>
                  <a:pt x="6535" y="2632"/>
                </a:lnTo>
                <a:lnTo>
                  <a:pt x="6500" y="2666"/>
                </a:lnTo>
                <a:lnTo>
                  <a:pt x="6465" y="2734"/>
                </a:lnTo>
                <a:lnTo>
                  <a:pt x="6431" y="2734"/>
                </a:lnTo>
                <a:lnTo>
                  <a:pt x="6397" y="2734"/>
                </a:lnTo>
                <a:lnTo>
                  <a:pt x="6361" y="2801"/>
                </a:lnTo>
                <a:lnTo>
                  <a:pt x="6328" y="2834"/>
                </a:lnTo>
                <a:lnTo>
                  <a:pt x="6294" y="2868"/>
                </a:lnTo>
                <a:lnTo>
                  <a:pt x="6258" y="2902"/>
                </a:lnTo>
                <a:lnTo>
                  <a:pt x="6224" y="2970"/>
                </a:lnTo>
                <a:lnTo>
                  <a:pt x="6154" y="2970"/>
                </a:lnTo>
                <a:lnTo>
                  <a:pt x="6154" y="3003"/>
                </a:lnTo>
                <a:lnTo>
                  <a:pt x="6154" y="3036"/>
                </a:lnTo>
                <a:lnTo>
                  <a:pt x="6154" y="3071"/>
                </a:lnTo>
                <a:lnTo>
                  <a:pt x="6120" y="3104"/>
                </a:lnTo>
                <a:lnTo>
                  <a:pt x="6085" y="3071"/>
                </a:lnTo>
                <a:lnTo>
                  <a:pt x="6051" y="3071"/>
                </a:lnTo>
                <a:lnTo>
                  <a:pt x="6016" y="3071"/>
                </a:lnTo>
                <a:lnTo>
                  <a:pt x="6016" y="3104"/>
                </a:lnTo>
                <a:lnTo>
                  <a:pt x="5981" y="3104"/>
                </a:lnTo>
                <a:lnTo>
                  <a:pt x="5981" y="3138"/>
                </a:lnTo>
                <a:lnTo>
                  <a:pt x="5947" y="3172"/>
                </a:lnTo>
                <a:lnTo>
                  <a:pt x="5878" y="3273"/>
                </a:lnTo>
                <a:lnTo>
                  <a:pt x="5808" y="3341"/>
                </a:lnTo>
                <a:lnTo>
                  <a:pt x="5775" y="3341"/>
                </a:lnTo>
                <a:lnTo>
                  <a:pt x="5740" y="3341"/>
                </a:lnTo>
                <a:lnTo>
                  <a:pt x="5705" y="3374"/>
                </a:lnTo>
                <a:lnTo>
                  <a:pt x="5705" y="3408"/>
                </a:lnTo>
                <a:lnTo>
                  <a:pt x="5705" y="3441"/>
                </a:lnTo>
                <a:lnTo>
                  <a:pt x="5670" y="3476"/>
                </a:lnTo>
                <a:lnTo>
                  <a:pt x="5636" y="3476"/>
                </a:lnTo>
                <a:lnTo>
                  <a:pt x="5566" y="3543"/>
                </a:lnTo>
                <a:lnTo>
                  <a:pt x="5498" y="3576"/>
                </a:lnTo>
                <a:lnTo>
                  <a:pt x="5463" y="3610"/>
                </a:lnTo>
                <a:lnTo>
                  <a:pt x="5429" y="3644"/>
                </a:lnTo>
                <a:lnTo>
                  <a:pt x="5429" y="3678"/>
                </a:lnTo>
                <a:lnTo>
                  <a:pt x="5393" y="3746"/>
                </a:lnTo>
                <a:lnTo>
                  <a:pt x="5358" y="3779"/>
                </a:lnTo>
                <a:lnTo>
                  <a:pt x="5290" y="3779"/>
                </a:lnTo>
                <a:lnTo>
                  <a:pt x="5290" y="3813"/>
                </a:lnTo>
                <a:lnTo>
                  <a:pt x="5256" y="3813"/>
                </a:lnTo>
                <a:lnTo>
                  <a:pt x="5290" y="3846"/>
                </a:lnTo>
                <a:lnTo>
                  <a:pt x="5187" y="3948"/>
                </a:lnTo>
                <a:lnTo>
                  <a:pt x="5152" y="3981"/>
                </a:lnTo>
                <a:lnTo>
                  <a:pt x="5152" y="4016"/>
                </a:lnTo>
                <a:lnTo>
                  <a:pt x="5152" y="4083"/>
                </a:lnTo>
                <a:lnTo>
                  <a:pt x="5152" y="4116"/>
                </a:lnTo>
                <a:lnTo>
                  <a:pt x="5117" y="4150"/>
                </a:lnTo>
                <a:lnTo>
                  <a:pt x="5117" y="4184"/>
                </a:lnTo>
                <a:lnTo>
                  <a:pt x="5117" y="4217"/>
                </a:lnTo>
                <a:lnTo>
                  <a:pt x="5117" y="4286"/>
                </a:lnTo>
                <a:lnTo>
                  <a:pt x="5117" y="4386"/>
                </a:lnTo>
                <a:lnTo>
                  <a:pt x="5047" y="4487"/>
                </a:lnTo>
                <a:lnTo>
                  <a:pt x="5047" y="4521"/>
                </a:lnTo>
                <a:lnTo>
                  <a:pt x="5013" y="4521"/>
                </a:lnTo>
                <a:lnTo>
                  <a:pt x="4980" y="4556"/>
                </a:lnTo>
                <a:lnTo>
                  <a:pt x="4980" y="4589"/>
                </a:lnTo>
                <a:lnTo>
                  <a:pt x="4980" y="4656"/>
                </a:lnTo>
                <a:lnTo>
                  <a:pt x="5013" y="4724"/>
                </a:lnTo>
                <a:lnTo>
                  <a:pt x="5013" y="4757"/>
                </a:lnTo>
                <a:lnTo>
                  <a:pt x="4980" y="4825"/>
                </a:lnTo>
                <a:lnTo>
                  <a:pt x="4980" y="4892"/>
                </a:lnTo>
                <a:lnTo>
                  <a:pt x="4980" y="4960"/>
                </a:lnTo>
                <a:lnTo>
                  <a:pt x="4980" y="5062"/>
                </a:lnTo>
                <a:lnTo>
                  <a:pt x="4980" y="5095"/>
                </a:lnTo>
                <a:lnTo>
                  <a:pt x="4944" y="5162"/>
                </a:lnTo>
                <a:lnTo>
                  <a:pt x="4910" y="5196"/>
                </a:lnTo>
                <a:lnTo>
                  <a:pt x="4876" y="5196"/>
                </a:lnTo>
                <a:lnTo>
                  <a:pt x="4840" y="5196"/>
                </a:lnTo>
                <a:lnTo>
                  <a:pt x="4840" y="5230"/>
                </a:lnTo>
                <a:lnTo>
                  <a:pt x="4806" y="5263"/>
                </a:lnTo>
                <a:lnTo>
                  <a:pt x="4806" y="5297"/>
                </a:lnTo>
                <a:lnTo>
                  <a:pt x="4806" y="5332"/>
                </a:lnTo>
                <a:lnTo>
                  <a:pt x="4771" y="5365"/>
                </a:lnTo>
                <a:lnTo>
                  <a:pt x="4771" y="5500"/>
                </a:lnTo>
                <a:lnTo>
                  <a:pt x="4806" y="5500"/>
                </a:lnTo>
                <a:lnTo>
                  <a:pt x="4771" y="5533"/>
                </a:lnTo>
                <a:lnTo>
                  <a:pt x="4806" y="5567"/>
                </a:lnTo>
                <a:lnTo>
                  <a:pt x="4840" y="5602"/>
                </a:lnTo>
                <a:lnTo>
                  <a:pt x="4840" y="5701"/>
                </a:lnTo>
                <a:lnTo>
                  <a:pt x="4840" y="5736"/>
                </a:lnTo>
                <a:lnTo>
                  <a:pt x="4910" y="5837"/>
                </a:lnTo>
                <a:lnTo>
                  <a:pt x="5013" y="5905"/>
                </a:lnTo>
                <a:lnTo>
                  <a:pt x="5047" y="5939"/>
                </a:lnTo>
                <a:lnTo>
                  <a:pt x="5083" y="6006"/>
                </a:lnTo>
                <a:lnTo>
                  <a:pt x="5152" y="6040"/>
                </a:lnTo>
                <a:lnTo>
                  <a:pt x="5187" y="6073"/>
                </a:lnTo>
                <a:lnTo>
                  <a:pt x="105" y="6073"/>
                </a:lnTo>
                <a:lnTo>
                  <a:pt x="105" y="6040"/>
                </a:lnTo>
                <a:lnTo>
                  <a:pt x="138" y="5971"/>
                </a:lnTo>
                <a:lnTo>
                  <a:pt x="172" y="5770"/>
                </a:lnTo>
                <a:lnTo>
                  <a:pt x="242" y="5736"/>
                </a:lnTo>
                <a:lnTo>
                  <a:pt x="277" y="5669"/>
                </a:lnTo>
                <a:lnTo>
                  <a:pt x="311" y="5635"/>
                </a:lnTo>
                <a:lnTo>
                  <a:pt x="311" y="5602"/>
                </a:lnTo>
                <a:lnTo>
                  <a:pt x="311" y="5567"/>
                </a:lnTo>
                <a:lnTo>
                  <a:pt x="346" y="5533"/>
                </a:lnTo>
                <a:lnTo>
                  <a:pt x="346" y="5297"/>
                </a:lnTo>
                <a:lnTo>
                  <a:pt x="346" y="5263"/>
                </a:lnTo>
                <a:lnTo>
                  <a:pt x="311" y="5230"/>
                </a:lnTo>
                <a:lnTo>
                  <a:pt x="277" y="5162"/>
                </a:lnTo>
                <a:lnTo>
                  <a:pt x="242" y="5095"/>
                </a:lnTo>
                <a:lnTo>
                  <a:pt x="242" y="5062"/>
                </a:lnTo>
                <a:lnTo>
                  <a:pt x="242" y="5027"/>
                </a:lnTo>
                <a:lnTo>
                  <a:pt x="172" y="4994"/>
                </a:lnTo>
                <a:lnTo>
                  <a:pt x="172" y="4926"/>
                </a:lnTo>
                <a:lnTo>
                  <a:pt x="138" y="4859"/>
                </a:lnTo>
                <a:lnTo>
                  <a:pt x="105" y="4724"/>
                </a:lnTo>
                <a:lnTo>
                  <a:pt x="105" y="4656"/>
                </a:lnTo>
                <a:lnTo>
                  <a:pt x="105" y="4622"/>
                </a:lnTo>
                <a:lnTo>
                  <a:pt x="138" y="4589"/>
                </a:lnTo>
                <a:lnTo>
                  <a:pt x="69" y="4589"/>
                </a:lnTo>
                <a:lnTo>
                  <a:pt x="35" y="4556"/>
                </a:lnTo>
                <a:lnTo>
                  <a:pt x="0" y="4521"/>
                </a:lnTo>
                <a:lnTo>
                  <a:pt x="0" y="4454"/>
                </a:lnTo>
                <a:lnTo>
                  <a:pt x="0" y="4286"/>
                </a:lnTo>
                <a:lnTo>
                  <a:pt x="35" y="4251"/>
                </a:lnTo>
                <a:lnTo>
                  <a:pt x="69" y="4217"/>
                </a:lnTo>
                <a:lnTo>
                  <a:pt x="69" y="4184"/>
                </a:lnTo>
                <a:lnTo>
                  <a:pt x="69" y="4150"/>
                </a:lnTo>
                <a:lnTo>
                  <a:pt x="69" y="4083"/>
                </a:lnTo>
                <a:lnTo>
                  <a:pt x="69" y="4016"/>
                </a:lnTo>
                <a:lnTo>
                  <a:pt x="138" y="3914"/>
                </a:lnTo>
                <a:lnTo>
                  <a:pt x="242" y="3813"/>
                </a:lnTo>
                <a:lnTo>
                  <a:pt x="277" y="3779"/>
                </a:lnTo>
                <a:lnTo>
                  <a:pt x="277" y="3678"/>
                </a:lnTo>
                <a:lnTo>
                  <a:pt x="242" y="3610"/>
                </a:lnTo>
                <a:lnTo>
                  <a:pt x="242" y="3510"/>
                </a:lnTo>
                <a:lnTo>
                  <a:pt x="208" y="3441"/>
                </a:lnTo>
                <a:lnTo>
                  <a:pt x="208" y="3408"/>
                </a:lnTo>
                <a:lnTo>
                  <a:pt x="208" y="3341"/>
                </a:lnTo>
                <a:lnTo>
                  <a:pt x="242" y="3306"/>
                </a:lnTo>
                <a:lnTo>
                  <a:pt x="277" y="3306"/>
                </a:lnTo>
                <a:lnTo>
                  <a:pt x="311" y="3240"/>
                </a:lnTo>
                <a:lnTo>
                  <a:pt x="311" y="3138"/>
                </a:lnTo>
                <a:lnTo>
                  <a:pt x="311" y="3071"/>
                </a:lnTo>
                <a:lnTo>
                  <a:pt x="311" y="3003"/>
                </a:lnTo>
                <a:lnTo>
                  <a:pt x="414" y="2902"/>
                </a:lnTo>
                <a:lnTo>
                  <a:pt x="484" y="2767"/>
                </a:lnTo>
                <a:lnTo>
                  <a:pt x="518" y="2666"/>
                </a:lnTo>
                <a:lnTo>
                  <a:pt x="554" y="2632"/>
                </a:lnTo>
                <a:lnTo>
                  <a:pt x="588" y="2564"/>
                </a:lnTo>
                <a:lnTo>
                  <a:pt x="658" y="2430"/>
                </a:lnTo>
                <a:lnTo>
                  <a:pt x="691" y="2395"/>
                </a:lnTo>
                <a:lnTo>
                  <a:pt x="761" y="2395"/>
                </a:lnTo>
                <a:lnTo>
                  <a:pt x="830" y="2362"/>
                </a:lnTo>
                <a:lnTo>
                  <a:pt x="865" y="2362"/>
                </a:lnTo>
                <a:lnTo>
                  <a:pt x="865" y="2328"/>
                </a:lnTo>
                <a:lnTo>
                  <a:pt x="865" y="2295"/>
                </a:lnTo>
                <a:lnTo>
                  <a:pt x="830" y="2260"/>
                </a:lnTo>
                <a:lnTo>
                  <a:pt x="761" y="2227"/>
                </a:lnTo>
                <a:lnTo>
                  <a:pt x="761" y="2194"/>
                </a:lnTo>
                <a:lnTo>
                  <a:pt x="726" y="2194"/>
                </a:lnTo>
                <a:lnTo>
                  <a:pt x="726" y="2126"/>
                </a:lnTo>
                <a:lnTo>
                  <a:pt x="761" y="2058"/>
                </a:lnTo>
                <a:lnTo>
                  <a:pt x="795" y="2025"/>
                </a:lnTo>
                <a:lnTo>
                  <a:pt x="795" y="1990"/>
                </a:lnTo>
                <a:lnTo>
                  <a:pt x="830" y="1957"/>
                </a:lnTo>
                <a:lnTo>
                  <a:pt x="830" y="1890"/>
                </a:lnTo>
                <a:lnTo>
                  <a:pt x="795" y="1856"/>
                </a:lnTo>
                <a:lnTo>
                  <a:pt x="795" y="1822"/>
                </a:lnTo>
                <a:lnTo>
                  <a:pt x="726" y="1755"/>
                </a:lnTo>
                <a:lnTo>
                  <a:pt x="726" y="1688"/>
                </a:lnTo>
                <a:lnTo>
                  <a:pt x="726" y="1620"/>
                </a:lnTo>
                <a:lnTo>
                  <a:pt x="761" y="1586"/>
                </a:lnTo>
                <a:lnTo>
                  <a:pt x="761" y="1519"/>
                </a:lnTo>
                <a:lnTo>
                  <a:pt x="795" y="1485"/>
                </a:lnTo>
                <a:lnTo>
                  <a:pt x="795" y="1450"/>
                </a:lnTo>
                <a:lnTo>
                  <a:pt x="761" y="1384"/>
                </a:lnTo>
                <a:lnTo>
                  <a:pt x="761" y="1316"/>
                </a:lnTo>
                <a:lnTo>
                  <a:pt x="761" y="1282"/>
                </a:lnTo>
                <a:lnTo>
                  <a:pt x="795" y="1215"/>
                </a:lnTo>
                <a:lnTo>
                  <a:pt x="830" y="1181"/>
                </a:lnTo>
                <a:lnTo>
                  <a:pt x="865" y="1148"/>
                </a:lnTo>
                <a:lnTo>
                  <a:pt x="1072" y="1046"/>
                </a:lnTo>
                <a:lnTo>
                  <a:pt x="1245" y="979"/>
                </a:lnTo>
                <a:lnTo>
                  <a:pt x="1279" y="911"/>
                </a:lnTo>
                <a:lnTo>
                  <a:pt x="1279" y="844"/>
                </a:lnTo>
                <a:lnTo>
                  <a:pt x="1349" y="776"/>
                </a:lnTo>
                <a:lnTo>
                  <a:pt x="1349" y="675"/>
                </a:lnTo>
                <a:lnTo>
                  <a:pt x="1349" y="608"/>
                </a:lnTo>
                <a:lnTo>
                  <a:pt x="1349" y="541"/>
                </a:lnTo>
                <a:lnTo>
                  <a:pt x="1314" y="439"/>
                </a:lnTo>
                <a:lnTo>
                  <a:pt x="1383" y="372"/>
                </a:lnTo>
                <a:lnTo>
                  <a:pt x="1453" y="304"/>
                </a:lnTo>
                <a:lnTo>
                  <a:pt x="1521" y="203"/>
                </a:lnTo>
                <a:lnTo>
                  <a:pt x="1590" y="169"/>
                </a:lnTo>
                <a:lnTo>
                  <a:pt x="1625" y="169"/>
                </a:lnTo>
                <a:lnTo>
                  <a:pt x="1660" y="134"/>
                </a:lnTo>
                <a:lnTo>
                  <a:pt x="1695" y="68"/>
                </a:lnTo>
                <a:lnTo>
                  <a:pt x="1695" y="35"/>
                </a:lnTo>
                <a:lnTo>
                  <a:pt x="1728" y="0"/>
                </a:lnTo>
                <a:lnTo>
                  <a:pt x="1798" y="35"/>
                </a:lnTo>
                <a:lnTo>
                  <a:pt x="1902" y="35"/>
                </a:lnTo>
                <a:lnTo>
                  <a:pt x="1972" y="102"/>
                </a:lnTo>
                <a:lnTo>
                  <a:pt x="2039" y="102"/>
                </a:lnTo>
                <a:lnTo>
                  <a:pt x="2144" y="68"/>
                </a:lnTo>
                <a:lnTo>
                  <a:pt x="2178" y="102"/>
                </a:lnTo>
                <a:lnTo>
                  <a:pt x="2178" y="134"/>
                </a:lnTo>
                <a:lnTo>
                  <a:pt x="2213" y="169"/>
                </a:lnTo>
                <a:lnTo>
                  <a:pt x="2248" y="169"/>
                </a:lnTo>
                <a:lnTo>
                  <a:pt x="2350" y="169"/>
                </a:lnTo>
                <a:lnTo>
                  <a:pt x="2385" y="203"/>
                </a:lnTo>
                <a:lnTo>
                  <a:pt x="2421" y="304"/>
                </a:lnTo>
                <a:lnTo>
                  <a:pt x="2455" y="372"/>
                </a:lnTo>
                <a:lnTo>
                  <a:pt x="2490" y="405"/>
                </a:lnTo>
                <a:lnTo>
                  <a:pt x="2558" y="439"/>
                </a:lnTo>
                <a:lnTo>
                  <a:pt x="2627" y="271"/>
                </a:lnTo>
                <a:lnTo>
                  <a:pt x="2663" y="169"/>
                </a:lnTo>
                <a:lnTo>
                  <a:pt x="2731" y="102"/>
                </a:lnTo>
                <a:lnTo>
                  <a:pt x="2904" y="102"/>
                </a:lnTo>
                <a:lnTo>
                  <a:pt x="3078" y="68"/>
                </a:lnTo>
                <a:lnTo>
                  <a:pt x="3216" y="68"/>
                </a:lnTo>
                <a:lnTo>
                  <a:pt x="3216" y="134"/>
                </a:lnTo>
                <a:lnTo>
                  <a:pt x="3320" y="169"/>
                </a:lnTo>
                <a:lnTo>
                  <a:pt x="3388" y="236"/>
                </a:lnTo>
                <a:lnTo>
                  <a:pt x="3423" y="304"/>
                </a:lnTo>
                <a:lnTo>
                  <a:pt x="3527" y="473"/>
                </a:lnTo>
                <a:lnTo>
                  <a:pt x="3562" y="506"/>
                </a:lnTo>
                <a:lnTo>
                  <a:pt x="3596" y="541"/>
                </a:lnTo>
                <a:lnTo>
                  <a:pt x="3631" y="608"/>
                </a:lnTo>
                <a:lnTo>
                  <a:pt x="3699" y="675"/>
                </a:lnTo>
                <a:lnTo>
                  <a:pt x="3769" y="709"/>
                </a:lnTo>
                <a:lnTo>
                  <a:pt x="3873" y="776"/>
                </a:lnTo>
                <a:lnTo>
                  <a:pt x="3941" y="878"/>
                </a:lnTo>
                <a:lnTo>
                  <a:pt x="4011" y="911"/>
                </a:lnTo>
                <a:lnTo>
                  <a:pt x="4045" y="945"/>
                </a:lnTo>
                <a:lnTo>
                  <a:pt x="4081" y="979"/>
                </a:lnTo>
                <a:lnTo>
                  <a:pt x="4115" y="1012"/>
                </a:lnTo>
                <a:lnTo>
                  <a:pt x="4149" y="1012"/>
                </a:lnTo>
                <a:lnTo>
                  <a:pt x="4184" y="1012"/>
                </a:lnTo>
                <a:lnTo>
                  <a:pt x="4322" y="1012"/>
                </a:lnTo>
                <a:lnTo>
                  <a:pt x="4357" y="1012"/>
                </a:lnTo>
                <a:lnTo>
                  <a:pt x="4426" y="1012"/>
                </a:lnTo>
                <a:lnTo>
                  <a:pt x="4494" y="1012"/>
                </a:lnTo>
                <a:lnTo>
                  <a:pt x="4530" y="1046"/>
                </a:lnTo>
                <a:lnTo>
                  <a:pt x="4563" y="1046"/>
                </a:lnTo>
                <a:lnTo>
                  <a:pt x="4634" y="1046"/>
                </a:lnTo>
                <a:lnTo>
                  <a:pt x="4668" y="1081"/>
                </a:lnTo>
                <a:lnTo>
                  <a:pt x="4668" y="1114"/>
                </a:lnTo>
                <a:lnTo>
                  <a:pt x="4703" y="1148"/>
                </a:lnTo>
                <a:lnTo>
                  <a:pt x="4771" y="1181"/>
                </a:lnTo>
                <a:lnTo>
                  <a:pt x="4806" y="1148"/>
                </a:lnTo>
                <a:lnTo>
                  <a:pt x="4840" y="1181"/>
                </a:lnTo>
                <a:lnTo>
                  <a:pt x="4876" y="1181"/>
                </a:lnTo>
                <a:lnTo>
                  <a:pt x="4980" y="1181"/>
                </a:lnTo>
                <a:lnTo>
                  <a:pt x="5083" y="1215"/>
                </a:lnTo>
                <a:lnTo>
                  <a:pt x="5083" y="1249"/>
                </a:lnTo>
                <a:lnTo>
                  <a:pt x="5117" y="1282"/>
                </a:lnTo>
                <a:lnTo>
                  <a:pt x="5221" y="1316"/>
                </a:lnTo>
                <a:lnTo>
                  <a:pt x="5221" y="1350"/>
                </a:lnTo>
                <a:lnTo>
                  <a:pt x="5256" y="1384"/>
                </a:lnTo>
                <a:lnTo>
                  <a:pt x="5325" y="1418"/>
                </a:lnTo>
                <a:lnTo>
                  <a:pt x="5393" y="1450"/>
                </a:lnTo>
                <a:lnTo>
                  <a:pt x="5393" y="1485"/>
                </a:lnTo>
                <a:lnTo>
                  <a:pt x="5393" y="1519"/>
                </a:lnTo>
                <a:lnTo>
                  <a:pt x="5358" y="1519"/>
                </a:lnTo>
                <a:lnTo>
                  <a:pt x="5358" y="1552"/>
                </a:lnTo>
                <a:lnTo>
                  <a:pt x="5358" y="1586"/>
                </a:lnTo>
                <a:lnTo>
                  <a:pt x="5325" y="1620"/>
                </a:lnTo>
                <a:lnTo>
                  <a:pt x="5325" y="1654"/>
                </a:lnTo>
                <a:lnTo>
                  <a:pt x="5325" y="1688"/>
                </a:lnTo>
                <a:lnTo>
                  <a:pt x="5358" y="1720"/>
                </a:lnTo>
                <a:lnTo>
                  <a:pt x="5325" y="1755"/>
                </a:lnTo>
                <a:lnTo>
                  <a:pt x="5290" y="1788"/>
                </a:lnTo>
                <a:lnTo>
                  <a:pt x="5221" y="1890"/>
                </a:lnTo>
                <a:lnTo>
                  <a:pt x="5187" y="1924"/>
                </a:lnTo>
                <a:lnTo>
                  <a:pt x="5152" y="1957"/>
                </a:lnTo>
                <a:lnTo>
                  <a:pt x="5117" y="1957"/>
                </a:lnTo>
                <a:lnTo>
                  <a:pt x="5117" y="1990"/>
                </a:lnTo>
                <a:lnTo>
                  <a:pt x="5083" y="2058"/>
                </a:lnTo>
                <a:lnTo>
                  <a:pt x="5083" y="2160"/>
                </a:lnTo>
                <a:lnTo>
                  <a:pt x="5083" y="2194"/>
                </a:lnTo>
                <a:lnTo>
                  <a:pt x="5047" y="2227"/>
                </a:lnTo>
                <a:lnTo>
                  <a:pt x="4944" y="2328"/>
                </a:lnTo>
                <a:lnTo>
                  <a:pt x="4944" y="2362"/>
                </a:lnTo>
                <a:lnTo>
                  <a:pt x="4910" y="2395"/>
                </a:lnTo>
                <a:lnTo>
                  <a:pt x="4944" y="2464"/>
                </a:lnTo>
                <a:lnTo>
                  <a:pt x="4910" y="2497"/>
                </a:lnTo>
                <a:lnTo>
                  <a:pt x="5047" y="2531"/>
                </a:lnTo>
                <a:lnTo>
                  <a:pt x="5187" y="2497"/>
                </a:lnTo>
                <a:lnTo>
                  <a:pt x="5256" y="2497"/>
                </a:lnTo>
                <a:lnTo>
                  <a:pt x="5290" y="2497"/>
                </a:lnTo>
                <a:lnTo>
                  <a:pt x="5325" y="2531"/>
                </a:lnTo>
                <a:lnTo>
                  <a:pt x="5358" y="2564"/>
                </a:lnTo>
                <a:lnTo>
                  <a:pt x="5429" y="2598"/>
                </a:lnTo>
                <a:lnTo>
                  <a:pt x="5463" y="2598"/>
                </a:lnTo>
                <a:lnTo>
                  <a:pt x="5498" y="2564"/>
                </a:lnTo>
                <a:lnTo>
                  <a:pt x="5533" y="2564"/>
                </a:lnTo>
                <a:lnTo>
                  <a:pt x="5601" y="2531"/>
                </a:lnTo>
                <a:lnTo>
                  <a:pt x="5705" y="2531"/>
                </a:lnTo>
                <a:lnTo>
                  <a:pt x="5740" y="2531"/>
                </a:lnTo>
                <a:lnTo>
                  <a:pt x="5808" y="2531"/>
                </a:lnTo>
                <a:lnTo>
                  <a:pt x="5843" y="2531"/>
                </a:lnTo>
                <a:lnTo>
                  <a:pt x="5912" y="2531"/>
                </a:lnTo>
                <a:lnTo>
                  <a:pt x="5981" y="2564"/>
                </a:lnTo>
                <a:lnTo>
                  <a:pt x="6016" y="2564"/>
                </a:lnTo>
                <a:lnTo>
                  <a:pt x="6051" y="2598"/>
                </a:lnTo>
                <a:lnTo>
                  <a:pt x="6085" y="2598"/>
                </a:lnTo>
                <a:lnTo>
                  <a:pt x="6120" y="2564"/>
                </a:lnTo>
                <a:lnTo>
                  <a:pt x="6120" y="2497"/>
                </a:lnTo>
                <a:lnTo>
                  <a:pt x="6120" y="2464"/>
                </a:lnTo>
                <a:lnTo>
                  <a:pt x="6154" y="2464"/>
                </a:lnTo>
                <a:lnTo>
                  <a:pt x="6224" y="2430"/>
                </a:lnTo>
                <a:lnTo>
                  <a:pt x="6258" y="2395"/>
                </a:lnTo>
                <a:lnTo>
                  <a:pt x="6294" y="2395"/>
                </a:lnTo>
                <a:lnTo>
                  <a:pt x="6361" y="2395"/>
                </a:lnTo>
                <a:lnTo>
                  <a:pt x="6397" y="2395"/>
                </a:lnTo>
                <a:lnTo>
                  <a:pt x="6397" y="2362"/>
                </a:lnTo>
                <a:lnTo>
                  <a:pt x="6397" y="2328"/>
                </a:lnTo>
                <a:lnTo>
                  <a:pt x="6431" y="2295"/>
                </a:lnTo>
                <a:lnTo>
                  <a:pt x="6500" y="2328"/>
                </a:lnTo>
                <a:lnTo>
                  <a:pt x="6535" y="2295"/>
                </a:lnTo>
                <a:lnTo>
                  <a:pt x="6604" y="2260"/>
                </a:lnTo>
                <a:lnTo>
                  <a:pt x="6638" y="2126"/>
                </a:lnTo>
                <a:lnTo>
                  <a:pt x="6673" y="2025"/>
                </a:lnTo>
                <a:lnTo>
                  <a:pt x="6707" y="1957"/>
                </a:lnTo>
                <a:lnTo>
                  <a:pt x="6673" y="1856"/>
                </a:lnTo>
                <a:lnTo>
                  <a:pt x="6707" y="1822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7" name="Freeform 18"/>
          <p:cNvSpPr>
            <a:spLocks noChangeArrowheads="1"/>
          </p:cNvSpPr>
          <p:nvPr/>
        </p:nvSpPr>
        <p:spPr bwMode="auto">
          <a:xfrm>
            <a:off x="2646363" y="6254750"/>
            <a:ext cx="747712" cy="790575"/>
          </a:xfrm>
          <a:custGeom>
            <a:avLst/>
            <a:gdLst>
              <a:gd name="T0" fmla="*/ 67260960 w 2077"/>
              <a:gd name="T1" fmla="*/ 4540314 h 2195"/>
              <a:gd name="T2" fmla="*/ 89681160 w 2077"/>
              <a:gd name="T3" fmla="*/ 4540314 h 2195"/>
              <a:gd name="T4" fmla="*/ 103029818 w 2077"/>
              <a:gd name="T5" fmla="*/ 4540314 h 2195"/>
              <a:gd name="T6" fmla="*/ 107695368 w 2077"/>
              <a:gd name="T7" fmla="*/ 13231596 h 2195"/>
              <a:gd name="T8" fmla="*/ 125579616 w 2077"/>
              <a:gd name="T9" fmla="*/ 30744183 h 2195"/>
              <a:gd name="T10" fmla="*/ 129985969 w 2077"/>
              <a:gd name="T11" fmla="*/ 48257130 h 2195"/>
              <a:gd name="T12" fmla="*/ 134392322 w 2077"/>
              <a:gd name="T13" fmla="*/ 57078074 h 2195"/>
              <a:gd name="T14" fmla="*/ 147870578 w 2077"/>
              <a:gd name="T15" fmla="*/ 57078074 h 2195"/>
              <a:gd name="T16" fmla="*/ 161348474 w 2077"/>
              <a:gd name="T17" fmla="*/ 52537761 h 2195"/>
              <a:gd name="T18" fmla="*/ 170290778 w 2077"/>
              <a:gd name="T19" fmla="*/ 61488726 h 2195"/>
              <a:gd name="T20" fmla="*/ 174697131 w 2077"/>
              <a:gd name="T21" fmla="*/ 74461000 h 2195"/>
              <a:gd name="T22" fmla="*/ 183768674 w 2077"/>
              <a:gd name="T23" fmla="*/ 78871652 h 2195"/>
              <a:gd name="T24" fmla="*/ 206189234 w 2077"/>
              <a:gd name="T25" fmla="*/ 87562934 h 2195"/>
              <a:gd name="T26" fmla="*/ 210725185 w 2077"/>
              <a:gd name="T27" fmla="*/ 100665229 h 2195"/>
              <a:gd name="T28" fmla="*/ 233145386 w 2077"/>
              <a:gd name="T29" fmla="*/ 122718130 h 2195"/>
              <a:gd name="T30" fmla="*/ 251029634 w 2077"/>
              <a:gd name="T31" fmla="*/ 127128422 h 2195"/>
              <a:gd name="T32" fmla="*/ 255435987 w 2077"/>
              <a:gd name="T33" fmla="*/ 135690403 h 2195"/>
              <a:gd name="T34" fmla="*/ 259842340 w 2077"/>
              <a:gd name="T35" fmla="*/ 144511347 h 2195"/>
              <a:gd name="T36" fmla="*/ 269043841 w 2077"/>
              <a:gd name="T37" fmla="*/ 153202990 h 2195"/>
              <a:gd name="T38" fmla="*/ 255435987 w 2077"/>
              <a:gd name="T39" fmla="*/ 175126229 h 2195"/>
              <a:gd name="T40" fmla="*/ 246494043 w 2077"/>
              <a:gd name="T41" fmla="*/ 183947173 h 2195"/>
              <a:gd name="T42" fmla="*/ 251029634 w 2077"/>
              <a:gd name="T43" fmla="*/ 192768477 h 2195"/>
              <a:gd name="T44" fmla="*/ 255435987 w 2077"/>
              <a:gd name="T45" fmla="*/ 205740751 h 2195"/>
              <a:gd name="T46" fmla="*/ 255435987 w 2077"/>
              <a:gd name="T47" fmla="*/ 227793651 h 2195"/>
              <a:gd name="T48" fmla="*/ 246494043 w 2077"/>
              <a:gd name="T49" fmla="*/ 245176577 h 2195"/>
              <a:gd name="T50" fmla="*/ 237422140 w 2077"/>
              <a:gd name="T51" fmla="*/ 253867859 h 2195"/>
              <a:gd name="T52" fmla="*/ 224073483 w 2077"/>
              <a:gd name="T53" fmla="*/ 267099816 h 2195"/>
              <a:gd name="T54" fmla="*/ 210725185 w 2077"/>
              <a:gd name="T55" fmla="*/ 275791098 h 2195"/>
              <a:gd name="T56" fmla="*/ 183768674 w 2077"/>
              <a:gd name="T57" fmla="*/ 280201750 h 2195"/>
              <a:gd name="T58" fmla="*/ 170290778 w 2077"/>
              <a:gd name="T59" fmla="*/ 284612403 h 2195"/>
              <a:gd name="T60" fmla="*/ 156812522 w 2077"/>
              <a:gd name="T61" fmla="*/ 280201750 h 2195"/>
              <a:gd name="T62" fmla="*/ 134392322 w 2077"/>
              <a:gd name="T63" fmla="*/ 275791098 h 2195"/>
              <a:gd name="T64" fmla="*/ 103029818 w 2077"/>
              <a:gd name="T65" fmla="*/ 271510468 h 2195"/>
              <a:gd name="T66" fmla="*/ 94217112 w 2077"/>
              <a:gd name="T67" fmla="*/ 267099816 h 2195"/>
              <a:gd name="T68" fmla="*/ 80739216 w 2077"/>
              <a:gd name="T69" fmla="*/ 267099816 h 2195"/>
              <a:gd name="T70" fmla="*/ 62854607 w 2077"/>
              <a:gd name="T71" fmla="*/ 249587229 h 2195"/>
              <a:gd name="T72" fmla="*/ 44840760 w 2077"/>
              <a:gd name="T73" fmla="*/ 249587229 h 2195"/>
              <a:gd name="T74" fmla="*/ 31232906 w 2077"/>
              <a:gd name="T75" fmla="*/ 245176577 h 2195"/>
              <a:gd name="T76" fmla="*/ 17884249 w 2077"/>
              <a:gd name="T77" fmla="*/ 236484934 h 2195"/>
              <a:gd name="T78" fmla="*/ 9071903 w 2077"/>
              <a:gd name="T79" fmla="*/ 218972347 h 2195"/>
              <a:gd name="T80" fmla="*/ 4535951 w 2077"/>
              <a:gd name="T81" fmla="*/ 210151403 h 2195"/>
              <a:gd name="T82" fmla="*/ 4535951 w 2077"/>
              <a:gd name="T83" fmla="*/ 197049108 h 2195"/>
              <a:gd name="T84" fmla="*/ 0 w 2077"/>
              <a:gd name="T85" fmla="*/ 188228164 h 2195"/>
              <a:gd name="T86" fmla="*/ 4535951 w 2077"/>
              <a:gd name="T87" fmla="*/ 179536521 h 2195"/>
              <a:gd name="T88" fmla="*/ 9071903 w 2077"/>
              <a:gd name="T89" fmla="*/ 175126229 h 2195"/>
              <a:gd name="T90" fmla="*/ 17884249 w 2077"/>
              <a:gd name="T91" fmla="*/ 170715577 h 2195"/>
              <a:gd name="T92" fmla="*/ 22549799 w 2077"/>
              <a:gd name="T93" fmla="*/ 157743304 h 2195"/>
              <a:gd name="T94" fmla="*/ 22549799 w 2077"/>
              <a:gd name="T95" fmla="*/ 135690403 h 2195"/>
              <a:gd name="T96" fmla="*/ 22549799 w 2077"/>
              <a:gd name="T97" fmla="*/ 127128422 h 2195"/>
              <a:gd name="T98" fmla="*/ 22549799 w 2077"/>
              <a:gd name="T99" fmla="*/ 105205543 h 2195"/>
              <a:gd name="T100" fmla="*/ 22549799 w 2077"/>
              <a:gd name="T101" fmla="*/ 92103248 h 2195"/>
              <a:gd name="T102" fmla="*/ 31232906 w 2077"/>
              <a:gd name="T103" fmla="*/ 83282304 h 2195"/>
              <a:gd name="T104" fmla="*/ 40304809 w 2077"/>
              <a:gd name="T105" fmla="*/ 57078074 h 2195"/>
              <a:gd name="T106" fmla="*/ 40304809 w 2077"/>
              <a:gd name="T107" fmla="*/ 43846478 h 2195"/>
              <a:gd name="T108" fmla="*/ 44840760 w 2077"/>
              <a:gd name="T109" fmla="*/ 35025174 h 2195"/>
              <a:gd name="T110" fmla="*/ 44840760 w 2077"/>
              <a:gd name="T111" fmla="*/ 22052901 h 2195"/>
              <a:gd name="T112" fmla="*/ 49506310 w 2077"/>
              <a:gd name="T113" fmla="*/ 13231596 h 2195"/>
              <a:gd name="T114" fmla="*/ 62854607 w 2077"/>
              <a:gd name="T115" fmla="*/ 0 h 21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077"/>
              <a:gd name="T175" fmla="*/ 0 h 2195"/>
              <a:gd name="T176" fmla="*/ 2077 w 2077"/>
              <a:gd name="T177" fmla="*/ 2195 h 219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077" h="2195">
                <a:moveTo>
                  <a:pt x="485" y="0"/>
                </a:moveTo>
                <a:lnTo>
                  <a:pt x="519" y="35"/>
                </a:lnTo>
                <a:lnTo>
                  <a:pt x="587" y="68"/>
                </a:lnTo>
                <a:lnTo>
                  <a:pt x="692" y="35"/>
                </a:lnTo>
                <a:lnTo>
                  <a:pt x="760" y="35"/>
                </a:lnTo>
                <a:lnTo>
                  <a:pt x="795" y="35"/>
                </a:lnTo>
                <a:lnTo>
                  <a:pt x="795" y="68"/>
                </a:lnTo>
                <a:lnTo>
                  <a:pt x="831" y="102"/>
                </a:lnTo>
                <a:lnTo>
                  <a:pt x="864" y="135"/>
                </a:lnTo>
                <a:lnTo>
                  <a:pt x="969" y="237"/>
                </a:lnTo>
                <a:lnTo>
                  <a:pt x="1003" y="304"/>
                </a:lnTo>
                <a:lnTo>
                  <a:pt x="1003" y="372"/>
                </a:lnTo>
                <a:lnTo>
                  <a:pt x="1037" y="405"/>
                </a:lnTo>
                <a:lnTo>
                  <a:pt x="1037" y="440"/>
                </a:lnTo>
                <a:lnTo>
                  <a:pt x="1072" y="474"/>
                </a:lnTo>
                <a:lnTo>
                  <a:pt x="1141" y="440"/>
                </a:lnTo>
                <a:lnTo>
                  <a:pt x="1210" y="405"/>
                </a:lnTo>
                <a:lnTo>
                  <a:pt x="1245" y="405"/>
                </a:lnTo>
                <a:lnTo>
                  <a:pt x="1245" y="440"/>
                </a:lnTo>
                <a:lnTo>
                  <a:pt x="1314" y="474"/>
                </a:lnTo>
                <a:lnTo>
                  <a:pt x="1348" y="540"/>
                </a:lnTo>
                <a:lnTo>
                  <a:pt x="1348" y="574"/>
                </a:lnTo>
                <a:lnTo>
                  <a:pt x="1383" y="608"/>
                </a:lnTo>
                <a:lnTo>
                  <a:pt x="1418" y="608"/>
                </a:lnTo>
                <a:lnTo>
                  <a:pt x="1488" y="608"/>
                </a:lnTo>
                <a:lnTo>
                  <a:pt x="1591" y="675"/>
                </a:lnTo>
                <a:lnTo>
                  <a:pt x="1626" y="710"/>
                </a:lnTo>
                <a:lnTo>
                  <a:pt x="1626" y="776"/>
                </a:lnTo>
                <a:lnTo>
                  <a:pt x="1764" y="911"/>
                </a:lnTo>
                <a:lnTo>
                  <a:pt x="1799" y="946"/>
                </a:lnTo>
                <a:lnTo>
                  <a:pt x="1832" y="946"/>
                </a:lnTo>
                <a:lnTo>
                  <a:pt x="1937" y="980"/>
                </a:lnTo>
                <a:lnTo>
                  <a:pt x="1937" y="1013"/>
                </a:lnTo>
                <a:lnTo>
                  <a:pt x="1971" y="1046"/>
                </a:lnTo>
                <a:lnTo>
                  <a:pt x="1971" y="1081"/>
                </a:lnTo>
                <a:lnTo>
                  <a:pt x="2005" y="1114"/>
                </a:lnTo>
                <a:lnTo>
                  <a:pt x="2041" y="1148"/>
                </a:lnTo>
                <a:lnTo>
                  <a:pt x="2076" y="1181"/>
                </a:lnTo>
                <a:lnTo>
                  <a:pt x="2076" y="1216"/>
                </a:lnTo>
                <a:lnTo>
                  <a:pt x="1971" y="1350"/>
                </a:lnTo>
                <a:lnTo>
                  <a:pt x="1937" y="1384"/>
                </a:lnTo>
                <a:lnTo>
                  <a:pt x="1902" y="1418"/>
                </a:lnTo>
                <a:lnTo>
                  <a:pt x="1902" y="1451"/>
                </a:lnTo>
                <a:lnTo>
                  <a:pt x="1937" y="1486"/>
                </a:lnTo>
                <a:lnTo>
                  <a:pt x="1937" y="1586"/>
                </a:lnTo>
                <a:lnTo>
                  <a:pt x="1971" y="1586"/>
                </a:lnTo>
                <a:lnTo>
                  <a:pt x="2005" y="1688"/>
                </a:lnTo>
                <a:lnTo>
                  <a:pt x="1971" y="1756"/>
                </a:lnTo>
                <a:lnTo>
                  <a:pt x="1937" y="1789"/>
                </a:lnTo>
                <a:lnTo>
                  <a:pt x="1902" y="1890"/>
                </a:lnTo>
                <a:lnTo>
                  <a:pt x="1832" y="1924"/>
                </a:lnTo>
                <a:lnTo>
                  <a:pt x="1832" y="1957"/>
                </a:lnTo>
                <a:lnTo>
                  <a:pt x="1799" y="2026"/>
                </a:lnTo>
                <a:lnTo>
                  <a:pt x="1729" y="2059"/>
                </a:lnTo>
                <a:lnTo>
                  <a:pt x="1659" y="2093"/>
                </a:lnTo>
                <a:lnTo>
                  <a:pt x="1626" y="2126"/>
                </a:lnTo>
                <a:lnTo>
                  <a:pt x="1522" y="2126"/>
                </a:lnTo>
                <a:lnTo>
                  <a:pt x="1418" y="2160"/>
                </a:lnTo>
                <a:lnTo>
                  <a:pt x="1383" y="2194"/>
                </a:lnTo>
                <a:lnTo>
                  <a:pt x="1314" y="2194"/>
                </a:lnTo>
                <a:lnTo>
                  <a:pt x="1280" y="2160"/>
                </a:lnTo>
                <a:lnTo>
                  <a:pt x="1210" y="2160"/>
                </a:lnTo>
                <a:lnTo>
                  <a:pt x="1141" y="2160"/>
                </a:lnTo>
                <a:lnTo>
                  <a:pt x="1037" y="2126"/>
                </a:lnTo>
                <a:lnTo>
                  <a:pt x="831" y="2126"/>
                </a:lnTo>
                <a:lnTo>
                  <a:pt x="795" y="2093"/>
                </a:lnTo>
                <a:lnTo>
                  <a:pt x="760" y="2093"/>
                </a:lnTo>
                <a:lnTo>
                  <a:pt x="727" y="2059"/>
                </a:lnTo>
                <a:lnTo>
                  <a:pt x="692" y="2093"/>
                </a:lnTo>
                <a:lnTo>
                  <a:pt x="623" y="2059"/>
                </a:lnTo>
                <a:lnTo>
                  <a:pt x="587" y="1991"/>
                </a:lnTo>
                <a:lnTo>
                  <a:pt x="485" y="1924"/>
                </a:lnTo>
                <a:lnTo>
                  <a:pt x="415" y="1924"/>
                </a:lnTo>
                <a:lnTo>
                  <a:pt x="346" y="1924"/>
                </a:lnTo>
                <a:lnTo>
                  <a:pt x="311" y="1924"/>
                </a:lnTo>
                <a:lnTo>
                  <a:pt x="241" y="1890"/>
                </a:lnTo>
                <a:lnTo>
                  <a:pt x="174" y="1856"/>
                </a:lnTo>
                <a:lnTo>
                  <a:pt x="138" y="1823"/>
                </a:lnTo>
                <a:lnTo>
                  <a:pt x="104" y="1756"/>
                </a:lnTo>
                <a:lnTo>
                  <a:pt x="70" y="1688"/>
                </a:lnTo>
                <a:lnTo>
                  <a:pt x="35" y="1654"/>
                </a:lnTo>
                <a:lnTo>
                  <a:pt x="35" y="1620"/>
                </a:lnTo>
                <a:lnTo>
                  <a:pt x="35" y="1553"/>
                </a:lnTo>
                <a:lnTo>
                  <a:pt x="35" y="1519"/>
                </a:lnTo>
                <a:lnTo>
                  <a:pt x="0" y="1486"/>
                </a:lnTo>
                <a:lnTo>
                  <a:pt x="0" y="1451"/>
                </a:lnTo>
                <a:lnTo>
                  <a:pt x="0" y="1418"/>
                </a:lnTo>
                <a:lnTo>
                  <a:pt x="35" y="1384"/>
                </a:lnTo>
                <a:lnTo>
                  <a:pt x="35" y="1350"/>
                </a:lnTo>
                <a:lnTo>
                  <a:pt x="70" y="1350"/>
                </a:lnTo>
                <a:lnTo>
                  <a:pt x="104" y="1350"/>
                </a:lnTo>
                <a:lnTo>
                  <a:pt x="138" y="1316"/>
                </a:lnTo>
                <a:lnTo>
                  <a:pt x="174" y="1250"/>
                </a:lnTo>
                <a:lnTo>
                  <a:pt x="174" y="1216"/>
                </a:lnTo>
                <a:lnTo>
                  <a:pt x="174" y="1114"/>
                </a:lnTo>
                <a:lnTo>
                  <a:pt x="174" y="1046"/>
                </a:lnTo>
                <a:lnTo>
                  <a:pt x="174" y="1013"/>
                </a:lnTo>
                <a:lnTo>
                  <a:pt x="174" y="980"/>
                </a:lnTo>
                <a:lnTo>
                  <a:pt x="208" y="878"/>
                </a:lnTo>
                <a:lnTo>
                  <a:pt x="174" y="811"/>
                </a:lnTo>
                <a:lnTo>
                  <a:pt x="174" y="743"/>
                </a:lnTo>
                <a:lnTo>
                  <a:pt x="174" y="710"/>
                </a:lnTo>
                <a:lnTo>
                  <a:pt x="208" y="675"/>
                </a:lnTo>
                <a:lnTo>
                  <a:pt x="241" y="642"/>
                </a:lnTo>
                <a:lnTo>
                  <a:pt x="311" y="540"/>
                </a:lnTo>
                <a:lnTo>
                  <a:pt x="311" y="440"/>
                </a:lnTo>
                <a:lnTo>
                  <a:pt x="311" y="372"/>
                </a:lnTo>
                <a:lnTo>
                  <a:pt x="311" y="338"/>
                </a:lnTo>
                <a:lnTo>
                  <a:pt x="311" y="304"/>
                </a:lnTo>
                <a:lnTo>
                  <a:pt x="346" y="270"/>
                </a:lnTo>
                <a:lnTo>
                  <a:pt x="346" y="237"/>
                </a:lnTo>
                <a:lnTo>
                  <a:pt x="346" y="170"/>
                </a:lnTo>
                <a:lnTo>
                  <a:pt x="346" y="135"/>
                </a:lnTo>
                <a:lnTo>
                  <a:pt x="382" y="102"/>
                </a:lnTo>
                <a:lnTo>
                  <a:pt x="415" y="35"/>
                </a:lnTo>
                <a:lnTo>
                  <a:pt x="485" y="0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68" name="Freeform 19"/>
          <p:cNvSpPr>
            <a:spLocks noChangeArrowheads="1"/>
          </p:cNvSpPr>
          <p:nvPr/>
        </p:nvSpPr>
        <p:spPr bwMode="auto">
          <a:xfrm>
            <a:off x="2646363" y="6254750"/>
            <a:ext cx="747712" cy="790575"/>
          </a:xfrm>
          <a:custGeom>
            <a:avLst/>
            <a:gdLst>
              <a:gd name="T0" fmla="*/ 67260960 w 2077"/>
              <a:gd name="T1" fmla="*/ 4540314 h 2195"/>
              <a:gd name="T2" fmla="*/ 89681160 w 2077"/>
              <a:gd name="T3" fmla="*/ 4540314 h 2195"/>
              <a:gd name="T4" fmla="*/ 103029818 w 2077"/>
              <a:gd name="T5" fmla="*/ 4540314 h 2195"/>
              <a:gd name="T6" fmla="*/ 107695368 w 2077"/>
              <a:gd name="T7" fmla="*/ 13231596 h 2195"/>
              <a:gd name="T8" fmla="*/ 125579616 w 2077"/>
              <a:gd name="T9" fmla="*/ 30744183 h 2195"/>
              <a:gd name="T10" fmla="*/ 129985969 w 2077"/>
              <a:gd name="T11" fmla="*/ 48257130 h 2195"/>
              <a:gd name="T12" fmla="*/ 134392322 w 2077"/>
              <a:gd name="T13" fmla="*/ 57078074 h 2195"/>
              <a:gd name="T14" fmla="*/ 147870578 w 2077"/>
              <a:gd name="T15" fmla="*/ 57078074 h 2195"/>
              <a:gd name="T16" fmla="*/ 161348474 w 2077"/>
              <a:gd name="T17" fmla="*/ 52537761 h 2195"/>
              <a:gd name="T18" fmla="*/ 170290778 w 2077"/>
              <a:gd name="T19" fmla="*/ 61488726 h 2195"/>
              <a:gd name="T20" fmla="*/ 174697131 w 2077"/>
              <a:gd name="T21" fmla="*/ 74461000 h 2195"/>
              <a:gd name="T22" fmla="*/ 183768674 w 2077"/>
              <a:gd name="T23" fmla="*/ 78871652 h 2195"/>
              <a:gd name="T24" fmla="*/ 206189234 w 2077"/>
              <a:gd name="T25" fmla="*/ 87562934 h 2195"/>
              <a:gd name="T26" fmla="*/ 210725185 w 2077"/>
              <a:gd name="T27" fmla="*/ 100665229 h 2195"/>
              <a:gd name="T28" fmla="*/ 233145386 w 2077"/>
              <a:gd name="T29" fmla="*/ 122718130 h 2195"/>
              <a:gd name="T30" fmla="*/ 251029634 w 2077"/>
              <a:gd name="T31" fmla="*/ 127128422 h 2195"/>
              <a:gd name="T32" fmla="*/ 255435987 w 2077"/>
              <a:gd name="T33" fmla="*/ 135690403 h 2195"/>
              <a:gd name="T34" fmla="*/ 259842340 w 2077"/>
              <a:gd name="T35" fmla="*/ 144511347 h 2195"/>
              <a:gd name="T36" fmla="*/ 269043841 w 2077"/>
              <a:gd name="T37" fmla="*/ 153202990 h 2195"/>
              <a:gd name="T38" fmla="*/ 255435987 w 2077"/>
              <a:gd name="T39" fmla="*/ 175126229 h 2195"/>
              <a:gd name="T40" fmla="*/ 246494043 w 2077"/>
              <a:gd name="T41" fmla="*/ 183947173 h 2195"/>
              <a:gd name="T42" fmla="*/ 251029634 w 2077"/>
              <a:gd name="T43" fmla="*/ 192768477 h 2195"/>
              <a:gd name="T44" fmla="*/ 255435987 w 2077"/>
              <a:gd name="T45" fmla="*/ 205740751 h 2195"/>
              <a:gd name="T46" fmla="*/ 255435987 w 2077"/>
              <a:gd name="T47" fmla="*/ 227793651 h 2195"/>
              <a:gd name="T48" fmla="*/ 246494043 w 2077"/>
              <a:gd name="T49" fmla="*/ 245176577 h 2195"/>
              <a:gd name="T50" fmla="*/ 237422140 w 2077"/>
              <a:gd name="T51" fmla="*/ 253867859 h 2195"/>
              <a:gd name="T52" fmla="*/ 224073483 w 2077"/>
              <a:gd name="T53" fmla="*/ 267099816 h 2195"/>
              <a:gd name="T54" fmla="*/ 210725185 w 2077"/>
              <a:gd name="T55" fmla="*/ 275791098 h 2195"/>
              <a:gd name="T56" fmla="*/ 183768674 w 2077"/>
              <a:gd name="T57" fmla="*/ 280201750 h 2195"/>
              <a:gd name="T58" fmla="*/ 170290778 w 2077"/>
              <a:gd name="T59" fmla="*/ 284612403 h 2195"/>
              <a:gd name="T60" fmla="*/ 156812522 w 2077"/>
              <a:gd name="T61" fmla="*/ 280201750 h 2195"/>
              <a:gd name="T62" fmla="*/ 134392322 w 2077"/>
              <a:gd name="T63" fmla="*/ 275791098 h 2195"/>
              <a:gd name="T64" fmla="*/ 103029818 w 2077"/>
              <a:gd name="T65" fmla="*/ 271510468 h 2195"/>
              <a:gd name="T66" fmla="*/ 94217112 w 2077"/>
              <a:gd name="T67" fmla="*/ 267099816 h 2195"/>
              <a:gd name="T68" fmla="*/ 80739216 w 2077"/>
              <a:gd name="T69" fmla="*/ 267099816 h 2195"/>
              <a:gd name="T70" fmla="*/ 62854607 w 2077"/>
              <a:gd name="T71" fmla="*/ 249587229 h 2195"/>
              <a:gd name="T72" fmla="*/ 44840760 w 2077"/>
              <a:gd name="T73" fmla="*/ 249587229 h 2195"/>
              <a:gd name="T74" fmla="*/ 31232906 w 2077"/>
              <a:gd name="T75" fmla="*/ 245176577 h 2195"/>
              <a:gd name="T76" fmla="*/ 17884249 w 2077"/>
              <a:gd name="T77" fmla="*/ 236484934 h 2195"/>
              <a:gd name="T78" fmla="*/ 9071903 w 2077"/>
              <a:gd name="T79" fmla="*/ 218972347 h 2195"/>
              <a:gd name="T80" fmla="*/ 4535951 w 2077"/>
              <a:gd name="T81" fmla="*/ 210151403 h 2195"/>
              <a:gd name="T82" fmla="*/ 4535951 w 2077"/>
              <a:gd name="T83" fmla="*/ 197049108 h 2195"/>
              <a:gd name="T84" fmla="*/ 0 w 2077"/>
              <a:gd name="T85" fmla="*/ 188228164 h 2195"/>
              <a:gd name="T86" fmla="*/ 4535951 w 2077"/>
              <a:gd name="T87" fmla="*/ 179536521 h 2195"/>
              <a:gd name="T88" fmla="*/ 9071903 w 2077"/>
              <a:gd name="T89" fmla="*/ 175126229 h 2195"/>
              <a:gd name="T90" fmla="*/ 17884249 w 2077"/>
              <a:gd name="T91" fmla="*/ 170715577 h 2195"/>
              <a:gd name="T92" fmla="*/ 22549799 w 2077"/>
              <a:gd name="T93" fmla="*/ 157743304 h 2195"/>
              <a:gd name="T94" fmla="*/ 22549799 w 2077"/>
              <a:gd name="T95" fmla="*/ 135690403 h 2195"/>
              <a:gd name="T96" fmla="*/ 22549799 w 2077"/>
              <a:gd name="T97" fmla="*/ 127128422 h 2195"/>
              <a:gd name="T98" fmla="*/ 22549799 w 2077"/>
              <a:gd name="T99" fmla="*/ 105205543 h 2195"/>
              <a:gd name="T100" fmla="*/ 22549799 w 2077"/>
              <a:gd name="T101" fmla="*/ 92103248 h 2195"/>
              <a:gd name="T102" fmla="*/ 31232906 w 2077"/>
              <a:gd name="T103" fmla="*/ 83282304 h 2195"/>
              <a:gd name="T104" fmla="*/ 40304809 w 2077"/>
              <a:gd name="T105" fmla="*/ 57078074 h 2195"/>
              <a:gd name="T106" fmla="*/ 40304809 w 2077"/>
              <a:gd name="T107" fmla="*/ 43846478 h 2195"/>
              <a:gd name="T108" fmla="*/ 44840760 w 2077"/>
              <a:gd name="T109" fmla="*/ 35025174 h 2195"/>
              <a:gd name="T110" fmla="*/ 44840760 w 2077"/>
              <a:gd name="T111" fmla="*/ 22052901 h 2195"/>
              <a:gd name="T112" fmla="*/ 49506310 w 2077"/>
              <a:gd name="T113" fmla="*/ 13231596 h 2195"/>
              <a:gd name="T114" fmla="*/ 62854607 w 2077"/>
              <a:gd name="T115" fmla="*/ 0 h 219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077"/>
              <a:gd name="T175" fmla="*/ 0 h 2195"/>
              <a:gd name="T176" fmla="*/ 2077 w 2077"/>
              <a:gd name="T177" fmla="*/ 2195 h 219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077" h="2195">
                <a:moveTo>
                  <a:pt x="485" y="0"/>
                </a:moveTo>
                <a:lnTo>
                  <a:pt x="519" y="35"/>
                </a:lnTo>
                <a:lnTo>
                  <a:pt x="587" y="68"/>
                </a:lnTo>
                <a:lnTo>
                  <a:pt x="692" y="35"/>
                </a:lnTo>
                <a:lnTo>
                  <a:pt x="760" y="35"/>
                </a:lnTo>
                <a:lnTo>
                  <a:pt x="795" y="35"/>
                </a:lnTo>
                <a:lnTo>
                  <a:pt x="795" y="68"/>
                </a:lnTo>
                <a:lnTo>
                  <a:pt x="831" y="102"/>
                </a:lnTo>
                <a:lnTo>
                  <a:pt x="864" y="135"/>
                </a:lnTo>
                <a:lnTo>
                  <a:pt x="969" y="237"/>
                </a:lnTo>
                <a:lnTo>
                  <a:pt x="1003" y="304"/>
                </a:lnTo>
                <a:lnTo>
                  <a:pt x="1003" y="372"/>
                </a:lnTo>
                <a:lnTo>
                  <a:pt x="1037" y="405"/>
                </a:lnTo>
                <a:lnTo>
                  <a:pt x="1037" y="440"/>
                </a:lnTo>
                <a:lnTo>
                  <a:pt x="1072" y="474"/>
                </a:lnTo>
                <a:lnTo>
                  <a:pt x="1141" y="440"/>
                </a:lnTo>
                <a:lnTo>
                  <a:pt x="1210" y="405"/>
                </a:lnTo>
                <a:lnTo>
                  <a:pt x="1245" y="405"/>
                </a:lnTo>
                <a:lnTo>
                  <a:pt x="1245" y="440"/>
                </a:lnTo>
                <a:lnTo>
                  <a:pt x="1314" y="474"/>
                </a:lnTo>
                <a:lnTo>
                  <a:pt x="1348" y="540"/>
                </a:lnTo>
                <a:lnTo>
                  <a:pt x="1348" y="574"/>
                </a:lnTo>
                <a:lnTo>
                  <a:pt x="1383" y="608"/>
                </a:lnTo>
                <a:lnTo>
                  <a:pt x="1418" y="608"/>
                </a:lnTo>
                <a:lnTo>
                  <a:pt x="1488" y="608"/>
                </a:lnTo>
                <a:lnTo>
                  <a:pt x="1591" y="675"/>
                </a:lnTo>
                <a:lnTo>
                  <a:pt x="1626" y="710"/>
                </a:lnTo>
                <a:lnTo>
                  <a:pt x="1626" y="776"/>
                </a:lnTo>
                <a:lnTo>
                  <a:pt x="1764" y="911"/>
                </a:lnTo>
                <a:lnTo>
                  <a:pt x="1799" y="946"/>
                </a:lnTo>
                <a:lnTo>
                  <a:pt x="1832" y="946"/>
                </a:lnTo>
                <a:lnTo>
                  <a:pt x="1937" y="980"/>
                </a:lnTo>
                <a:lnTo>
                  <a:pt x="1937" y="1013"/>
                </a:lnTo>
                <a:lnTo>
                  <a:pt x="1971" y="1046"/>
                </a:lnTo>
                <a:lnTo>
                  <a:pt x="1971" y="1081"/>
                </a:lnTo>
                <a:lnTo>
                  <a:pt x="2005" y="1114"/>
                </a:lnTo>
                <a:lnTo>
                  <a:pt x="2041" y="1148"/>
                </a:lnTo>
                <a:lnTo>
                  <a:pt x="2076" y="1181"/>
                </a:lnTo>
                <a:lnTo>
                  <a:pt x="2076" y="1216"/>
                </a:lnTo>
                <a:lnTo>
                  <a:pt x="1971" y="1350"/>
                </a:lnTo>
                <a:lnTo>
                  <a:pt x="1937" y="1384"/>
                </a:lnTo>
                <a:lnTo>
                  <a:pt x="1902" y="1418"/>
                </a:lnTo>
                <a:lnTo>
                  <a:pt x="1902" y="1451"/>
                </a:lnTo>
                <a:lnTo>
                  <a:pt x="1937" y="1486"/>
                </a:lnTo>
                <a:lnTo>
                  <a:pt x="1937" y="1586"/>
                </a:lnTo>
                <a:lnTo>
                  <a:pt x="1971" y="1586"/>
                </a:lnTo>
                <a:lnTo>
                  <a:pt x="2005" y="1688"/>
                </a:lnTo>
                <a:lnTo>
                  <a:pt x="1971" y="1756"/>
                </a:lnTo>
                <a:lnTo>
                  <a:pt x="1937" y="1789"/>
                </a:lnTo>
                <a:lnTo>
                  <a:pt x="1902" y="1890"/>
                </a:lnTo>
                <a:lnTo>
                  <a:pt x="1832" y="1924"/>
                </a:lnTo>
                <a:lnTo>
                  <a:pt x="1832" y="1957"/>
                </a:lnTo>
                <a:lnTo>
                  <a:pt x="1799" y="2026"/>
                </a:lnTo>
                <a:lnTo>
                  <a:pt x="1729" y="2059"/>
                </a:lnTo>
                <a:lnTo>
                  <a:pt x="1659" y="2093"/>
                </a:lnTo>
                <a:lnTo>
                  <a:pt x="1626" y="2126"/>
                </a:lnTo>
                <a:lnTo>
                  <a:pt x="1522" y="2126"/>
                </a:lnTo>
                <a:lnTo>
                  <a:pt x="1418" y="2160"/>
                </a:lnTo>
                <a:lnTo>
                  <a:pt x="1383" y="2194"/>
                </a:lnTo>
                <a:lnTo>
                  <a:pt x="1314" y="2194"/>
                </a:lnTo>
                <a:lnTo>
                  <a:pt x="1280" y="2160"/>
                </a:lnTo>
                <a:lnTo>
                  <a:pt x="1210" y="2160"/>
                </a:lnTo>
                <a:lnTo>
                  <a:pt x="1141" y="2160"/>
                </a:lnTo>
                <a:lnTo>
                  <a:pt x="1037" y="2126"/>
                </a:lnTo>
                <a:lnTo>
                  <a:pt x="831" y="2126"/>
                </a:lnTo>
                <a:lnTo>
                  <a:pt x="795" y="2093"/>
                </a:lnTo>
                <a:lnTo>
                  <a:pt x="760" y="2093"/>
                </a:lnTo>
                <a:lnTo>
                  <a:pt x="727" y="2059"/>
                </a:lnTo>
                <a:lnTo>
                  <a:pt x="692" y="2093"/>
                </a:lnTo>
                <a:lnTo>
                  <a:pt x="623" y="2059"/>
                </a:lnTo>
                <a:lnTo>
                  <a:pt x="587" y="1991"/>
                </a:lnTo>
                <a:lnTo>
                  <a:pt x="485" y="1924"/>
                </a:lnTo>
                <a:lnTo>
                  <a:pt x="415" y="1924"/>
                </a:lnTo>
                <a:lnTo>
                  <a:pt x="346" y="1924"/>
                </a:lnTo>
                <a:lnTo>
                  <a:pt x="311" y="1924"/>
                </a:lnTo>
                <a:lnTo>
                  <a:pt x="241" y="1890"/>
                </a:lnTo>
                <a:lnTo>
                  <a:pt x="174" y="1856"/>
                </a:lnTo>
                <a:lnTo>
                  <a:pt x="138" y="1823"/>
                </a:lnTo>
                <a:lnTo>
                  <a:pt x="104" y="1756"/>
                </a:lnTo>
                <a:lnTo>
                  <a:pt x="70" y="1688"/>
                </a:lnTo>
                <a:lnTo>
                  <a:pt x="35" y="1654"/>
                </a:lnTo>
                <a:lnTo>
                  <a:pt x="35" y="1620"/>
                </a:lnTo>
                <a:lnTo>
                  <a:pt x="35" y="1553"/>
                </a:lnTo>
                <a:lnTo>
                  <a:pt x="35" y="1519"/>
                </a:lnTo>
                <a:lnTo>
                  <a:pt x="0" y="1486"/>
                </a:lnTo>
                <a:lnTo>
                  <a:pt x="0" y="1451"/>
                </a:lnTo>
                <a:lnTo>
                  <a:pt x="0" y="1418"/>
                </a:lnTo>
                <a:lnTo>
                  <a:pt x="35" y="1384"/>
                </a:lnTo>
                <a:lnTo>
                  <a:pt x="35" y="1350"/>
                </a:lnTo>
                <a:lnTo>
                  <a:pt x="70" y="1350"/>
                </a:lnTo>
                <a:lnTo>
                  <a:pt x="104" y="1350"/>
                </a:lnTo>
                <a:lnTo>
                  <a:pt x="138" y="1316"/>
                </a:lnTo>
                <a:lnTo>
                  <a:pt x="174" y="1250"/>
                </a:lnTo>
                <a:lnTo>
                  <a:pt x="174" y="1216"/>
                </a:lnTo>
                <a:lnTo>
                  <a:pt x="174" y="1114"/>
                </a:lnTo>
                <a:lnTo>
                  <a:pt x="174" y="1046"/>
                </a:lnTo>
                <a:lnTo>
                  <a:pt x="174" y="1013"/>
                </a:lnTo>
                <a:lnTo>
                  <a:pt x="174" y="980"/>
                </a:lnTo>
                <a:lnTo>
                  <a:pt x="208" y="878"/>
                </a:lnTo>
                <a:lnTo>
                  <a:pt x="174" y="811"/>
                </a:lnTo>
                <a:lnTo>
                  <a:pt x="174" y="743"/>
                </a:lnTo>
                <a:lnTo>
                  <a:pt x="174" y="710"/>
                </a:lnTo>
                <a:lnTo>
                  <a:pt x="208" y="675"/>
                </a:lnTo>
                <a:lnTo>
                  <a:pt x="241" y="642"/>
                </a:lnTo>
                <a:lnTo>
                  <a:pt x="311" y="540"/>
                </a:lnTo>
                <a:lnTo>
                  <a:pt x="311" y="440"/>
                </a:lnTo>
                <a:lnTo>
                  <a:pt x="311" y="372"/>
                </a:lnTo>
                <a:lnTo>
                  <a:pt x="311" y="338"/>
                </a:lnTo>
                <a:lnTo>
                  <a:pt x="311" y="304"/>
                </a:lnTo>
                <a:lnTo>
                  <a:pt x="346" y="270"/>
                </a:lnTo>
                <a:lnTo>
                  <a:pt x="346" y="237"/>
                </a:lnTo>
                <a:lnTo>
                  <a:pt x="346" y="170"/>
                </a:lnTo>
                <a:lnTo>
                  <a:pt x="346" y="135"/>
                </a:lnTo>
                <a:lnTo>
                  <a:pt x="382" y="102"/>
                </a:lnTo>
                <a:lnTo>
                  <a:pt x="415" y="35"/>
                </a:lnTo>
                <a:lnTo>
                  <a:pt x="485" y="0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9" name="Freeform 20"/>
          <p:cNvSpPr>
            <a:spLocks noChangeArrowheads="1"/>
          </p:cNvSpPr>
          <p:nvPr/>
        </p:nvSpPr>
        <p:spPr bwMode="auto">
          <a:xfrm>
            <a:off x="1016000" y="2878138"/>
            <a:ext cx="1905000" cy="2162175"/>
          </a:xfrm>
          <a:custGeom>
            <a:avLst/>
            <a:gdLst>
              <a:gd name="T0" fmla="*/ 13486968 w 5290"/>
              <a:gd name="T1" fmla="*/ 428463452 h 6006"/>
              <a:gd name="T2" fmla="*/ 4538870 w 5290"/>
              <a:gd name="T3" fmla="*/ 463456055 h 6006"/>
              <a:gd name="T4" fmla="*/ 17766556 w 5290"/>
              <a:gd name="T5" fmla="*/ 494041867 h 6006"/>
              <a:gd name="T6" fmla="*/ 26843935 w 5290"/>
              <a:gd name="T7" fmla="*/ 529034470 h 6006"/>
              <a:gd name="T8" fmla="*/ 58227099 w 5290"/>
              <a:gd name="T9" fmla="*/ 572710333 h 6006"/>
              <a:gd name="T10" fmla="*/ 53688230 w 5290"/>
              <a:gd name="T11" fmla="*/ 590336415 h 6006"/>
              <a:gd name="T12" fmla="*/ 40330903 w 5290"/>
              <a:gd name="T13" fmla="*/ 612109366 h 6006"/>
              <a:gd name="T14" fmla="*/ 53688230 w 5290"/>
              <a:gd name="T15" fmla="*/ 642695539 h 6006"/>
              <a:gd name="T16" fmla="*/ 67175198 w 5290"/>
              <a:gd name="T17" fmla="*/ 669004521 h 6006"/>
              <a:gd name="T18" fmla="*/ 89480263 w 5290"/>
              <a:gd name="T19" fmla="*/ 734453335 h 6006"/>
              <a:gd name="T20" fmla="*/ 103096871 w 5290"/>
              <a:gd name="T21" fmla="*/ 778258799 h 6006"/>
              <a:gd name="T22" fmla="*/ 152505513 w 5290"/>
              <a:gd name="T23" fmla="*/ 756485848 h 6006"/>
              <a:gd name="T24" fmla="*/ 183888678 w 5290"/>
              <a:gd name="T25" fmla="*/ 725899676 h 6006"/>
              <a:gd name="T26" fmla="*/ 219810352 w 5290"/>
              <a:gd name="T27" fmla="*/ 730176506 h 6006"/>
              <a:gd name="T28" fmla="*/ 251063875 w 5290"/>
              <a:gd name="T29" fmla="*/ 738859766 h 6006"/>
              <a:gd name="T30" fmla="*/ 282446680 w 5290"/>
              <a:gd name="T31" fmla="*/ 765169108 h 6006"/>
              <a:gd name="T32" fmla="*/ 318238713 w 5290"/>
              <a:gd name="T33" fmla="*/ 730176506 h 6006"/>
              <a:gd name="T34" fmla="*/ 394621290 w 5290"/>
              <a:gd name="T35" fmla="*/ 738859766 h 6006"/>
              <a:gd name="T36" fmla="*/ 412387846 w 5290"/>
              <a:gd name="T37" fmla="*/ 655914830 h 6006"/>
              <a:gd name="T38" fmla="*/ 426004455 w 5290"/>
              <a:gd name="T39" fmla="*/ 616515797 h 6006"/>
              <a:gd name="T40" fmla="*/ 461796488 w 5290"/>
              <a:gd name="T41" fmla="*/ 590336415 h 6006"/>
              <a:gd name="T42" fmla="*/ 529101326 w 5290"/>
              <a:gd name="T43" fmla="*/ 572710333 h 6006"/>
              <a:gd name="T44" fmla="*/ 569432229 w 5290"/>
              <a:gd name="T45" fmla="*/ 577116764 h 6006"/>
              <a:gd name="T46" fmla="*/ 614302001 w 5290"/>
              <a:gd name="T47" fmla="*/ 594613245 h 6006"/>
              <a:gd name="T48" fmla="*/ 650094394 w 5290"/>
              <a:gd name="T49" fmla="*/ 625199057 h 6006"/>
              <a:gd name="T50" fmla="*/ 654633264 w 5290"/>
              <a:gd name="T51" fmla="*/ 599019676 h 6006"/>
              <a:gd name="T52" fmla="*/ 663451361 w 5290"/>
              <a:gd name="T53" fmla="*/ 568433503 h 6006"/>
              <a:gd name="T54" fmla="*/ 681606839 w 5290"/>
              <a:gd name="T55" fmla="*/ 507131918 h 6006"/>
              <a:gd name="T56" fmla="*/ 677067970 w 5290"/>
              <a:gd name="T57" fmla="*/ 476675347 h 6006"/>
              <a:gd name="T58" fmla="*/ 641146296 w 5290"/>
              <a:gd name="T59" fmla="*/ 441553143 h 6006"/>
              <a:gd name="T60" fmla="*/ 645685165 w 5290"/>
              <a:gd name="T61" fmla="*/ 411096932 h 6006"/>
              <a:gd name="T62" fmla="*/ 641146296 w 5290"/>
              <a:gd name="T63" fmla="*/ 389064419 h 6006"/>
              <a:gd name="T64" fmla="*/ 618581589 w 5290"/>
              <a:gd name="T65" fmla="*/ 389064419 h 6006"/>
              <a:gd name="T66" fmla="*/ 533640196 w 5290"/>
              <a:gd name="T67" fmla="*/ 306119484 h 6006"/>
              <a:gd name="T68" fmla="*/ 529101326 w 5290"/>
              <a:gd name="T69" fmla="*/ 266590849 h 6006"/>
              <a:gd name="T70" fmla="*/ 497718162 w 5290"/>
              <a:gd name="T71" fmla="*/ 227321417 h 6006"/>
              <a:gd name="T72" fmla="*/ 448309520 w 5290"/>
              <a:gd name="T73" fmla="*/ 227321417 h 6006"/>
              <a:gd name="T74" fmla="*/ 426004455 w 5290"/>
              <a:gd name="T75" fmla="*/ 201142035 h 6006"/>
              <a:gd name="T76" fmla="*/ 372056583 w 5290"/>
              <a:gd name="T77" fmla="*/ 179239123 h 6006"/>
              <a:gd name="T78" fmla="*/ 349881159 w 5290"/>
              <a:gd name="T79" fmla="*/ 170555863 h 6006"/>
              <a:gd name="T80" fmla="*/ 313829844 w 5290"/>
              <a:gd name="T81" fmla="*/ 174832693 h 6006"/>
              <a:gd name="T82" fmla="*/ 286985549 w 5290"/>
              <a:gd name="T83" fmla="*/ 152930141 h 6006"/>
              <a:gd name="T84" fmla="*/ 255602385 w 5290"/>
              <a:gd name="T85" fmla="*/ 131027229 h 6006"/>
              <a:gd name="T86" fmla="*/ 251063875 w 5290"/>
              <a:gd name="T87" fmla="*/ 113660709 h 6006"/>
              <a:gd name="T88" fmla="*/ 242115777 w 5290"/>
              <a:gd name="T89" fmla="*/ 74261675 h 6006"/>
              <a:gd name="T90" fmla="*/ 233038038 w 5290"/>
              <a:gd name="T91" fmla="*/ 39399033 h 6006"/>
              <a:gd name="T92" fmla="*/ 228499168 w 5290"/>
              <a:gd name="T93" fmla="*/ 4406431 h 6006"/>
              <a:gd name="T94" fmla="*/ 183888678 w 5290"/>
              <a:gd name="T95" fmla="*/ 4406431 h 6006"/>
              <a:gd name="T96" fmla="*/ 152505513 w 5290"/>
              <a:gd name="T97" fmla="*/ 21772951 h 6006"/>
              <a:gd name="T98" fmla="*/ 125531938 w 5290"/>
              <a:gd name="T99" fmla="*/ 34992603 h 6006"/>
              <a:gd name="T100" fmla="*/ 85330676 w 5290"/>
              <a:gd name="T101" fmla="*/ 61171984 h 6006"/>
              <a:gd name="T102" fmla="*/ 44740131 w 5290"/>
              <a:gd name="T103" fmla="*/ 87351726 h 6006"/>
              <a:gd name="T104" fmla="*/ 0 w 5290"/>
              <a:gd name="T105" fmla="*/ 87351726 h 6006"/>
              <a:gd name="T106" fmla="*/ 35921674 w 5290"/>
              <a:gd name="T107" fmla="*/ 249224329 h 6006"/>
              <a:gd name="T108" fmla="*/ 22435066 w 5290"/>
              <a:gd name="T109" fmla="*/ 279810141 h 6006"/>
              <a:gd name="T110" fmla="*/ 4538870 w 5290"/>
              <a:gd name="T111" fmla="*/ 310396313 h 6006"/>
              <a:gd name="T112" fmla="*/ 17766556 w 5290"/>
              <a:gd name="T113" fmla="*/ 349795347 h 6006"/>
              <a:gd name="T114" fmla="*/ 35921674 w 5290"/>
              <a:gd name="T115" fmla="*/ 380381159 h 6006"/>
              <a:gd name="T116" fmla="*/ 35921674 w 5290"/>
              <a:gd name="T117" fmla="*/ 406560900 h 600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0"/>
              <a:gd name="T178" fmla="*/ 0 h 6006"/>
              <a:gd name="T179" fmla="*/ 5290 w 5290"/>
              <a:gd name="T180" fmla="*/ 6006 h 600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0" h="6006">
                <a:moveTo>
                  <a:pt x="241" y="3137"/>
                </a:moveTo>
                <a:lnTo>
                  <a:pt x="173" y="3172"/>
                </a:lnTo>
                <a:lnTo>
                  <a:pt x="137" y="3205"/>
                </a:lnTo>
                <a:lnTo>
                  <a:pt x="104" y="3205"/>
                </a:lnTo>
                <a:lnTo>
                  <a:pt x="104" y="3306"/>
                </a:lnTo>
                <a:lnTo>
                  <a:pt x="104" y="3340"/>
                </a:lnTo>
                <a:lnTo>
                  <a:pt x="69" y="3373"/>
                </a:lnTo>
                <a:lnTo>
                  <a:pt x="0" y="3407"/>
                </a:lnTo>
                <a:lnTo>
                  <a:pt x="0" y="3475"/>
                </a:lnTo>
                <a:lnTo>
                  <a:pt x="35" y="3576"/>
                </a:lnTo>
                <a:lnTo>
                  <a:pt x="69" y="3609"/>
                </a:lnTo>
                <a:lnTo>
                  <a:pt x="69" y="3643"/>
                </a:lnTo>
                <a:lnTo>
                  <a:pt x="69" y="3678"/>
                </a:lnTo>
                <a:lnTo>
                  <a:pt x="104" y="3745"/>
                </a:lnTo>
                <a:lnTo>
                  <a:pt x="137" y="3812"/>
                </a:lnTo>
                <a:lnTo>
                  <a:pt x="173" y="3846"/>
                </a:lnTo>
                <a:lnTo>
                  <a:pt x="173" y="3879"/>
                </a:lnTo>
                <a:lnTo>
                  <a:pt x="173" y="3913"/>
                </a:lnTo>
                <a:lnTo>
                  <a:pt x="173" y="4015"/>
                </a:lnTo>
                <a:lnTo>
                  <a:pt x="207" y="4082"/>
                </a:lnTo>
                <a:lnTo>
                  <a:pt x="207" y="4149"/>
                </a:lnTo>
                <a:lnTo>
                  <a:pt x="241" y="4217"/>
                </a:lnTo>
                <a:lnTo>
                  <a:pt x="381" y="4352"/>
                </a:lnTo>
                <a:lnTo>
                  <a:pt x="449" y="4386"/>
                </a:lnTo>
                <a:lnTo>
                  <a:pt x="449" y="4419"/>
                </a:lnTo>
                <a:lnTo>
                  <a:pt x="449" y="4453"/>
                </a:lnTo>
                <a:lnTo>
                  <a:pt x="449" y="4487"/>
                </a:lnTo>
                <a:lnTo>
                  <a:pt x="414" y="4487"/>
                </a:lnTo>
                <a:lnTo>
                  <a:pt x="414" y="4521"/>
                </a:lnTo>
                <a:lnTo>
                  <a:pt x="414" y="4555"/>
                </a:lnTo>
                <a:lnTo>
                  <a:pt x="449" y="4622"/>
                </a:lnTo>
                <a:lnTo>
                  <a:pt x="414" y="4622"/>
                </a:lnTo>
                <a:lnTo>
                  <a:pt x="414" y="4655"/>
                </a:lnTo>
                <a:lnTo>
                  <a:pt x="345" y="4689"/>
                </a:lnTo>
                <a:lnTo>
                  <a:pt x="311" y="4723"/>
                </a:lnTo>
                <a:lnTo>
                  <a:pt x="311" y="4757"/>
                </a:lnTo>
                <a:lnTo>
                  <a:pt x="345" y="4824"/>
                </a:lnTo>
                <a:lnTo>
                  <a:pt x="345" y="4892"/>
                </a:lnTo>
                <a:lnTo>
                  <a:pt x="381" y="4925"/>
                </a:lnTo>
                <a:lnTo>
                  <a:pt x="414" y="4959"/>
                </a:lnTo>
                <a:lnTo>
                  <a:pt x="449" y="4959"/>
                </a:lnTo>
                <a:lnTo>
                  <a:pt x="449" y="4993"/>
                </a:lnTo>
                <a:lnTo>
                  <a:pt x="449" y="5094"/>
                </a:lnTo>
                <a:lnTo>
                  <a:pt x="518" y="5128"/>
                </a:lnTo>
                <a:lnTo>
                  <a:pt x="518" y="5162"/>
                </a:lnTo>
                <a:lnTo>
                  <a:pt x="553" y="5229"/>
                </a:lnTo>
                <a:lnTo>
                  <a:pt x="623" y="5567"/>
                </a:lnTo>
                <a:lnTo>
                  <a:pt x="623" y="5601"/>
                </a:lnTo>
                <a:lnTo>
                  <a:pt x="658" y="5634"/>
                </a:lnTo>
                <a:lnTo>
                  <a:pt x="690" y="5667"/>
                </a:lnTo>
                <a:lnTo>
                  <a:pt x="690" y="5701"/>
                </a:lnTo>
                <a:lnTo>
                  <a:pt x="726" y="5803"/>
                </a:lnTo>
                <a:lnTo>
                  <a:pt x="760" y="5938"/>
                </a:lnTo>
                <a:lnTo>
                  <a:pt x="760" y="5971"/>
                </a:lnTo>
                <a:lnTo>
                  <a:pt x="795" y="6005"/>
                </a:lnTo>
                <a:lnTo>
                  <a:pt x="830" y="6005"/>
                </a:lnTo>
                <a:lnTo>
                  <a:pt x="899" y="6005"/>
                </a:lnTo>
                <a:lnTo>
                  <a:pt x="1037" y="5971"/>
                </a:lnTo>
                <a:lnTo>
                  <a:pt x="1107" y="5904"/>
                </a:lnTo>
                <a:lnTo>
                  <a:pt x="1176" y="5837"/>
                </a:lnTo>
                <a:lnTo>
                  <a:pt x="1244" y="5735"/>
                </a:lnTo>
                <a:lnTo>
                  <a:pt x="1313" y="5701"/>
                </a:lnTo>
                <a:lnTo>
                  <a:pt x="1348" y="5701"/>
                </a:lnTo>
                <a:lnTo>
                  <a:pt x="1383" y="5667"/>
                </a:lnTo>
                <a:lnTo>
                  <a:pt x="1418" y="5601"/>
                </a:lnTo>
                <a:lnTo>
                  <a:pt x="1418" y="5567"/>
                </a:lnTo>
                <a:lnTo>
                  <a:pt x="1452" y="5532"/>
                </a:lnTo>
                <a:lnTo>
                  <a:pt x="1521" y="5567"/>
                </a:lnTo>
                <a:lnTo>
                  <a:pt x="1625" y="5567"/>
                </a:lnTo>
                <a:lnTo>
                  <a:pt x="1695" y="5634"/>
                </a:lnTo>
                <a:lnTo>
                  <a:pt x="1762" y="5634"/>
                </a:lnTo>
                <a:lnTo>
                  <a:pt x="1867" y="5601"/>
                </a:lnTo>
                <a:lnTo>
                  <a:pt x="1902" y="5634"/>
                </a:lnTo>
                <a:lnTo>
                  <a:pt x="1902" y="5667"/>
                </a:lnTo>
                <a:lnTo>
                  <a:pt x="1936" y="5701"/>
                </a:lnTo>
                <a:lnTo>
                  <a:pt x="1971" y="5701"/>
                </a:lnTo>
                <a:lnTo>
                  <a:pt x="2075" y="5701"/>
                </a:lnTo>
                <a:lnTo>
                  <a:pt x="2108" y="5735"/>
                </a:lnTo>
                <a:lnTo>
                  <a:pt x="2144" y="5837"/>
                </a:lnTo>
                <a:lnTo>
                  <a:pt x="2178" y="5904"/>
                </a:lnTo>
                <a:lnTo>
                  <a:pt x="2213" y="5938"/>
                </a:lnTo>
                <a:lnTo>
                  <a:pt x="2281" y="5971"/>
                </a:lnTo>
                <a:lnTo>
                  <a:pt x="2350" y="5803"/>
                </a:lnTo>
                <a:lnTo>
                  <a:pt x="2386" y="5701"/>
                </a:lnTo>
                <a:lnTo>
                  <a:pt x="2454" y="5634"/>
                </a:lnTo>
                <a:lnTo>
                  <a:pt x="2627" y="5634"/>
                </a:lnTo>
                <a:lnTo>
                  <a:pt x="2801" y="5601"/>
                </a:lnTo>
                <a:lnTo>
                  <a:pt x="2939" y="5601"/>
                </a:lnTo>
                <a:lnTo>
                  <a:pt x="2939" y="5667"/>
                </a:lnTo>
                <a:lnTo>
                  <a:pt x="3043" y="5701"/>
                </a:lnTo>
                <a:lnTo>
                  <a:pt x="3111" y="5398"/>
                </a:lnTo>
                <a:lnTo>
                  <a:pt x="3111" y="5331"/>
                </a:lnTo>
                <a:lnTo>
                  <a:pt x="3111" y="5262"/>
                </a:lnTo>
                <a:lnTo>
                  <a:pt x="3146" y="5162"/>
                </a:lnTo>
                <a:lnTo>
                  <a:pt x="3180" y="5061"/>
                </a:lnTo>
                <a:lnTo>
                  <a:pt x="3146" y="5027"/>
                </a:lnTo>
                <a:lnTo>
                  <a:pt x="3146" y="4993"/>
                </a:lnTo>
                <a:lnTo>
                  <a:pt x="3180" y="4959"/>
                </a:lnTo>
                <a:lnTo>
                  <a:pt x="3215" y="4858"/>
                </a:lnTo>
                <a:lnTo>
                  <a:pt x="3285" y="4757"/>
                </a:lnTo>
                <a:lnTo>
                  <a:pt x="3354" y="4622"/>
                </a:lnTo>
                <a:lnTo>
                  <a:pt x="3388" y="4588"/>
                </a:lnTo>
                <a:lnTo>
                  <a:pt x="3422" y="4555"/>
                </a:lnTo>
                <a:lnTo>
                  <a:pt x="3493" y="4555"/>
                </a:lnTo>
                <a:lnTo>
                  <a:pt x="3561" y="4555"/>
                </a:lnTo>
                <a:lnTo>
                  <a:pt x="3631" y="4555"/>
                </a:lnTo>
                <a:lnTo>
                  <a:pt x="3768" y="4555"/>
                </a:lnTo>
                <a:lnTo>
                  <a:pt x="3907" y="4521"/>
                </a:lnTo>
                <a:lnTo>
                  <a:pt x="4045" y="4453"/>
                </a:lnTo>
                <a:lnTo>
                  <a:pt x="4080" y="4419"/>
                </a:lnTo>
                <a:lnTo>
                  <a:pt x="4149" y="4386"/>
                </a:lnTo>
                <a:lnTo>
                  <a:pt x="4217" y="4419"/>
                </a:lnTo>
                <a:lnTo>
                  <a:pt x="4253" y="4453"/>
                </a:lnTo>
                <a:lnTo>
                  <a:pt x="4321" y="4453"/>
                </a:lnTo>
                <a:lnTo>
                  <a:pt x="4391" y="4453"/>
                </a:lnTo>
                <a:lnTo>
                  <a:pt x="4494" y="4453"/>
                </a:lnTo>
                <a:lnTo>
                  <a:pt x="4529" y="4453"/>
                </a:lnTo>
                <a:lnTo>
                  <a:pt x="4563" y="4487"/>
                </a:lnTo>
                <a:lnTo>
                  <a:pt x="4703" y="4588"/>
                </a:lnTo>
                <a:lnTo>
                  <a:pt x="4737" y="4588"/>
                </a:lnTo>
                <a:lnTo>
                  <a:pt x="4770" y="4622"/>
                </a:lnTo>
                <a:lnTo>
                  <a:pt x="4875" y="4655"/>
                </a:lnTo>
                <a:lnTo>
                  <a:pt x="4944" y="4689"/>
                </a:lnTo>
                <a:lnTo>
                  <a:pt x="4979" y="4723"/>
                </a:lnTo>
                <a:lnTo>
                  <a:pt x="5013" y="4824"/>
                </a:lnTo>
                <a:lnTo>
                  <a:pt x="5082" y="4791"/>
                </a:lnTo>
                <a:lnTo>
                  <a:pt x="5116" y="4757"/>
                </a:lnTo>
                <a:lnTo>
                  <a:pt x="5116" y="4689"/>
                </a:lnTo>
                <a:lnTo>
                  <a:pt x="5082" y="4655"/>
                </a:lnTo>
                <a:lnTo>
                  <a:pt x="5048" y="4622"/>
                </a:lnTo>
                <a:lnTo>
                  <a:pt x="5048" y="4588"/>
                </a:lnTo>
                <a:lnTo>
                  <a:pt x="5048" y="4555"/>
                </a:lnTo>
                <a:lnTo>
                  <a:pt x="5048" y="4521"/>
                </a:lnTo>
                <a:lnTo>
                  <a:pt x="5116" y="4453"/>
                </a:lnTo>
                <a:lnTo>
                  <a:pt x="5116" y="4386"/>
                </a:lnTo>
                <a:lnTo>
                  <a:pt x="5152" y="4352"/>
                </a:lnTo>
                <a:lnTo>
                  <a:pt x="5186" y="4251"/>
                </a:lnTo>
                <a:lnTo>
                  <a:pt x="5186" y="4183"/>
                </a:lnTo>
                <a:lnTo>
                  <a:pt x="5256" y="3981"/>
                </a:lnTo>
                <a:lnTo>
                  <a:pt x="5256" y="3913"/>
                </a:lnTo>
                <a:lnTo>
                  <a:pt x="5289" y="3913"/>
                </a:lnTo>
                <a:lnTo>
                  <a:pt x="5289" y="3879"/>
                </a:lnTo>
                <a:lnTo>
                  <a:pt x="5289" y="3812"/>
                </a:lnTo>
                <a:lnTo>
                  <a:pt x="5256" y="3779"/>
                </a:lnTo>
                <a:lnTo>
                  <a:pt x="5221" y="3678"/>
                </a:lnTo>
                <a:lnTo>
                  <a:pt x="5186" y="3576"/>
                </a:lnTo>
                <a:lnTo>
                  <a:pt x="5152" y="3542"/>
                </a:lnTo>
                <a:lnTo>
                  <a:pt x="5013" y="3509"/>
                </a:lnTo>
                <a:lnTo>
                  <a:pt x="4979" y="3441"/>
                </a:lnTo>
                <a:lnTo>
                  <a:pt x="4944" y="3407"/>
                </a:lnTo>
                <a:lnTo>
                  <a:pt x="4944" y="3373"/>
                </a:lnTo>
                <a:lnTo>
                  <a:pt x="4911" y="3340"/>
                </a:lnTo>
                <a:lnTo>
                  <a:pt x="4911" y="3272"/>
                </a:lnTo>
                <a:lnTo>
                  <a:pt x="4944" y="3205"/>
                </a:lnTo>
                <a:lnTo>
                  <a:pt x="4979" y="3172"/>
                </a:lnTo>
                <a:lnTo>
                  <a:pt x="5013" y="3103"/>
                </a:lnTo>
                <a:lnTo>
                  <a:pt x="5013" y="3036"/>
                </a:lnTo>
                <a:lnTo>
                  <a:pt x="5013" y="3002"/>
                </a:lnTo>
                <a:lnTo>
                  <a:pt x="4979" y="3002"/>
                </a:lnTo>
                <a:lnTo>
                  <a:pt x="4944" y="3002"/>
                </a:lnTo>
                <a:lnTo>
                  <a:pt x="4911" y="3002"/>
                </a:lnTo>
                <a:lnTo>
                  <a:pt x="4875" y="3036"/>
                </a:lnTo>
                <a:lnTo>
                  <a:pt x="4840" y="3036"/>
                </a:lnTo>
                <a:lnTo>
                  <a:pt x="4806" y="3036"/>
                </a:lnTo>
                <a:lnTo>
                  <a:pt x="4770" y="3002"/>
                </a:lnTo>
                <a:lnTo>
                  <a:pt x="4183" y="3002"/>
                </a:lnTo>
                <a:lnTo>
                  <a:pt x="3941" y="2496"/>
                </a:lnTo>
                <a:lnTo>
                  <a:pt x="4010" y="2463"/>
                </a:lnTo>
                <a:lnTo>
                  <a:pt x="4115" y="2463"/>
                </a:lnTo>
                <a:lnTo>
                  <a:pt x="4115" y="2362"/>
                </a:lnTo>
                <a:lnTo>
                  <a:pt x="4115" y="2260"/>
                </a:lnTo>
                <a:lnTo>
                  <a:pt x="4149" y="2159"/>
                </a:lnTo>
                <a:lnTo>
                  <a:pt x="4149" y="2126"/>
                </a:lnTo>
                <a:lnTo>
                  <a:pt x="4115" y="2092"/>
                </a:lnTo>
                <a:lnTo>
                  <a:pt x="4080" y="2057"/>
                </a:lnTo>
                <a:lnTo>
                  <a:pt x="4045" y="1923"/>
                </a:lnTo>
                <a:lnTo>
                  <a:pt x="4010" y="1856"/>
                </a:lnTo>
                <a:lnTo>
                  <a:pt x="3941" y="1822"/>
                </a:lnTo>
                <a:lnTo>
                  <a:pt x="3907" y="1754"/>
                </a:lnTo>
                <a:lnTo>
                  <a:pt x="3838" y="1754"/>
                </a:lnTo>
                <a:lnTo>
                  <a:pt x="3734" y="1754"/>
                </a:lnTo>
                <a:lnTo>
                  <a:pt x="3664" y="1754"/>
                </a:lnTo>
                <a:lnTo>
                  <a:pt x="3561" y="1720"/>
                </a:lnTo>
                <a:lnTo>
                  <a:pt x="3526" y="1720"/>
                </a:lnTo>
                <a:lnTo>
                  <a:pt x="3457" y="1754"/>
                </a:lnTo>
                <a:lnTo>
                  <a:pt x="3422" y="1720"/>
                </a:lnTo>
                <a:lnTo>
                  <a:pt x="3422" y="1653"/>
                </a:lnTo>
                <a:lnTo>
                  <a:pt x="3388" y="1619"/>
                </a:lnTo>
                <a:lnTo>
                  <a:pt x="3320" y="1586"/>
                </a:lnTo>
                <a:lnTo>
                  <a:pt x="3285" y="1552"/>
                </a:lnTo>
                <a:lnTo>
                  <a:pt x="3250" y="1518"/>
                </a:lnTo>
                <a:lnTo>
                  <a:pt x="3180" y="1518"/>
                </a:lnTo>
                <a:lnTo>
                  <a:pt x="3111" y="1484"/>
                </a:lnTo>
                <a:lnTo>
                  <a:pt x="3043" y="1484"/>
                </a:lnTo>
                <a:lnTo>
                  <a:pt x="2869" y="1383"/>
                </a:lnTo>
                <a:lnTo>
                  <a:pt x="2835" y="1349"/>
                </a:lnTo>
                <a:lnTo>
                  <a:pt x="2801" y="1316"/>
                </a:lnTo>
                <a:lnTo>
                  <a:pt x="2766" y="1316"/>
                </a:lnTo>
                <a:lnTo>
                  <a:pt x="2731" y="1316"/>
                </a:lnTo>
                <a:lnTo>
                  <a:pt x="2698" y="1316"/>
                </a:lnTo>
                <a:lnTo>
                  <a:pt x="2627" y="1281"/>
                </a:lnTo>
                <a:lnTo>
                  <a:pt x="2557" y="1316"/>
                </a:lnTo>
                <a:lnTo>
                  <a:pt x="2490" y="1316"/>
                </a:lnTo>
                <a:lnTo>
                  <a:pt x="2454" y="1316"/>
                </a:lnTo>
                <a:lnTo>
                  <a:pt x="2420" y="1349"/>
                </a:lnTo>
                <a:lnTo>
                  <a:pt x="2386" y="1316"/>
                </a:lnTo>
                <a:lnTo>
                  <a:pt x="2350" y="1316"/>
                </a:lnTo>
                <a:lnTo>
                  <a:pt x="2281" y="1281"/>
                </a:lnTo>
                <a:lnTo>
                  <a:pt x="2248" y="1248"/>
                </a:lnTo>
                <a:lnTo>
                  <a:pt x="2213" y="1180"/>
                </a:lnTo>
                <a:lnTo>
                  <a:pt x="2178" y="1147"/>
                </a:lnTo>
                <a:lnTo>
                  <a:pt x="2075" y="1080"/>
                </a:lnTo>
                <a:lnTo>
                  <a:pt x="2040" y="1046"/>
                </a:lnTo>
                <a:lnTo>
                  <a:pt x="2005" y="1046"/>
                </a:lnTo>
                <a:lnTo>
                  <a:pt x="1971" y="1011"/>
                </a:lnTo>
                <a:lnTo>
                  <a:pt x="1936" y="1046"/>
                </a:lnTo>
                <a:lnTo>
                  <a:pt x="1936" y="1011"/>
                </a:lnTo>
                <a:lnTo>
                  <a:pt x="1971" y="978"/>
                </a:lnTo>
                <a:lnTo>
                  <a:pt x="1971" y="911"/>
                </a:lnTo>
                <a:lnTo>
                  <a:pt x="1936" y="877"/>
                </a:lnTo>
                <a:lnTo>
                  <a:pt x="1902" y="877"/>
                </a:lnTo>
                <a:lnTo>
                  <a:pt x="1867" y="776"/>
                </a:lnTo>
                <a:lnTo>
                  <a:pt x="1832" y="708"/>
                </a:lnTo>
                <a:lnTo>
                  <a:pt x="1867" y="642"/>
                </a:lnTo>
                <a:lnTo>
                  <a:pt x="1867" y="573"/>
                </a:lnTo>
                <a:lnTo>
                  <a:pt x="1867" y="506"/>
                </a:lnTo>
                <a:lnTo>
                  <a:pt x="1832" y="472"/>
                </a:lnTo>
                <a:lnTo>
                  <a:pt x="1797" y="438"/>
                </a:lnTo>
                <a:lnTo>
                  <a:pt x="1797" y="372"/>
                </a:lnTo>
                <a:lnTo>
                  <a:pt x="1797" y="304"/>
                </a:lnTo>
                <a:lnTo>
                  <a:pt x="1832" y="270"/>
                </a:lnTo>
                <a:lnTo>
                  <a:pt x="1832" y="202"/>
                </a:lnTo>
                <a:lnTo>
                  <a:pt x="1832" y="102"/>
                </a:lnTo>
                <a:lnTo>
                  <a:pt x="1797" y="0"/>
                </a:lnTo>
                <a:lnTo>
                  <a:pt x="1762" y="34"/>
                </a:lnTo>
                <a:lnTo>
                  <a:pt x="1695" y="34"/>
                </a:lnTo>
                <a:lnTo>
                  <a:pt x="1625" y="34"/>
                </a:lnTo>
                <a:lnTo>
                  <a:pt x="1591" y="34"/>
                </a:lnTo>
                <a:lnTo>
                  <a:pt x="1521" y="34"/>
                </a:lnTo>
                <a:lnTo>
                  <a:pt x="1418" y="34"/>
                </a:lnTo>
                <a:lnTo>
                  <a:pt x="1348" y="67"/>
                </a:lnTo>
                <a:lnTo>
                  <a:pt x="1313" y="67"/>
                </a:lnTo>
                <a:lnTo>
                  <a:pt x="1280" y="102"/>
                </a:lnTo>
                <a:lnTo>
                  <a:pt x="1209" y="102"/>
                </a:lnTo>
                <a:lnTo>
                  <a:pt x="1176" y="168"/>
                </a:lnTo>
                <a:lnTo>
                  <a:pt x="1141" y="202"/>
                </a:lnTo>
                <a:lnTo>
                  <a:pt x="1107" y="236"/>
                </a:lnTo>
                <a:lnTo>
                  <a:pt x="1072" y="236"/>
                </a:lnTo>
                <a:lnTo>
                  <a:pt x="1037" y="270"/>
                </a:lnTo>
                <a:lnTo>
                  <a:pt x="968" y="270"/>
                </a:lnTo>
                <a:lnTo>
                  <a:pt x="830" y="404"/>
                </a:lnTo>
                <a:lnTo>
                  <a:pt x="830" y="438"/>
                </a:lnTo>
                <a:lnTo>
                  <a:pt x="795" y="472"/>
                </a:lnTo>
                <a:lnTo>
                  <a:pt x="690" y="438"/>
                </a:lnTo>
                <a:lnTo>
                  <a:pt x="658" y="472"/>
                </a:lnTo>
                <a:lnTo>
                  <a:pt x="623" y="506"/>
                </a:lnTo>
                <a:lnTo>
                  <a:pt x="518" y="607"/>
                </a:lnTo>
                <a:lnTo>
                  <a:pt x="449" y="642"/>
                </a:lnTo>
                <a:lnTo>
                  <a:pt x="414" y="674"/>
                </a:lnTo>
                <a:lnTo>
                  <a:pt x="345" y="674"/>
                </a:lnTo>
                <a:lnTo>
                  <a:pt x="311" y="642"/>
                </a:lnTo>
                <a:lnTo>
                  <a:pt x="277" y="642"/>
                </a:lnTo>
                <a:lnTo>
                  <a:pt x="173" y="607"/>
                </a:lnTo>
                <a:lnTo>
                  <a:pt x="69" y="642"/>
                </a:lnTo>
                <a:lnTo>
                  <a:pt x="0" y="674"/>
                </a:lnTo>
                <a:lnTo>
                  <a:pt x="311" y="1281"/>
                </a:lnTo>
                <a:lnTo>
                  <a:pt x="173" y="1787"/>
                </a:lnTo>
                <a:lnTo>
                  <a:pt x="207" y="1856"/>
                </a:lnTo>
                <a:lnTo>
                  <a:pt x="241" y="1889"/>
                </a:lnTo>
                <a:lnTo>
                  <a:pt x="277" y="1923"/>
                </a:lnTo>
                <a:lnTo>
                  <a:pt x="277" y="1990"/>
                </a:lnTo>
                <a:lnTo>
                  <a:pt x="277" y="2024"/>
                </a:lnTo>
                <a:lnTo>
                  <a:pt x="241" y="2024"/>
                </a:lnTo>
                <a:lnTo>
                  <a:pt x="207" y="2092"/>
                </a:lnTo>
                <a:lnTo>
                  <a:pt x="173" y="2159"/>
                </a:lnTo>
                <a:lnTo>
                  <a:pt x="104" y="2227"/>
                </a:lnTo>
                <a:lnTo>
                  <a:pt x="69" y="2327"/>
                </a:lnTo>
                <a:lnTo>
                  <a:pt x="35" y="2362"/>
                </a:lnTo>
                <a:lnTo>
                  <a:pt x="0" y="2395"/>
                </a:lnTo>
                <a:lnTo>
                  <a:pt x="35" y="2395"/>
                </a:lnTo>
                <a:lnTo>
                  <a:pt x="35" y="2429"/>
                </a:lnTo>
                <a:lnTo>
                  <a:pt x="69" y="2463"/>
                </a:lnTo>
                <a:lnTo>
                  <a:pt x="35" y="2564"/>
                </a:lnTo>
                <a:lnTo>
                  <a:pt x="35" y="2597"/>
                </a:lnTo>
                <a:lnTo>
                  <a:pt x="137" y="2699"/>
                </a:lnTo>
                <a:lnTo>
                  <a:pt x="173" y="2733"/>
                </a:lnTo>
                <a:lnTo>
                  <a:pt x="241" y="2766"/>
                </a:lnTo>
                <a:lnTo>
                  <a:pt x="277" y="2800"/>
                </a:lnTo>
                <a:lnTo>
                  <a:pt x="311" y="2833"/>
                </a:lnTo>
                <a:lnTo>
                  <a:pt x="277" y="2935"/>
                </a:lnTo>
                <a:lnTo>
                  <a:pt x="311" y="2969"/>
                </a:lnTo>
                <a:lnTo>
                  <a:pt x="345" y="2969"/>
                </a:lnTo>
                <a:lnTo>
                  <a:pt x="345" y="3036"/>
                </a:lnTo>
                <a:lnTo>
                  <a:pt x="311" y="3070"/>
                </a:lnTo>
                <a:lnTo>
                  <a:pt x="277" y="3137"/>
                </a:lnTo>
                <a:lnTo>
                  <a:pt x="241" y="3137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0" name="Freeform 21"/>
          <p:cNvSpPr>
            <a:spLocks noChangeArrowheads="1"/>
          </p:cNvSpPr>
          <p:nvPr/>
        </p:nvSpPr>
        <p:spPr bwMode="auto">
          <a:xfrm>
            <a:off x="1016000" y="2878138"/>
            <a:ext cx="1905000" cy="2162175"/>
          </a:xfrm>
          <a:custGeom>
            <a:avLst/>
            <a:gdLst>
              <a:gd name="T0" fmla="*/ 13486968 w 5290"/>
              <a:gd name="T1" fmla="*/ 428463452 h 6006"/>
              <a:gd name="T2" fmla="*/ 4538870 w 5290"/>
              <a:gd name="T3" fmla="*/ 463456055 h 6006"/>
              <a:gd name="T4" fmla="*/ 17766556 w 5290"/>
              <a:gd name="T5" fmla="*/ 494041867 h 6006"/>
              <a:gd name="T6" fmla="*/ 26843935 w 5290"/>
              <a:gd name="T7" fmla="*/ 529034470 h 6006"/>
              <a:gd name="T8" fmla="*/ 58227099 w 5290"/>
              <a:gd name="T9" fmla="*/ 572710333 h 6006"/>
              <a:gd name="T10" fmla="*/ 53688230 w 5290"/>
              <a:gd name="T11" fmla="*/ 590336415 h 6006"/>
              <a:gd name="T12" fmla="*/ 40330903 w 5290"/>
              <a:gd name="T13" fmla="*/ 612109366 h 6006"/>
              <a:gd name="T14" fmla="*/ 53688230 w 5290"/>
              <a:gd name="T15" fmla="*/ 642695539 h 6006"/>
              <a:gd name="T16" fmla="*/ 67175198 w 5290"/>
              <a:gd name="T17" fmla="*/ 669004521 h 6006"/>
              <a:gd name="T18" fmla="*/ 89480263 w 5290"/>
              <a:gd name="T19" fmla="*/ 734453335 h 6006"/>
              <a:gd name="T20" fmla="*/ 103096871 w 5290"/>
              <a:gd name="T21" fmla="*/ 778258799 h 6006"/>
              <a:gd name="T22" fmla="*/ 152505513 w 5290"/>
              <a:gd name="T23" fmla="*/ 756485848 h 6006"/>
              <a:gd name="T24" fmla="*/ 183888678 w 5290"/>
              <a:gd name="T25" fmla="*/ 725899676 h 6006"/>
              <a:gd name="T26" fmla="*/ 219810352 w 5290"/>
              <a:gd name="T27" fmla="*/ 730176506 h 6006"/>
              <a:gd name="T28" fmla="*/ 251063875 w 5290"/>
              <a:gd name="T29" fmla="*/ 738859766 h 6006"/>
              <a:gd name="T30" fmla="*/ 282446680 w 5290"/>
              <a:gd name="T31" fmla="*/ 765169108 h 6006"/>
              <a:gd name="T32" fmla="*/ 318238713 w 5290"/>
              <a:gd name="T33" fmla="*/ 730176506 h 6006"/>
              <a:gd name="T34" fmla="*/ 394621290 w 5290"/>
              <a:gd name="T35" fmla="*/ 738859766 h 6006"/>
              <a:gd name="T36" fmla="*/ 412387846 w 5290"/>
              <a:gd name="T37" fmla="*/ 655914830 h 6006"/>
              <a:gd name="T38" fmla="*/ 426004455 w 5290"/>
              <a:gd name="T39" fmla="*/ 616515797 h 6006"/>
              <a:gd name="T40" fmla="*/ 461796488 w 5290"/>
              <a:gd name="T41" fmla="*/ 590336415 h 6006"/>
              <a:gd name="T42" fmla="*/ 529101326 w 5290"/>
              <a:gd name="T43" fmla="*/ 572710333 h 6006"/>
              <a:gd name="T44" fmla="*/ 569432229 w 5290"/>
              <a:gd name="T45" fmla="*/ 577116764 h 6006"/>
              <a:gd name="T46" fmla="*/ 614302001 w 5290"/>
              <a:gd name="T47" fmla="*/ 594613245 h 6006"/>
              <a:gd name="T48" fmla="*/ 650094394 w 5290"/>
              <a:gd name="T49" fmla="*/ 625199057 h 6006"/>
              <a:gd name="T50" fmla="*/ 654633264 w 5290"/>
              <a:gd name="T51" fmla="*/ 599019676 h 6006"/>
              <a:gd name="T52" fmla="*/ 663451361 w 5290"/>
              <a:gd name="T53" fmla="*/ 568433503 h 6006"/>
              <a:gd name="T54" fmla="*/ 681606839 w 5290"/>
              <a:gd name="T55" fmla="*/ 507131918 h 6006"/>
              <a:gd name="T56" fmla="*/ 677067970 w 5290"/>
              <a:gd name="T57" fmla="*/ 476675347 h 6006"/>
              <a:gd name="T58" fmla="*/ 641146296 w 5290"/>
              <a:gd name="T59" fmla="*/ 441553143 h 6006"/>
              <a:gd name="T60" fmla="*/ 645685165 w 5290"/>
              <a:gd name="T61" fmla="*/ 411096932 h 6006"/>
              <a:gd name="T62" fmla="*/ 641146296 w 5290"/>
              <a:gd name="T63" fmla="*/ 389064419 h 6006"/>
              <a:gd name="T64" fmla="*/ 618581589 w 5290"/>
              <a:gd name="T65" fmla="*/ 389064419 h 6006"/>
              <a:gd name="T66" fmla="*/ 533640196 w 5290"/>
              <a:gd name="T67" fmla="*/ 306119484 h 6006"/>
              <a:gd name="T68" fmla="*/ 529101326 w 5290"/>
              <a:gd name="T69" fmla="*/ 266590849 h 6006"/>
              <a:gd name="T70" fmla="*/ 497718162 w 5290"/>
              <a:gd name="T71" fmla="*/ 227321417 h 6006"/>
              <a:gd name="T72" fmla="*/ 448309520 w 5290"/>
              <a:gd name="T73" fmla="*/ 227321417 h 6006"/>
              <a:gd name="T74" fmla="*/ 426004455 w 5290"/>
              <a:gd name="T75" fmla="*/ 201142035 h 6006"/>
              <a:gd name="T76" fmla="*/ 372056583 w 5290"/>
              <a:gd name="T77" fmla="*/ 179239123 h 6006"/>
              <a:gd name="T78" fmla="*/ 349881159 w 5290"/>
              <a:gd name="T79" fmla="*/ 170555863 h 6006"/>
              <a:gd name="T80" fmla="*/ 313829844 w 5290"/>
              <a:gd name="T81" fmla="*/ 174832693 h 6006"/>
              <a:gd name="T82" fmla="*/ 286985549 w 5290"/>
              <a:gd name="T83" fmla="*/ 152930141 h 6006"/>
              <a:gd name="T84" fmla="*/ 255602385 w 5290"/>
              <a:gd name="T85" fmla="*/ 131027229 h 6006"/>
              <a:gd name="T86" fmla="*/ 251063875 w 5290"/>
              <a:gd name="T87" fmla="*/ 113660709 h 6006"/>
              <a:gd name="T88" fmla="*/ 242115777 w 5290"/>
              <a:gd name="T89" fmla="*/ 74261675 h 6006"/>
              <a:gd name="T90" fmla="*/ 233038038 w 5290"/>
              <a:gd name="T91" fmla="*/ 39399033 h 6006"/>
              <a:gd name="T92" fmla="*/ 228499168 w 5290"/>
              <a:gd name="T93" fmla="*/ 4406431 h 6006"/>
              <a:gd name="T94" fmla="*/ 183888678 w 5290"/>
              <a:gd name="T95" fmla="*/ 4406431 h 6006"/>
              <a:gd name="T96" fmla="*/ 152505513 w 5290"/>
              <a:gd name="T97" fmla="*/ 21772951 h 6006"/>
              <a:gd name="T98" fmla="*/ 125531938 w 5290"/>
              <a:gd name="T99" fmla="*/ 34992603 h 6006"/>
              <a:gd name="T100" fmla="*/ 85330676 w 5290"/>
              <a:gd name="T101" fmla="*/ 61171984 h 6006"/>
              <a:gd name="T102" fmla="*/ 44740131 w 5290"/>
              <a:gd name="T103" fmla="*/ 87351726 h 6006"/>
              <a:gd name="T104" fmla="*/ 0 w 5290"/>
              <a:gd name="T105" fmla="*/ 87351726 h 6006"/>
              <a:gd name="T106" fmla="*/ 35921674 w 5290"/>
              <a:gd name="T107" fmla="*/ 249224329 h 6006"/>
              <a:gd name="T108" fmla="*/ 22435066 w 5290"/>
              <a:gd name="T109" fmla="*/ 279810141 h 6006"/>
              <a:gd name="T110" fmla="*/ 4538870 w 5290"/>
              <a:gd name="T111" fmla="*/ 310396313 h 6006"/>
              <a:gd name="T112" fmla="*/ 17766556 w 5290"/>
              <a:gd name="T113" fmla="*/ 349795347 h 6006"/>
              <a:gd name="T114" fmla="*/ 35921674 w 5290"/>
              <a:gd name="T115" fmla="*/ 380381159 h 6006"/>
              <a:gd name="T116" fmla="*/ 35921674 w 5290"/>
              <a:gd name="T117" fmla="*/ 406560900 h 600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0"/>
              <a:gd name="T178" fmla="*/ 0 h 6006"/>
              <a:gd name="T179" fmla="*/ 5290 w 5290"/>
              <a:gd name="T180" fmla="*/ 6006 h 600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0" h="6006">
                <a:moveTo>
                  <a:pt x="241" y="3137"/>
                </a:moveTo>
                <a:lnTo>
                  <a:pt x="173" y="3172"/>
                </a:lnTo>
                <a:lnTo>
                  <a:pt x="137" y="3205"/>
                </a:lnTo>
                <a:lnTo>
                  <a:pt x="104" y="3205"/>
                </a:lnTo>
                <a:lnTo>
                  <a:pt x="104" y="3306"/>
                </a:lnTo>
                <a:lnTo>
                  <a:pt x="104" y="3340"/>
                </a:lnTo>
                <a:lnTo>
                  <a:pt x="69" y="3373"/>
                </a:lnTo>
                <a:lnTo>
                  <a:pt x="0" y="3407"/>
                </a:lnTo>
                <a:lnTo>
                  <a:pt x="0" y="3475"/>
                </a:lnTo>
                <a:lnTo>
                  <a:pt x="35" y="3576"/>
                </a:lnTo>
                <a:lnTo>
                  <a:pt x="69" y="3609"/>
                </a:lnTo>
                <a:lnTo>
                  <a:pt x="69" y="3643"/>
                </a:lnTo>
                <a:lnTo>
                  <a:pt x="69" y="3678"/>
                </a:lnTo>
                <a:lnTo>
                  <a:pt x="104" y="3745"/>
                </a:lnTo>
                <a:lnTo>
                  <a:pt x="137" y="3812"/>
                </a:lnTo>
                <a:lnTo>
                  <a:pt x="173" y="3846"/>
                </a:lnTo>
                <a:lnTo>
                  <a:pt x="173" y="3879"/>
                </a:lnTo>
                <a:lnTo>
                  <a:pt x="173" y="3913"/>
                </a:lnTo>
                <a:lnTo>
                  <a:pt x="173" y="4015"/>
                </a:lnTo>
                <a:lnTo>
                  <a:pt x="207" y="4082"/>
                </a:lnTo>
                <a:lnTo>
                  <a:pt x="207" y="4149"/>
                </a:lnTo>
                <a:lnTo>
                  <a:pt x="241" y="4217"/>
                </a:lnTo>
                <a:lnTo>
                  <a:pt x="381" y="4352"/>
                </a:lnTo>
                <a:lnTo>
                  <a:pt x="449" y="4386"/>
                </a:lnTo>
                <a:lnTo>
                  <a:pt x="449" y="4419"/>
                </a:lnTo>
                <a:lnTo>
                  <a:pt x="449" y="4453"/>
                </a:lnTo>
                <a:lnTo>
                  <a:pt x="449" y="4487"/>
                </a:lnTo>
                <a:lnTo>
                  <a:pt x="414" y="4487"/>
                </a:lnTo>
                <a:lnTo>
                  <a:pt x="414" y="4521"/>
                </a:lnTo>
                <a:lnTo>
                  <a:pt x="414" y="4555"/>
                </a:lnTo>
                <a:lnTo>
                  <a:pt x="449" y="4622"/>
                </a:lnTo>
                <a:lnTo>
                  <a:pt x="414" y="4622"/>
                </a:lnTo>
                <a:lnTo>
                  <a:pt x="414" y="4655"/>
                </a:lnTo>
                <a:lnTo>
                  <a:pt x="345" y="4689"/>
                </a:lnTo>
                <a:lnTo>
                  <a:pt x="311" y="4723"/>
                </a:lnTo>
                <a:lnTo>
                  <a:pt x="311" y="4757"/>
                </a:lnTo>
                <a:lnTo>
                  <a:pt x="345" y="4824"/>
                </a:lnTo>
                <a:lnTo>
                  <a:pt x="345" y="4892"/>
                </a:lnTo>
                <a:lnTo>
                  <a:pt x="381" y="4925"/>
                </a:lnTo>
                <a:lnTo>
                  <a:pt x="414" y="4959"/>
                </a:lnTo>
                <a:lnTo>
                  <a:pt x="449" y="4959"/>
                </a:lnTo>
                <a:lnTo>
                  <a:pt x="449" y="4993"/>
                </a:lnTo>
                <a:lnTo>
                  <a:pt x="449" y="5094"/>
                </a:lnTo>
                <a:lnTo>
                  <a:pt x="518" y="5128"/>
                </a:lnTo>
                <a:lnTo>
                  <a:pt x="518" y="5162"/>
                </a:lnTo>
                <a:lnTo>
                  <a:pt x="553" y="5229"/>
                </a:lnTo>
                <a:lnTo>
                  <a:pt x="623" y="5567"/>
                </a:lnTo>
                <a:lnTo>
                  <a:pt x="623" y="5601"/>
                </a:lnTo>
                <a:lnTo>
                  <a:pt x="658" y="5634"/>
                </a:lnTo>
                <a:lnTo>
                  <a:pt x="690" y="5667"/>
                </a:lnTo>
                <a:lnTo>
                  <a:pt x="690" y="5701"/>
                </a:lnTo>
                <a:lnTo>
                  <a:pt x="726" y="5803"/>
                </a:lnTo>
                <a:lnTo>
                  <a:pt x="760" y="5938"/>
                </a:lnTo>
                <a:lnTo>
                  <a:pt x="760" y="5971"/>
                </a:lnTo>
                <a:lnTo>
                  <a:pt x="795" y="6005"/>
                </a:lnTo>
                <a:lnTo>
                  <a:pt x="830" y="6005"/>
                </a:lnTo>
                <a:lnTo>
                  <a:pt x="899" y="6005"/>
                </a:lnTo>
                <a:lnTo>
                  <a:pt x="1037" y="5971"/>
                </a:lnTo>
                <a:lnTo>
                  <a:pt x="1107" y="5904"/>
                </a:lnTo>
                <a:lnTo>
                  <a:pt x="1176" y="5837"/>
                </a:lnTo>
                <a:lnTo>
                  <a:pt x="1244" y="5735"/>
                </a:lnTo>
                <a:lnTo>
                  <a:pt x="1313" y="5701"/>
                </a:lnTo>
                <a:lnTo>
                  <a:pt x="1348" y="5701"/>
                </a:lnTo>
                <a:lnTo>
                  <a:pt x="1383" y="5667"/>
                </a:lnTo>
                <a:lnTo>
                  <a:pt x="1418" y="5601"/>
                </a:lnTo>
                <a:lnTo>
                  <a:pt x="1418" y="5567"/>
                </a:lnTo>
                <a:lnTo>
                  <a:pt x="1452" y="5532"/>
                </a:lnTo>
                <a:lnTo>
                  <a:pt x="1521" y="5567"/>
                </a:lnTo>
                <a:lnTo>
                  <a:pt x="1625" y="5567"/>
                </a:lnTo>
                <a:lnTo>
                  <a:pt x="1695" y="5634"/>
                </a:lnTo>
                <a:lnTo>
                  <a:pt x="1762" y="5634"/>
                </a:lnTo>
                <a:lnTo>
                  <a:pt x="1867" y="5601"/>
                </a:lnTo>
                <a:lnTo>
                  <a:pt x="1902" y="5634"/>
                </a:lnTo>
                <a:lnTo>
                  <a:pt x="1902" y="5667"/>
                </a:lnTo>
                <a:lnTo>
                  <a:pt x="1936" y="5701"/>
                </a:lnTo>
                <a:lnTo>
                  <a:pt x="1971" y="5701"/>
                </a:lnTo>
                <a:lnTo>
                  <a:pt x="2075" y="5701"/>
                </a:lnTo>
                <a:lnTo>
                  <a:pt x="2108" y="5735"/>
                </a:lnTo>
                <a:lnTo>
                  <a:pt x="2144" y="5837"/>
                </a:lnTo>
                <a:lnTo>
                  <a:pt x="2178" y="5904"/>
                </a:lnTo>
                <a:lnTo>
                  <a:pt x="2213" y="5938"/>
                </a:lnTo>
                <a:lnTo>
                  <a:pt x="2281" y="5971"/>
                </a:lnTo>
                <a:lnTo>
                  <a:pt x="2350" y="5803"/>
                </a:lnTo>
                <a:lnTo>
                  <a:pt x="2386" y="5701"/>
                </a:lnTo>
                <a:lnTo>
                  <a:pt x="2454" y="5634"/>
                </a:lnTo>
                <a:lnTo>
                  <a:pt x="2627" y="5634"/>
                </a:lnTo>
                <a:lnTo>
                  <a:pt x="2801" y="5601"/>
                </a:lnTo>
                <a:lnTo>
                  <a:pt x="2939" y="5601"/>
                </a:lnTo>
                <a:lnTo>
                  <a:pt x="2939" y="5667"/>
                </a:lnTo>
                <a:lnTo>
                  <a:pt x="3043" y="5701"/>
                </a:lnTo>
                <a:lnTo>
                  <a:pt x="3111" y="5398"/>
                </a:lnTo>
                <a:lnTo>
                  <a:pt x="3111" y="5331"/>
                </a:lnTo>
                <a:lnTo>
                  <a:pt x="3111" y="5262"/>
                </a:lnTo>
                <a:lnTo>
                  <a:pt x="3146" y="5162"/>
                </a:lnTo>
                <a:lnTo>
                  <a:pt x="3180" y="5061"/>
                </a:lnTo>
                <a:lnTo>
                  <a:pt x="3146" y="5027"/>
                </a:lnTo>
                <a:lnTo>
                  <a:pt x="3146" y="4993"/>
                </a:lnTo>
                <a:lnTo>
                  <a:pt x="3180" y="4959"/>
                </a:lnTo>
                <a:lnTo>
                  <a:pt x="3215" y="4858"/>
                </a:lnTo>
                <a:lnTo>
                  <a:pt x="3285" y="4757"/>
                </a:lnTo>
                <a:lnTo>
                  <a:pt x="3354" y="4622"/>
                </a:lnTo>
                <a:lnTo>
                  <a:pt x="3388" y="4588"/>
                </a:lnTo>
                <a:lnTo>
                  <a:pt x="3422" y="4555"/>
                </a:lnTo>
                <a:lnTo>
                  <a:pt x="3493" y="4555"/>
                </a:lnTo>
                <a:lnTo>
                  <a:pt x="3561" y="4555"/>
                </a:lnTo>
                <a:lnTo>
                  <a:pt x="3631" y="4555"/>
                </a:lnTo>
                <a:lnTo>
                  <a:pt x="3768" y="4555"/>
                </a:lnTo>
                <a:lnTo>
                  <a:pt x="3907" y="4521"/>
                </a:lnTo>
                <a:lnTo>
                  <a:pt x="4045" y="4453"/>
                </a:lnTo>
                <a:lnTo>
                  <a:pt x="4080" y="4419"/>
                </a:lnTo>
                <a:lnTo>
                  <a:pt x="4149" y="4386"/>
                </a:lnTo>
                <a:lnTo>
                  <a:pt x="4217" y="4419"/>
                </a:lnTo>
                <a:lnTo>
                  <a:pt x="4253" y="4453"/>
                </a:lnTo>
                <a:lnTo>
                  <a:pt x="4321" y="4453"/>
                </a:lnTo>
                <a:lnTo>
                  <a:pt x="4391" y="4453"/>
                </a:lnTo>
                <a:lnTo>
                  <a:pt x="4494" y="4453"/>
                </a:lnTo>
                <a:lnTo>
                  <a:pt x="4529" y="4453"/>
                </a:lnTo>
                <a:lnTo>
                  <a:pt x="4563" y="4487"/>
                </a:lnTo>
                <a:lnTo>
                  <a:pt x="4703" y="4588"/>
                </a:lnTo>
                <a:lnTo>
                  <a:pt x="4737" y="4588"/>
                </a:lnTo>
                <a:lnTo>
                  <a:pt x="4770" y="4622"/>
                </a:lnTo>
                <a:lnTo>
                  <a:pt x="4875" y="4655"/>
                </a:lnTo>
                <a:lnTo>
                  <a:pt x="4944" y="4689"/>
                </a:lnTo>
                <a:lnTo>
                  <a:pt x="4979" y="4723"/>
                </a:lnTo>
                <a:lnTo>
                  <a:pt x="5013" y="4824"/>
                </a:lnTo>
                <a:lnTo>
                  <a:pt x="5082" y="4791"/>
                </a:lnTo>
                <a:lnTo>
                  <a:pt x="5116" y="4757"/>
                </a:lnTo>
                <a:lnTo>
                  <a:pt x="5116" y="4689"/>
                </a:lnTo>
                <a:lnTo>
                  <a:pt x="5082" y="4655"/>
                </a:lnTo>
                <a:lnTo>
                  <a:pt x="5048" y="4622"/>
                </a:lnTo>
                <a:lnTo>
                  <a:pt x="5048" y="4588"/>
                </a:lnTo>
                <a:lnTo>
                  <a:pt x="5048" y="4555"/>
                </a:lnTo>
                <a:lnTo>
                  <a:pt x="5048" y="4521"/>
                </a:lnTo>
                <a:lnTo>
                  <a:pt x="5116" y="4453"/>
                </a:lnTo>
                <a:lnTo>
                  <a:pt x="5116" y="4386"/>
                </a:lnTo>
                <a:lnTo>
                  <a:pt x="5152" y="4352"/>
                </a:lnTo>
                <a:lnTo>
                  <a:pt x="5186" y="4251"/>
                </a:lnTo>
                <a:lnTo>
                  <a:pt x="5186" y="4183"/>
                </a:lnTo>
                <a:lnTo>
                  <a:pt x="5256" y="3981"/>
                </a:lnTo>
                <a:lnTo>
                  <a:pt x="5256" y="3913"/>
                </a:lnTo>
                <a:lnTo>
                  <a:pt x="5289" y="3913"/>
                </a:lnTo>
                <a:lnTo>
                  <a:pt x="5289" y="3879"/>
                </a:lnTo>
                <a:lnTo>
                  <a:pt x="5289" y="3812"/>
                </a:lnTo>
                <a:lnTo>
                  <a:pt x="5256" y="3779"/>
                </a:lnTo>
                <a:lnTo>
                  <a:pt x="5221" y="3678"/>
                </a:lnTo>
                <a:lnTo>
                  <a:pt x="5186" y="3576"/>
                </a:lnTo>
                <a:lnTo>
                  <a:pt x="5152" y="3542"/>
                </a:lnTo>
                <a:lnTo>
                  <a:pt x="5013" y="3509"/>
                </a:lnTo>
                <a:lnTo>
                  <a:pt x="4979" y="3441"/>
                </a:lnTo>
                <a:lnTo>
                  <a:pt x="4944" y="3407"/>
                </a:lnTo>
                <a:lnTo>
                  <a:pt x="4944" y="3373"/>
                </a:lnTo>
                <a:lnTo>
                  <a:pt x="4911" y="3340"/>
                </a:lnTo>
                <a:lnTo>
                  <a:pt x="4911" y="3272"/>
                </a:lnTo>
                <a:lnTo>
                  <a:pt x="4944" y="3205"/>
                </a:lnTo>
                <a:lnTo>
                  <a:pt x="4979" y="3172"/>
                </a:lnTo>
                <a:lnTo>
                  <a:pt x="5013" y="3103"/>
                </a:lnTo>
                <a:lnTo>
                  <a:pt x="5013" y="3036"/>
                </a:lnTo>
                <a:lnTo>
                  <a:pt x="5013" y="3002"/>
                </a:lnTo>
                <a:lnTo>
                  <a:pt x="4979" y="3002"/>
                </a:lnTo>
                <a:lnTo>
                  <a:pt x="4944" y="3002"/>
                </a:lnTo>
                <a:lnTo>
                  <a:pt x="4911" y="3002"/>
                </a:lnTo>
                <a:lnTo>
                  <a:pt x="4875" y="3036"/>
                </a:lnTo>
                <a:lnTo>
                  <a:pt x="4840" y="3036"/>
                </a:lnTo>
                <a:lnTo>
                  <a:pt x="4806" y="3036"/>
                </a:lnTo>
                <a:lnTo>
                  <a:pt x="4770" y="3002"/>
                </a:lnTo>
                <a:lnTo>
                  <a:pt x="4183" y="3002"/>
                </a:lnTo>
                <a:lnTo>
                  <a:pt x="3941" y="2496"/>
                </a:lnTo>
                <a:lnTo>
                  <a:pt x="4010" y="2463"/>
                </a:lnTo>
                <a:lnTo>
                  <a:pt x="4115" y="2463"/>
                </a:lnTo>
                <a:lnTo>
                  <a:pt x="4115" y="2362"/>
                </a:lnTo>
                <a:lnTo>
                  <a:pt x="4115" y="2260"/>
                </a:lnTo>
                <a:lnTo>
                  <a:pt x="4149" y="2159"/>
                </a:lnTo>
                <a:lnTo>
                  <a:pt x="4149" y="2126"/>
                </a:lnTo>
                <a:lnTo>
                  <a:pt x="4115" y="2092"/>
                </a:lnTo>
                <a:lnTo>
                  <a:pt x="4080" y="2057"/>
                </a:lnTo>
                <a:lnTo>
                  <a:pt x="4045" y="1923"/>
                </a:lnTo>
                <a:lnTo>
                  <a:pt x="4010" y="1856"/>
                </a:lnTo>
                <a:lnTo>
                  <a:pt x="3941" y="1822"/>
                </a:lnTo>
                <a:lnTo>
                  <a:pt x="3907" y="1754"/>
                </a:lnTo>
                <a:lnTo>
                  <a:pt x="3838" y="1754"/>
                </a:lnTo>
                <a:lnTo>
                  <a:pt x="3734" y="1754"/>
                </a:lnTo>
                <a:lnTo>
                  <a:pt x="3664" y="1754"/>
                </a:lnTo>
                <a:lnTo>
                  <a:pt x="3561" y="1720"/>
                </a:lnTo>
                <a:lnTo>
                  <a:pt x="3526" y="1720"/>
                </a:lnTo>
                <a:lnTo>
                  <a:pt x="3457" y="1754"/>
                </a:lnTo>
                <a:lnTo>
                  <a:pt x="3422" y="1720"/>
                </a:lnTo>
                <a:lnTo>
                  <a:pt x="3422" y="1653"/>
                </a:lnTo>
                <a:lnTo>
                  <a:pt x="3388" y="1619"/>
                </a:lnTo>
                <a:lnTo>
                  <a:pt x="3320" y="1586"/>
                </a:lnTo>
                <a:lnTo>
                  <a:pt x="3285" y="1552"/>
                </a:lnTo>
                <a:lnTo>
                  <a:pt x="3250" y="1518"/>
                </a:lnTo>
                <a:lnTo>
                  <a:pt x="3180" y="1518"/>
                </a:lnTo>
                <a:lnTo>
                  <a:pt x="3111" y="1484"/>
                </a:lnTo>
                <a:lnTo>
                  <a:pt x="3043" y="1484"/>
                </a:lnTo>
                <a:lnTo>
                  <a:pt x="2869" y="1383"/>
                </a:lnTo>
                <a:lnTo>
                  <a:pt x="2835" y="1349"/>
                </a:lnTo>
                <a:lnTo>
                  <a:pt x="2801" y="1316"/>
                </a:lnTo>
                <a:lnTo>
                  <a:pt x="2766" y="1316"/>
                </a:lnTo>
                <a:lnTo>
                  <a:pt x="2731" y="1316"/>
                </a:lnTo>
                <a:lnTo>
                  <a:pt x="2698" y="1316"/>
                </a:lnTo>
                <a:lnTo>
                  <a:pt x="2627" y="1281"/>
                </a:lnTo>
                <a:lnTo>
                  <a:pt x="2557" y="1316"/>
                </a:lnTo>
                <a:lnTo>
                  <a:pt x="2490" y="1316"/>
                </a:lnTo>
                <a:lnTo>
                  <a:pt x="2454" y="1316"/>
                </a:lnTo>
                <a:lnTo>
                  <a:pt x="2420" y="1349"/>
                </a:lnTo>
                <a:lnTo>
                  <a:pt x="2386" y="1316"/>
                </a:lnTo>
                <a:lnTo>
                  <a:pt x="2350" y="1316"/>
                </a:lnTo>
                <a:lnTo>
                  <a:pt x="2281" y="1281"/>
                </a:lnTo>
                <a:lnTo>
                  <a:pt x="2248" y="1248"/>
                </a:lnTo>
                <a:lnTo>
                  <a:pt x="2213" y="1180"/>
                </a:lnTo>
                <a:lnTo>
                  <a:pt x="2178" y="1147"/>
                </a:lnTo>
                <a:lnTo>
                  <a:pt x="2075" y="1080"/>
                </a:lnTo>
                <a:lnTo>
                  <a:pt x="2040" y="1046"/>
                </a:lnTo>
                <a:lnTo>
                  <a:pt x="2005" y="1046"/>
                </a:lnTo>
                <a:lnTo>
                  <a:pt x="1971" y="1011"/>
                </a:lnTo>
                <a:lnTo>
                  <a:pt x="1936" y="1046"/>
                </a:lnTo>
                <a:lnTo>
                  <a:pt x="1936" y="1011"/>
                </a:lnTo>
                <a:lnTo>
                  <a:pt x="1971" y="978"/>
                </a:lnTo>
                <a:lnTo>
                  <a:pt x="1971" y="911"/>
                </a:lnTo>
                <a:lnTo>
                  <a:pt x="1936" y="877"/>
                </a:lnTo>
                <a:lnTo>
                  <a:pt x="1902" y="877"/>
                </a:lnTo>
                <a:lnTo>
                  <a:pt x="1867" y="776"/>
                </a:lnTo>
                <a:lnTo>
                  <a:pt x="1832" y="708"/>
                </a:lnTo>
                <a:lnTo>
                  <a:pt x="1867" y="642"/>
                </a:lnTo>
                <a:lnTo>
                  <a:pt x="1867" y="573"/>
                </a:lnTo>
                <a:lnTo>
                  <a:pt x="1867" y="506"/>
                </a:lnTo>
                <a:lnTo>
                  <a:pt x="1832" y="472"/>
                </a:lnTo>
                <a:lnTo>
                  <a:pt x="1797" y="438"/>
                </a:lnTo>
                <a:lnTo>
                  <a:pt x="1797" y="372"/>
                </a:lnTo>
                <a:lnTo>
                  <a:pt x="1797" y="304"/>
                </a:lnTo>
                <a:lnTo>
                  <a:pt x="1832" y="270"/>
                </a:lnTo>
                <a:lnTo>
                  <a:pt x="1832" y="202"/>
                </a:lnTo>
                <a:lnTo>
                  <a:pt x="1832" y="102"/>
                </a:lnTo>
                <a:lnTo>
                  <a:pt x="1797" y="0"/>
                </a:lnTo>
                <a:lnTo>
                  <a:pt x="1762" y="34"/>
                </a:lnTo>
                <a:lnTo>
                  <a:pt x="1695" y="34"/>
                </a:lnTo>
                <a:lnTo>
                  <a:pt x="1625" y="34"/>
                </a:lnTo>
                <a:lnTo>
                  <a:pt x="1591" y="34"/>
                </a:lnTo>
                <a:lnTo>
                  <a:pt x="1521" y="34"/>
                </a:lnTo>
                <a:lnTo>
                  <a:pt x="1418" y="34"/>
                </a:lnTo>
                <a:lnTo>
                  <a:pt x="1348" y="67"/>
                </a:lnTo>
                <a:lnTo>
                  <a:pt x="1313" y="67"/>
                </a:lnTo>
                <a:lnTo>
                  <a:pt x="1280" y="102"/>
                </a:lnTo>
                <a:lnTo>
                  <a:pt x="1209" y="102"/>
                </a:lnTo>
                <a:lnTo>
                  <a:pt x="1176" y="168"/>
                </a:lnTo>
                <a:lnTo>
                  <a:pt x="1141" y="202"/>
                </a:lnTo>
                <a:lnTo>
                  <a:pt x="1107" y="236"/>
                </a:lnTo>
                <a:lnTo>
                  <a:pt x="1072" y="236"/>
                </a:lnTo>
                <a:lnTo>
                  <a:pt x="1037" y="270"/>
                </a:lnTo>
                <a:lnTo>
                  <a:pt x="968" y="270"/>
                </a:lnTo>
                <a:lnTo>
                  <a:pt x="830" y="404"/>
                </a:lnTo>
                <a:lnTo>
                  <a:pt x="830" y="438"/>
                </a:lnTo>
                <a:lnTo>
                  <a:pt x="795" y="472"/>
                </a:lnTo>
                <a:lnTo>
                  <a:pt x="690" y="438"/>
                </a:lnTo>
                <a:lnTo>
                  <a:pt x="658" y="472"/>
                </a:lnTo>
                <a:lnTo>
                  <a:pt x="623" y="506"/>
                </a:lnTo>
                <a:lnTo>
                  <a:pt x="518" y="607"/>
                </a:lnTo>
                <a:lnTo>
                  <a:pt x="449" y="642"/>
                </a:lnTo>
                <a:lnTo>
                  <a:pt x="414" y="674"/>
                </a:lnTo>
                <a:lnTo>
                  <a:pt x="345" y="674"/>
                </a:lnTo>
                <a:lnTo>
                  <a:pt x="311" y="642"/>
                </a:lnTo>
                <a:lnTo>
                  <a:pt x="277" y="642"/>
                </a:lnTo>
                <a:lnTo>
                  <a:pt x="173" y="607"/>
                </a:lnTo>
                <a:lnTo>
                  <a:pt x="69" y="642"/>
                </a:lnTo>
                <a:lnTo>
                  <a:pt x="0" y="674"/>
                </a:lnTo>
                <a:lnTo>
                  <a:pt x="311" y="1281"/>
                </a:lnTo>
                <a:lnTo>
                  <a:pt x="173" y="1787"/>
                </a:lnTo>
                <a:lnTo>
                  <a:pt x="207" y="1856"/>
                </a:lnTo>
                <a:lnTo>
                  <a:pt x="241" y="1889"/>
                </a:lnTo>
                <a:lnTo>
                  <a:pt x="277" y="1923"/>
                </a:lnTo>
                <a:lnTo>
                  <a:pt x="277" y="1990"/>
                </a:lnTo>
                <a:lnTo>
                  <a:pt x="277" y="2024"/>
                </a:lnTo>
                <a:lnTo>
                  <a:pt x="241" y="2024"/>
                </a:lnTo>
                <a:lnTo>
                  <a:pt x="207" y="2092"/>
                </a:lnTo>
                <a:lnTo>
                  <a:pt x="173" y="2159"/>
                </a:lnTo>
                <a:lnTo>
                  <a:pt x="104" y="2227"/>
                </a:lnTo>
                <a:lnTo>
                  <a:pt x="69" y="2327"/>
                </a:lnTo>
                <a:lnTo>
                  <a:pt x="35" y="2362"/>
                </a:lnTo>
                <a:lnTo>
                  <a:pt x="0" y="2395"/>
                </a:lnTo>
                <a:lnTo>
                  <a:pt x="35" y="2395"/>
                </a:lnTo>
                <a:lnTo>
                  <a:pt x="35" y="2429"/>
                </a:lnTo>
                <a:lnTo>
                  <a:pt x="69" y="2463"/>
                </a:lnTo>
                <a:lnTo>
                  <a:pt x="35" y="2564"/>
                </a:lnTo>
                <a:lnTo>
                  <a:pt x="35" y="2597"/>
                </a:lnTo>
                <a:lnTo>
                  <a:pt x="137" y="2699"/>
                </a:lnTo>
                <a:lnTo>
                  <a:pt x="173" y="2733"/>
                </a:lnTo>
                <a:lnTo>
                  <a:pt x="241" y="2766"/>
                </a:lnTo>
                <a:lnTo>
                  <a:pt x="277" y="2800"/>
                </a:lnTo>
                <a:lnTo>
                  <a:pt x="311" y="2833"/>
                </a:lnTo>
                <a:lnTo>
                  <a:pt x="277" y="2935"/>
                </a:lnTo>
                <a:lnTo>
                  <a:pt x="311" y="2969"/>
                </a:lnTo>
                <a:lnTo>
                  <a:pt x="345" y="2969"/>
                </a:lnTo>
                <a:lnTo>
                  <a:pt x="345" y="3036"/>
                </a:lnTo>
                <a:lnTo>
                  <a:pt x="311" y="3070"/>
                </a:lnTo>
                <a:lnTo>
                  <a:pt x="277" y="3137"/>
                </a:lnTo>
                <a:lnTo>
                  <a:pt x="241" y="3137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1" name="Freeform 22"/>
          <p:cNvSpPr>
            <a:spLocks noChangeArrowheads="1"/>
          </p:cNvSpPr>
          <p:nvPr/>
        </p:nvSpPr>
        <p:spPr bwMode="auto">
          <a:xfrm>
            <a:off x="2111375" y="4456113"/>
            <a:ext cx="1257300" cy="1347787"/>
          </a:xfrm>
          <a:custGeom>
            <a:avLst/>
            <a:gdLst>
              <a:gd name="T0" fmla="*/ 434424326 w 3493"/>
              <a:gd name="T1" fmla="*/ 410620256 h 3746"/>
              <a:gd name="T2" fmla="*/ 412009975 w 3493"/>
              <a:gd name="T3" fmla="*/ 449843880 h 3746"/>
              <a:gd name="T4" fmla="*/ 398664886 w 3493"/>
              <a:gd name="T5" fmla="*/ 458517065 h 3746"/>
              <a:gd name="T6" fmla="*/ 376250534 w 3493"/>
              <a:gd name="T7" fmla="*/ 463047947 h 3746"/>
              <a:gd name="T8" fmla="*/ 362776224 w 3493"/>
              <a:gd name="T9" fmla="*/ 480394318 h 3746"/>
              <a:gd name="T10" fmla="*/ 344896503 w 3493"/>
              <a:gd name="T11" fmla="*/ 480394318 h 3746"/>
              <a:gd name="T12" fmla="*/ 313671694 w 3493"/>
              <a:gd name="T13" fmla="*/ 476122488 h 3746"/>
              <a:gd name="T14" fmla="*/ 282188081 w 3493"/>
              <a:gd name="T15" fmla="*/ 480394318 h 3746"/>
              <a:gd name="T16" fmla="*/ 259773730 w 3493"/>
              <a:gd name="T17" fmla="*/ 476122488 h 3746"/>
              <a:gd name="T18" fmla="*/ 223884708 w 3493"/>
              <a:gd name="T19" fmla="*/ 476122488 h 3746"/>
              <a:gd name="T20" fmla="*/ 210539618 w 3493"/>
              <a:gd name="T21" fmla="*/ 454245235 h 3746"/>
              <a:gd name="T22" fmla="*/ 228419339 w 3493"/>
              <a:gd name="T23" fmla="*/ 428096153 h 3746"/>
              <a:gd name="T24" fmla="*/ 237359379 w 3493"/>
              <a:gd name="T25" fmla="*/ 401817544 h 3746"/>
              <a:gd name="T26" fmla="*/ 264178779 w 3493"/>
              <a:gd name="T27" fmla="*/ 371137221 h 3746"/>
              <a:gd name="T28" fmla="*/ 264178779 w 3493"/>
              <a:gd name="T29" fmla="*/ 353790849 h 3746"/>
              <a:gd name="T30" fmla="*/ 268713410 w 3493"/>
              <a:gd name="T31" fmla="*/ 340716308 h 3746"/>
              <a:gd name="T32" fmla="*/ 246428640 w 3493"/>
              <a:gd name="T33" fmla="*/ 323240411 h 3746"/>
              <a:gd name="T34" fmla="*/ 228419339 w 3493"/>
              <a:gd name="T35" fmla="*/ 305764514 h 3746"/>
              <a:gd name="T36" fmla="*/ 192530317 w 3493"/>
              <a:gd name="T37" fmla="*/ 297091328 h 3746"/>
              <a:gd name="T38" fmla="*/ 174780538 w 3493"/>
              <a:gd name="T39" fmla="*/ 288288617 h 3746"/>
              <a:gd name="T40" fmla="*/ 152236605 w 3493"/>
              <a:gd name="T41" fmla="*/ 279485906 h 3746"/>
              <a:gd name="T42" fmla="*/ 111942174 w 3493"/>
              <a:gd name="T43" fmla="*/ 279485906 h 3746"/>
              <a:gd name="T44" fmla="*/ 89527823 w 3493"/>
              <a:gd name="T45" fmla="*/ 266411005 h 3746"/>
              <a:gd name="T46" fmla="*/ 49233752 w 3493"/>
              <a:gd name="T47" fmla="*/ 235860566 h 3746"/>
              <a:gd name="T48" fmla="*/ 26948982 w 3493"/>
              <a:gd name="T49" fmla="*/ 209581958 h 3746"/>
              <a:gd name="T50" fmla="*/ 8810099 w 3493"/>
              <a:gd name="T51" fmla="*/ 131004824 h 3746"/>
              <a:gd name="T52" fmla="*/ 17750139 w 3493"/>
              <a:gd name="T53" fmla="*/ 87379845 h 3746"/>
              <a:gd name="T54" fmla="*/ 22284770 w 3493"/>
              <a:gd name="T55" fmla="*/ 61230402 h 3746"/>
              <a:gd name="T56" fmla="*/ 49233752 w 3493"/>
              <a:gd name="T57" fmla="*/ 21877253 h 3746"/>
              <a:gd name="T58" fmla="*/ 94062814 w 3493"/>
              <a:gd name="T59" fmla="*/ 21877253 h 3746"/>
              <a:gd name="T60" fmla="*/ 143426147 w 3493"/>
              <a:gd name="T61" fmla="*/ 0 h 3746"/>
              <a:gd name="T62" fmla="*/ 174780538 w 3493"/>
              <a:gd name="T63" fmla="*/ 8673186 h 3746"/>
              <a:gd name="T64" fmla="*/ 215074249 w 3493"/>
              <a:gd name="T65" fmla="*/ 26278608 h 3746"/>
              <a:gd name="T66" fmla="*/ 246428640 w 3493"/>
              <a:gd name="T67" fmla="*/ 39353150 h 3746"/>
              <a:gd name="T68" fmla="*/ 255368320 w 3493"/>
              <a:gd name="T69" fmla="*/ 74175778 h 3746"/>
              <a:gd name="T70" fmla="*/ 264178779 w 3493"/>
              <a:gd name="T71" fmla="*/ 87379845 h 3746"/>
              <a:gd name="T72" fmla="*/ 255368320 w 3493"/>
              <a:gd name="T73" fmla="*/ 148480721 h 3746"/>
              <a:gd name="T74" fmla="*/ 259773730 w 3493"/>
              <a:gd name="T75" fmla="*/ 170357974 h 3746"/>
              <a:gd name="T76" fmla="*/ 309007481 w 3493"/>
              <a:gd name="T77" fmla="*/ 179031520 h 3746"/>
              <a:gd name="T78" fmla="*/ 340361872 w 3493"/>
              <a:gd name="T79" fmla="*/ 179031520 h 3746"/>
              <a:gd name="T80" fmla="*/ 371845485 w 3493"/>
              <a:gd name="T81" fmla="*/ 187834231 h 3746"/>
              <a:gd name="T82" fmla="*/ 376250534 w 3493"/>
              <a:gd name="T83" fmla="*/ 218514195 h 3746"/>
              <a:gd name="T84" fmla="*/ 380785525 w 3493"/>
              <a:gd name="T85" fmla="*/ 244533752 h 3746"/>
              <a:gd name="T86" fmla="*/ 389725205 w 3493"/>
              <a:gd name="T87" fmla="*/ 279485906 h 3746"/>
              <a:gd name="T88" fmla="*/ 425614227 w 3493"/>
              <a:gd name="T89" fmla="*/ 288288617 h 3746"/>
              <a:gd name="T90" fmla="*/ 452433628 w 3493"/>
              <a:gd name="T91" fmla="*/ 305764514 h 3746"/>
              <a:gd name="T92" fmla="*/ 438958957 w 3493"/>
              <a:gd name="T93" fmla="*/ 314437700 h 3746"/>
              <a:gd name="T94" fmla="*/ 430019277 w 3493"/>
              <a:gd name="T95" fmla="*/ 331913597 h 3746"/>
              <a:gd name="T96" fmla="*/ 430019277 w 3493"/>
              <a:gd name="T97" fmla="*/ 344988138 h 3746"/>
              <a:gd name="T98" fmla="*/ 438958957 w 3493"/>
              <a:gd name="T99" fmla="*/ 358192205 h 3746"/>
              <a:gd name="T100" fmla="*/ 434424326 w 3493"/>
              <a:gd name="T101" fmla="*/ 384341288 h 37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493"/>
              <a:gd name="T154" fmla="*/ 0 h 3746"/>
              <a:gd name="T155" fmla="*/ 3493 w 3493"/>
              <a:gd name="T156" fmla="*/ 3746 h 374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493" h="3746">
                <a:moveTo>
                  <a:pt x="3388" y="2969"/>
                </a:moveTo>
                <a:lnTo>
                  <a:pt x="3353" y="3002"/>
                </a:lnTo>
                <a:lnTo>
                  <a:pt x="3388" y="3104"/>
                </a:lnTo>
                <a:lnTo>
                  <a:pt x="3353" y="3172"/>
                </a:lnTo>
                <a:lnTo>
                  <a:pt x="3319" y="3272"/>
                </a:lnTo>
                <a:lnTo>
                  <a:pt x="3285" y="3407"/>
                </a:lnTo>
                <a:lnTo>
                  <a:pt x="3216" y="3441"/>
                </a:lnTo>
                <a:lnTo>
                  <a:pt x="3180" y="3475"/>
                </a:lnTo>
                <a:lnTo>
                  <a:pt x="3112" y="3441"/>
                </a:lnTo>
                <a:lnTo>
                  <a:pt x="3077" y="3475"/>
                </a:lnTo>
                <a:lnTo>
                  <a:pt x="3077" y="3509"/>
                </a:lnTo>
                <a:lnTo>
                  <a:pt x="3077" y="3542"/>
                </a:lnTo>
                <a:lnTo>
                  <a:pt x="3042" y="3542"/>
                </a:lnTo>
                <a:lnTo>
                  <a:pt x="2974" y="3542"/>
                </a:lnTo>
                <a:lnTo>
                  <a:pt x="2939" y="3542"/>
                </a:lnTo>
                <a:lnTo>
                  <a:pt x="2904" y="3577"/>
                </a:lnTo>
                <a:lnTo>
                  <a:pt x="2834" y="3610"/>
                </a:lnTo>
                <a:lnTo>
                  <a:pt x="2800" y="3610"/>
                </a:lnTo>
                <a:lnTo>
                  <a:pt x="2800" y="3644"/>
                </a:lnTo>
                <a:lnTo>
                  <a:pt x="2800" y="3711"/>
                </a:lnTo>
                <a:lnTo>
                  <a:pt x="2766" y="3745"/>
                </a:lnTo>
                <a:lnTo>
                  <a:pt x="2731" y="3745"/>
                </a:lnTo>
                <a:lnTo>
                  <a:pt x="2697" y="3711"/>
                </a:lnTo>
                <a:lnTo>
                  <a:pt x="2662" y="3711"/>
                </a:lnTo>
                <a:lnTo>
                  <a:pt x="2593" y="3678"/>
                </a:lnTo>
                <a:lnTo>
                  <a:pt x="2524" y="3678"/>
                </a:lnTo>
                <a:lnTo>
                  <a:pt x="2489" y="3678"/>
                </a:lnTo>
                <a:lnTo>
                  <a:pt x="2421" y="3678"/>
                </a:lnTo>
                <a:lnTo>
                  <a:pt x="2385" y="3678"/>
                </a:lnTo>
                <a:lnTo>
                  <a:pt x="2281" y="3678"/>
                </a:lnTo>
                <a:lnTo>
                  <a:pt x="2213" y="3711"/>
                </a:lnTo>
                <a:lnTo>
                  <a:pt x="2178" y="3711"/>
                </a:lnTo>
                <a:lnTo>
                  <a:pt x="2144" y="3745"/>
                </a:lnTo>
                <a:lnTo>
                  <a:pt x="2109" y="3745"/>
                </a:lnTo>
                <a:lnTo>
                  <a:pt x="2039" y="3711"/>
                </a:lnTo>
                <a:lnTo>
                  <a:pt x="2005" y="3678"/>
                </a:lnTo>
                <a:lnTo>
                  <a:pt x="1971" y="3644"/>
                </a:lnTo>
                <a:lnTo>
                  <a:pt x="1936" y="3644"/>
                </a:lnTo>
                <a:lnTo>
                  <a:pt x="1868" y="3644"/>
                </a:lnTo>
                <a:lnTo>
                  <a:pt x="1728" y="3678"/>
                </a:lnTo>
                <a:lnTo>
                  <a:pt x="1590" y="3644"/>
                </a:lnTo>
                <a:lnTo>
                  <a:pt x="1625" y="3610"/>
                </a:lnTo>
                <a:lnTo>
                  <a:pt x="1590" y="3542"/>
                </a:lnTo>
                <a:lnTo>
                  <a:pt x="1625" y="3509"/>
                </a:lnTo>
                <a:lnTo>
                  <a:pt x="1625" y="3475"/>
                </a:lnTo>
                <a:lnTo>
                  <a:pt x="1728" y="3374"/>
                </a:lnTo>
                <a:lnTo>
                  <a:pt x="1763" y="3341"/>
                </a:lnTo>
                <a:lnTo>
                  <a:pt x="1763" y="3307"/>
                </a:lnTo>
                <a:lnTo>
                  <a:pt x="1763" y="3205"/>
                </a:lnTo>
                <a:lnTo>
                  <a:pt x="1798" y="3137"/>
                </a:lnTo>
                <a:lnTo>
                  <a:pt x="1798" y="3104"/>
                </a:lnTo>
                <a:lnTo>
                  <a:pt x="1832" y="3104"/>
                </a:lnTo>
                <a:lnTo>
                  <a:pt x="1902" y="3037"/>
                </a:lnTo>
                <a:lnTo>
                  <a:pt x="1971" y="2935"/>
                </a:lnTo>
                <a:lnTo>
                  <a:pt x="2005" y="2902"/>
                </a:lnTo>
                <a:lnTo>
                  <a:pt x="2039" y="2867"/>
                </a:lnTo>
                <a:lnTo>
                  <a:pt x="2005" y="2834"/>
                </a:lnTo>
                <a:lnTo>
                  <a:pt x="2005" y="2801"/>
                </a:lnTo>
                <a:lnTo>
                  <a:pt x="2005" y="2767"/>
                </a:lnTo>
                <a:lnTo>
                  <a:pt x="2039" y="2733"/>
                </a:lnTo>
                <a:lnTo>
                  <a:pt x="2039" y="2699"/>
                </a:lnTo>
                <a:lnTo>
                  <a:pt x="2039" y="2665"/>
                </a:lnTo>
                <a:lnTo>
                  <a:pt x="2074" y="2665"/>
                </a:lnTo>
                <a:lnTo>
                  <a:pt x="2074" y="2632"/>
                </a:lnTo>
                <a:lnTo>
                  <a:pt x="2074" y="2597"/>
                </a:lnTo>
                <a:lnTo>
                  <a:pt x="2005" y="2564"/>
                </a:lnTo>
                <a:lnTo>
                  <a:pt x="1936" y="2531"/>
                </a:lnTo>
                <a:lnTo>
                  <a:pt x="1902" y="2497"/>
                </a:lnTo>
                <a:lnTo>
                  <a:pt x="1902" y="2463"/>
                </a:lnTo>
                <a:lnTo>
                  <a:pt x="1798" y="2429"/>
                </a:lnTo>
                <a:lnTo>
                  <a:pt x="1763" y="2395"/>
                </a:lnTo>
                <a:lnTo>
                  <a:pt x="1763" y="2362"/>
                </a:lnTo>
                <a:lnTo>
                  <a:pt x="1660" y="2328"/>
                </a:lnTo>
                <a:lnTo>
                  <a:pt x="1555" y="2328"/>
                </a:lnTo>
                <a:lnTo>
                  <a:pt x="1521" y="2328"/>
                </a:lnTo>
                <a:lnTo>
                  <a:pt x="1486" y="2295"/>
                </a:lnTo>
                <a:lnTo>
                  <a:pt x="1452" y="2328"/>
                </a:lnTo>
                <a:lnTo>
                  <a:pt x="1383" y="2295"/>
                </a:lnTo>
                <a:lnTo>
                  <a:pt x="1349" y="2261"/>
                </a:lnTo>
                <a:lnTo>
                  <a:pt x="1349" y="2227"/>
                </a:lnTo>
                <a:lnTo>
                  <a:pt x="1314" y="2193"/>
                </a:lnTo>
                <a:lnTo>
                  <a:pt x="1244" y="2193"/>
                </a:lnTo>
                <a:lnTo>
                  <a:pt x="1210" y="2193"/>
                </a:lnTo>
                <a:lnTo>
                  <a:pt x="1175" y="2159"/>
                </a:lnTo>
                <a:lnTo>
                  <a:pt x="1107" y="2159"/>
                </a:lnTo>
                <a:lnTo>
                  <a:pt x="1037" y="2159"/>
                </a:lnTo>
                <a:lnTo>
                  <a:pt x="1003" y="2159"/>
                </a:lnTo>
                <a:lnTo>
                  <a:pt x="864" y="2159"/>
                </a:lnTo>
                <a:lnTo>
                  <a:pt x="795" y="2159"/>
                </a:lnTo>
                <a:lnTo>
                  <a:pt x="761" y="2126"/>
                </a:lnTo>
                <a:lnTo>
                  <a:pt x="726" y="2092"/>
                </a:lnTo>
                <a:lnTo>
                  <a:pt x="691" y="2058"/>
                </a:lnTo>
                <a:lnTo>
                  <a:pt x="621" y="2025"/>
                </a:lnTo>
                <a:lnTo>
                  <a:pt x="554" y="1923"/>
                </a:lnTo>
                <a:lnTo>
                  <a:pt x="450" y="1856"/>
                </a:lnTo>
                <a:lnTo>
                  <a:pt x="380" y="1822"/>
                </a:lnTo>
                <a:lnTo>
                  <a:pt x="311" y="1755"/>
                </a:lnTo>
                <a:lnTo>
                  <a:pt x="277" y="1688"/>
                </a:lnTo>
                <a:lnTo>
                  <a:pt x="242" y="1653"/>
                </a:lnTo>
                <a:lnTo>
                  <a:pt x="208" y="1619"/>
                </a:lnTo>
                <a:lnTo>
                  <a:pt x="104" y="1451"/>
                </a:lnTo>
                <a:lnTo>
                  <a:pt x="68" y="1383"/>
                </a:lnTo>
                <a:lnTo>
                  <a:pt x="0" y="1316"/>
                </a:lnTo>
                <a:lnTo>
                  <a:pt x="68" y="1012"/>
                </a:lnTo>
                <a:lnTo>
                  <a:pt x="68" y="945"/>
                </a:lnTo>
                <a:lnTo>
                  <a:pt x="68" y="877"/>
                </a:lnTo>
                <a:lnTo>
                  <a:pt x="104" y="776"/>
                </a:lnTo>
                <a:lnTo>
                  <a:pt x="137" y="675"/>
                </a:lnTo>
                <a:lnTo>
                  <a:pt x="104" y="642"/>
                </a:lnTo>
                <a:lnTo>
                  <a:pt x="104" y="607"/>
                </a:lnTo>
                <a:lnTo>
                  <a:pt x="137" y="573"/>
                </a:lnTo>
                <a:lnTo>
                  <a:pt x="172" y="473"/>
                </a:lnTo>
                <a:lnTo>
                  <a:pt x="242" y="372"/>
                </a:lnTo>
                <a:lnTo>
                  <a:pt x="311" y="236"/>
                </a:lnTo>
                <a:lnTo>
                  <a:pt x="345" y="203"/>
                </a:lnTo>
                <a:lnTo>
                  <a:pt x="380" y="169"/>
                </a:lnTo>
                <a:lnTo>
                  <a:pt x="450" y="169"/>
                </a:lnTo>
                <a:lnTo>
                  <a:pt x="518" y="169"/>
                </a:lnTo>
                <a:lnTo>
                  <a:pt x="588" y="169"/>
                </a:lnTo>
                <a:lnTo>
                  <a:pt x="726" y="169"/>
                </a:lnTo>
                <a:lnTo>
                  <a:pt x="864" y="135"/>
                </a:lnTo>
                <a:lnTo>
                  <a:pt x="1003" y="67"/>
                </a:lnTo>
                <a:lnTo>
                  <a:pt x="1037" y="34"/>
                </a:lnTo>
                <a:lnTo>
                  <a:pt x="1107" y="0"/>
                </a:lnTo>
                <a:lnTo>
                  <a:pt x="1175" y="34"/>
                </a:lnTo>
                <a:lnTo>
                  <a:pt x="1210" y="67"/>
                </a:lnTo>
                <a:lnTo>
                  <a:pt x="1279" y="67"/>
                </a:lnTo>
                <a:lnTo>
                  <a:pt x="1349" y="67"/>
                </a:lnTo>
                <a:lnTo>
                  <a:pt x="1452" y="67"/>
                </a:lnTo>
                <a:lnTo>
                  <a:pt x="1486" y="67"/>
                </a:lnTo>
                <a:lnTo>
                  <a:pt x="1521" y="102"/>
                </a:lnTo>
                <a:lnTo>
                  <a:pt x="1660" y="203"/>
                </a:lnTo>
                <a:lnTo>
                  <a:pt x="1694" y="203"/>
                </a:lnTo>
                <a:lnTo>
                  <a:pt x="1728" y="236"/>
                </a:lnTo>
                <a:lnTo>
                  <a:pt x="1832" y="270"/>
                </a:lnTo>
                <a:lnTo>
                  <a:pt x="1902" y="304"/>
                </a:lnTo>
                <a:lnTo>
                  <a:pt x="1936" y="337"/>
                </a:lnTo>
                <a:lnTo>
                  <a:pt x="1971" y="439"/>
                </a:lnTo>
                <a:lnTo>
                  <a:pt x="1971" y="506"/>
                </a:lnTo>
                <a:lnTo>
                  <a:pt x="1971" y="573"/>
                </a:lnTo>
                <a:lnTo>
                  <a:pt x="1971" y="607"/>
                </a:lnTo>
                <a:lnTo>
                  <a:pt x="2005" y="607"/>
                </a:lnTo>
                <a:lnTo>
                  <a:pt x="2039" y="642"/>
                </a:lnTo>
                <a:lnTo>
                  <a:pt x="2039" y="675"/>
                </a:lnTo>
                <a:lnTo>
                  <a:pt x="2039" y="810"/>
                </a:lnTo>
                <a:lnTo>
                  <a:pt x="2039" y="945"/>
                </a:lnTo>
                <a:lnTo>
                  <a:pt x="2005" y="1080"/>
                </a:lnTo>
                <a:lnTo>
                  <a:pt x="1971" y="1147"/>
                </a:lnTo>
                <a:lnTo>
                  <a:pt x="1971" y="1215"/>
                </a:lnTo>
                <a:lnTo>
                  <a:pt x="1971" y="1249"/>
                </a:lnTo>
                <a:lnTo>
                  <a:pt x="1971" y="1281"/>
                </a:lnTo>
                <a:lnTo>
                  <a:pt x="2005" y="1316"/>
                </a:lnTo>
                <a:lnTo>
                  <a:pt x="2144" y="1316"/>
                </a:lnTo>
                <a:lnTo>
                  <a:pt x="2178" y="1316"/>
                </a:lnTo>
                <a:lnTo>
                  <a:pt x="2247" y="1349"/>
                </a:lnTo>
                <a:lnTo>
                  <a:pt x="2385" y="1383"/>
                </a:lnTo>
                <a:lnTo>
                  <a:pt x="2455" y="1418"/>
                </a:lnTo>
                <a:lnTo>
                  <a:pt x="2489" y="1418"/>
                </a:lnTo>
                <a:lnTo>
                  <a:pt x="2558" y="1418"/>
                </a:lnTo>
                <a:lnTo>
                  <a:pt x="2627" y="1383"/>
                </a:lnTo>
                <a:lnTo>
                  <a:pt x="2697" y="1383"/>
                </a:lnTo>
                <a:lnTo>
                  <a:pt x="2766" y="1383"/>
                </a:lnTo>
                <a:lnTo>
                  <a:pt x="2834" y="1418"/>
                </a:lnTo>
                <a:lnTo>
                  <a:pt x="2870" y="1451"/>
                </a:lnTo>
                <a:lnTo>
                  <a:pt x="2904" y="1485"/>
                </a:lnTo>
                <a:lnTo>
                  <a:pt x="2939" y="1552"/>
                </a:lnTo>
                <a:lnTo>
                  <a:pt x="2939" y="1619"/>
                </a:lnTo>
                <a:lnTo>
                  <a:pt x="2904" y="1688"/>
                </a:lnTo>
                <a:lnTo>
                  <a:pt x="2904" y="1755"/>
                </a:lnTo>
                <a:lnTo>
                  <a:pt x="2904" y="1788"/>
                </a:lnTo>
                <a:lnTo>
                  <a:pt x="2939" y="1822"/>
                </a:lnTo>
                <a:lnTo>
                  <a:pt x="2939" y="1889"/>
                </a:lnTo>
                <a:lnTo>
                  <a:pt x="2939" y="1957"/>
                </a:lnTo>
                <a:lnTo>
                  <a:pt x="2939" y="1991"/>
                </a:lnTo>
                <a:lnTo>
                  <a:pt x="2974" y="2126"/>
                </a:lnTo>
                <a:lnTo>
                  <a:pt x="3008" y="2159"/>
                </a:lnTo>
                <a:lnTo>
                  <a:pt x="3042" y="2193"/>
                </a:lnTo>
                <a:lnTo>
                  <a:pt x="3145" y="2227"/>
                </a:lnTo>
                <a:lnTo>
                  <a:pt x="3216" y="2227"/>
                </a:lnTo>
                <a:lnTo>
                  <a:pt x="3285" y="2227"/>
                </a:lnTo>
                <a:lnTo>
                  <a:pt x="3319" y="2193"/>
                </a:lnTo>
                <a:lnTo>
                  <a:pt x="3388" y="2227"/>
                </a:lnTo>
                <a:lnTo>
                  <a:pt x="3423" y="2261"/>
                </a:lnTo>
                <a:lnTo>
                  <a:pt x="3492" y="2362"/>
                </a:lnTo>
                <a:lnTo>
                  <a:pt x="3457" y="2362"/>
                </a:lnTo>
                <a:lnTo>
                  <a:pt x="3457" y="2395"/>
                </a:lnTo>
                <a:lnTo>
                  <a:pt x="3423" y="2429"/>
                </a:lnTo>
                <a:lnTo>
                  <a:pt x="3388" y="2429"/>
                </a:lnTo>
                <a:lnTo>
                  <a:pt x="3423" y="2463"/>
                </a:lnTo>
                <a:lnTo>
                  <a:pt x="3353" y="2531"/>
                </a:lnTo>
                <a:lnTo>
                  <a:pt x="3319" y="2531"/>
                </a:lnTo>
                <a:lnTo>
                  <a:pt x="3319" y="2564"/>
                </a:lnTo>
                <a:lnTo>
                  <a:pt x="3388" y="2564"/>
                </a:lnTo>
                <a:lnTo>
                  <a:pt x="3388" y="2597"/>
                </a:lnTo>
                <a:lnTo>
                  <a:pt x="3388" y="2632"/>
                </a:lnTo>
                <a:lnTo>
                  <a:pt x="3319" y="2665"/>
                </a:lnTo>
                <a:lnTo>
                  <a:pt x="3388" y="2665"/>
                </a:lnTo>
                <a:lnTo>
                  <a:pt x="3388" y="2699"/>
                </a:lnTo>
                <a:lnTo>
                  <a:pt x="3388" y="2733"/>
                </a:lnTo>
                <a:lnTo>
                  <a:pt x="3388" y="2767"/>
                </a:lnTo>
                <a:lnTo>
                  <a:pt x="3388" y="2801"/>
                </a:lnTo>
                <a:lnTo>
                  <a:pt x="3388" y="2867"/>
                </a:lnTo>
                <a:lnTo>
                  <a:pt x="3388" y="2902"/>
                </a:lnTo>
                <a:lnTo>
                  <a:pt x="3353" y="2969"/>
                </a:lnTo>
                <a:lnTo>
                  <a:pt x="3388" y="2969"/>
                </a:lnTo>
              </a:path>
            </a:pathLst>
          </a:custGeom>
          <a:solidFill>
            <a:srgbClr val="999999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72" name="Freeform 23"/>
          <p:cNvSpPr>
            <a:spLocks noChangeArrowheads="1"/>
          </p:cNvSpPr>
          <p:nvPr/>
        </p:nvSpPr>
        <p:spPr bwMode="auto">
          <a:xfrm>
            <a:off x="2111375" y="4456113"/>
            <a:ext cx="1257300" cy="1347787"/>
          </a:xfrm>
          <a:custGeom>
            <a:avLst/>
            <a:gdLst>
              <a:gd name="T0" fmla="*/ 434424326 w 3493"/>
              <a:gd name="T1" fmla="*/ 410620256 h 3746"/>
              <a:gd name="T2" fmla="*/ 412009975 w 3493"/>
              <a:gd name="T3" fmla="*/ 449843880 h 3746"/>
              <a:gd name="T4" fmla="*/ 398664886 w 3493"/>
              <a:gd name="T5" fmla="*/ 458517065 h 3746"/>
              <a:gd name="T6" fmla="*/ 376250534 w 3493"/>
              <a:gd name="T7" fmla="*/ 463047947 h 3746"/>
              <a:gd name="T8" fmla="*/ 362776224 w 3493"/>
              <a:gd name="T9" fmla="*/ 480394318 h 3746"/>
              <a:gd name="T10" fmla="*/ 344896503 w 3493"/>
              <a:gd name="T11" fmla="*/ 480394318 h 3746"/>
              <a:gd name="T12" fmla="*/ 313671694 w 3493"/>
              <a:gd name="T13" fmla="*/ 476122488 h 3746"/>
              <a:gd name="T14" fmla="*/ 282188081 w 3493"/>
              <a:gd name="T15" fmla="*/ 480394318 h 3746"/>
              <a:gd name="T16" fmla="*/ 259773730 w 3493"/>
              <a:gd name="T17" fmla="*/ 476122488 h 3746"/>
              <a:gd name="T18" fmla="*/ 223884708 w 3493"/>
              <a:gd name="T19" fmla="*/ 476122488 h 3746"/>
              <a:gd name="T20" fmla="*/ 210539618 w 3493"/>
              <a:gd name="T21" fmla="*/ 454245235 h 3746"/>
              <a:gd name="T22" fmla="*/ 228419339 w 3493"/>
              <a:gd name="T23" fmla="*/ 428096153 h 3746"/>
              <a:gd name="T24" fmla="*/ 237359379 w 3493"/>
              <a:gd name="T25" fmla="*/ 401817544 h 3746"/>
              <a:gd name="T26" fmla="*/ 264178779 w 3493"/>
              <a:gd name="T27" fmla="*/ 371137221 h 3746"/>
              <a:gd name="T28" fmla="*/ 264178779 w 3493"/>
              <a:gd name="T29" fmla="*/ 353790849 h 3746"/>
              <a:gd name="T30" fmla="*/ 268713410 w 3493"/>
              <a:gd name="T31" fmla="*/ 340716308 h 3746"/>
              <a:gd name="T32" fmla="*/ 246428640 w 3493"/>
              <a:gd name="T33" fmla="*/ 323240411 h 3746"/>
              <a:gd name="T34" fmla="*/ 228419339 w 3493"/>
              <a:gd name="T35" fmla="*/ 305764514 h 3746"/>
              <a:gd name="T36" fmla="*/ 192530317 w 3493"/>
              <a:gd name="T37" fmla="*/ 297091328 h 3746"/>
              <a:gd name="T38" fmla="*/ 174780538 w 3493"/>
              <a:gd name="T39" fmla="*/ 288288617 h 3746"/>
              <a:gd name="T40" fmla="*/ 152236605 w 3493"/>
              <a:gd name="T41" fmla="*/ 279485906 h 3746"/>
              <a:gd name="T42" fmla="*/ 111942174 w 3493"/>
              <a:gd name="T43" fmla="*/ 279485906 h 3746"/>
              <a:gd name="T44" fmla="*/ 89527823 w 3493"/>
              <a:gd name="T45" fmla="*/ 266411005 h 3746"/>
              <a:gd name="T46" fmla="*/ 49233752 w 3493"/>
              <a:gd name="T47" fmla="*/ 235860566 h 3746"/>
              <a:gd name="T48" fmla="*/ 26948982 w 3493"/>
              <a:gd name="T49" fmla="*/ 209581958 h 3746"/>
              <a:gd name="T50" fmla="*/ 8810099 w 3493"/>
              <a:gd name="T51" fmla="*/ 131004824 h 3746"/>
              <a:gd name="T52" fmla="*/ 17750139 w 3493"/>
              <a:gd name="T53" fmla="*/ 87379845 h 3746"/>
              <a:gd name="T54" fmla="*/ 22284770 w 3493"/>
              <a:gd name="T55" fmla="*/ 61230402 h 3746"/>
              <a:gd name="T56" fmla="*/ 49233752 w 3493"/>
              <a:gd name="T57" fmla="*/ 21877253 h 3746"/>
              <a:gd name="T58" fmla="*/ 94062814 w 3493"/>
              <a:gd name="T59" fmla="*/ 21877253 h 3746"/>
              <a:gd name="T60" fmla="*/ 143426147 w 3493"/>
              <a:gd name="T61" fmla="*/ 0 h 3746"/>
              <a:gd name="T62" fmla="*/ 174780538 w 3493"/>
              <a:gd name="T63" fmla="*/ 8673186 h 3746"/>
              <a:gd name="T64" fmla="*/ 215074249 w 3493"/>
              <a:gd name="T65" fmla="*/ 26278608 h 3746"/>
              <a:gd name="T66" fmla="*/ 246428640 w 3493"/>
              <a:gd name="T67" fmla="*/ 39353150 h 3746"/>
              <a:gd name="T68" fmla="*/ 255368320 w 3493"/>
              <a:gd name="T69" fmla="*/ 74175778 h 3746"/>
              <a:gd name="T70" fmla="*/ 264178779 w 3493"/>
              <a:gd name="T71" fmla="*/ 87379845 h 3746"/>
              <a:gd name="T72" fmla="*/ 255368320 w 3493"/>
              <a:gd name="T73" fmla="*/ 148480721 h 3746"/>
              <a:gd name="T74" fmla="*/ 259773730 w 3493"/>
              <a:gd name="T75" fmla="*/ 170357974 h 3746"/>
              <a:gd name="T76" fmla="*/ 309007481 w 3493"/>
              <a:gd name="T77" fmla="*/ 179031520 h 3746"/>
              <a:gd name="T78" fmla="*/ 340361872 w 3493"/>
              <a:gd name="T79" fmla="*/ 179031520 h 3746"/>
              <a:gd name="T80" fmla="*/ 371845485 w 3493"/>
              <a:gd name="T81" fmla="*/ 187834231 h 3746"/>
              <a:gd name="T82" fmla="*/ 376250534 w 3493"/>
              <a:gd name="T83" fmla="*/ 218514195 h 3746"/>
              <a:gd name="T84" fmla="*/ 380785525 w 3493"/>
              <a:gd name="T85" fmla="*/ 244533752 h 3746"/>
              <a:gd name="T86" fmla="*/ 389725205 w 3493"/>
              <a:gd name="T87" fmla="*/ 279485906 h 3746"/>
              <a:gd name="T88" fmla="*/ 425614227 w 3493"/>
              <a:gd name="T89" fmla="*/ 288288617 h 3746"/>
              <a:gd name="T90" fmla="*/ 452433628 w 3493"/>
              <a:gd name="T91" fmla="*/ 305764514 h 3746"/>
              <a:gd name="T92" fmla="*/ 438958957 w 3493"/>
              <a:gd name="T93" fmla="*/ 314437700 h 3746"/>
              <a:gd name="T94" fmla="*/ 430019277 w 3493"/>
              <a:gd name="T95" fmla="*/ 331913597 h 3746"/>
              <a:gd name="T96" fmla="*/ 430019277 w 3493"/>
              <a:gd name="T97" fmla="*/ 344988138 h 3746"/>
              <a:gd name="T98" fmla="*/ 438958957 w 3493"/>
              <a:gd name="T99" fmla="*/ 358192205 h 3746"/>
              <a:gd name="T100" fmla="*/ 434424326 w 3493"/>
              <a:gd name="T101" fmla="*/ 384341288 h 374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493"/>
              <a:gd name="T154" fmla="*/ 0 h 3746"/>
              <a:gd name="T155" fmla="*/ 3493 w 3493"/>
              <a:gd name="T156" fmla="*/ 3746 h 374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493" h="3746">
                <a:moveTo>
                  <a:pt x="3388" y="2969"/>
                </a:moveTo>
                <a:lnTo>
                  <a:pt x="3353" y="3002"/>
                </a:lnTo>
                <a:lnTo>
                  <a:pt x="3388" y="3104"/>
                </a:lnTo>
                <a:lnTo>
                  <a:pt x="3353" y="3172"/>
                </a:lnTo>
                <a:lnTo>
                  <a:pt x="3319" y="3272"/>
                </a:lnTo>
                <a:lnTo>
                  <a:pt x="3285" y="3407"/>
                </a:lnTo>
                <a:lnTo>
                  <a:pt x="3216" y="3441"/>
                </a:lnTo>
                <a:lnTo>
                  <a:pt x="3180" y="3475"/>
                </a:lnTo>
                <a:lnTo>
                  <a:pt x="3112" y="3441"/>
                </a:lnTo>
                <a:lnTo>
                  <a:pt x="3077" y="3475"/>
                </a:lnTo>
                <a:lnTo>
                  <a:pt x="3077" y="3509"/>
                </a:lnTo>
                <a:lnTo>
                  <a:pt x="3077" y="3542"/>
                </a:lnTo>
                <a:lnTo>
                  <a:pt x="3042" y="3542"/>
                </a:lnTo>
                <a:lnTo>
                  <a:pt x="2974" y="3542"/>
                </a:lnTo>
                <a:lnTo>
                  <a:pt x="2939" y="3542"/>
                </a:lnTo>
                <a:lnTo>
                  <a:pt x="2904" y="3577"/>
                </a:lnTo>
                <a:lnTo>
                  <a:pt x="2834" y="3610"/>
                </a:lnTo>
                <a:lnTo>
                  <a:pt x="2800" y="3610"/>
                </a:lnTo>
                <a:lnTo>
                  <a:pt x="2800" y="3644"/>
                </a:lnTo>
                <a:lnTo>
                  <a:pt x="2800" y="3711"/>
                </a:lnTo>
                <a:lnTo>
                  <a:pt x="2766" y="3745"/>
                </a:lnTo>
                <a:lnTo>
                  <a:pt x="2731" y="3745"/>
                </a:lnTo>
                <a:lnTo>
                  <a:pt x="2697" y="3711"/>
                </a:lnTo>
                <a:lnTo>
                  <a:pt x="2662" y="3711"/>
                </a:lnTo>
                <a:lnTo>
                  <a:pt x="2593" y="3678"/>
                </a:lnTo>
                <a:lnTo>
                  <a:pt x="2524" y="3678"/>
                </a:lnTo>
                <a:lnTo>
                  <a:pt x="2489" y="3678"/>
                </a:lnTo>
                <a:lnTo>
                  <a:pt x="2421" y="3678"/>
                </a:lnTo>
                <a:lnTo>
                  <a:pt x="2385" y="3678"/>
                </a:lnTo>
                <a:lnTo>
                  <a:pt x="2281" y="3678"/>
                </a:lnTo>
                <a:lnTo>
                  <a:pt x="2213" y="3711"/>
                </a:lnTo>
                <a:lnTo>
                  <a:pt x="2178" y="3711"/>
                </a:lnTo>
                <a:lnTo>
                  <a:pt x="2144" y="3745"/>
                </a:lnTo>
                <a:lnTo>
                  <a:pt x="2109" y="3745"/>
                </a:lnTo>
                <a:lnTo>
                  <a:pt x="2039" y="3711"/>
                </a:lnTo>
                <a:lnTo>
                  <a:pt x="2005" y="3678"/>
                </a:lnTo>
                <a:lnTo>
                  <a:pt x="1971" y="3644"/>
                </a:lnTo>
                <a:lnTo>
                  <a:pt x="1936" y="3644"/>
                </a:lnTo>
                <a:lnTo>
                  <a:pt x="1868" y="3644"/>
                </a:lnTo>
                <a:lnTo>
                  <a:pt x="1728" y="3678"/>
                </a:lnTo>
                <a:lnTo>
                  <a:pt x="1590" y="3644"/>
                </a:lnTo>
                <a:lnTo>
                  <a:pt x="1625" y="3610"/>
                </a:lnTo>
                <a:lnTo>
                  <a:pt x="1590" y="3542"/>
                </a:lnTo>
                <a:lnTo>
                  <a:pt x="1625" y="3509"/>
                </a:lnTo>
                <a:lnTo>
                  <a:pt x="1625" y="3475"/>
                </a:lnTo>
                <a:lnTo>
                  <a:pt x="1728" y="3374"/>
                </a:lnTo>
                <a:lnTo>
                  <a:pt x="1763" y="3341"/>
                </a:lnTo>
                <a:lnTo>
                  <a:pt x="1763" y="3307"/>
                </a:lnTo>
                <a:lnTo>
                  <a:pt x="1763" y="3205"/>
                </a:lnTo>
                <a:lnTo>
                  <a:pt x="1798" y="3137"/>
                </a:lnTo>
                <a:lnTo>
                  <a:pt x="1798" y="3104"/>
                </a:lnTo>
                <a:lnTo>
                  <a:pt x="1832" y="3104"/>
                </a:lnTo>
                <a:lnTo>
                  <a:pt x="1902" y="3037"/>
                </a:lnTo>
                <a:lnTo>
                  <a:pt x="1971" y="2935"/>
                </a:lnTo>
                <a:lnTo>
                  <a:pt x="2005" y="2902"/>
                </a:lnTo>
                <a:lnTo>
                  <a:pt x="2039" y="2867"/>
                </a:lnTo>
                <a:lnTo>
                  <a:pt x="2005" y="2834"/>
                </a:lnTo>
                <a:lnTo>
                  <a:pt x="2005" y="2801"/>
                </a:lnTo>
                <a:lnTo>
                  <a:pt x="2005" y="2767"/>
                </a:lnTo>
                <a:lnTo>
                  <a:pt x="2039" y="2733"/>
                </a:lnTo>
                <a:lnTo>
                  <a:pt x="2039" y="2699"/>
                </a:lnTo>
                <a:lnTo>
                  <a:pt x="2039" y="2665"/>
                </a:lnTo>
                <a:lnTo>
                  <a:pt x="2074" y="2665"/>
                </a:lnTo>
                <a:lnTo>
                  <a:pt x="2074" y="2632"/>
                </a:lnTo>
                <a:lnTo>
                  <a:pt x="2074" y="2597"/>
                </a:lnTo>
                <a:lnTo>
                  <a:pt x="2005" y="2564"/>
                </a:lnTo>
                <a:lnTo>
                  <a:pt x="1936" y="2531"/>
                </a:lnTo>
                <a:lnTo>
                  <a:pt x="1902" y="2497"/>
                </a:lnTo>
                <a:lnTo>
                  <a:pt x="1902" y="2463"/>
                </a:lnTo>
                <a:lnTo>
                  <a:pt x="1798" y="2429"/>
                </a:lnTo>
                <a:lnTo>
                  <a:pt x="1763" y="2395"/>
                </a:lnTo>
                <a:lnTo>
                  <a:pt x="1763" y="2362"/>
                </a:lnTo>
                <a:lnTo>
                  <a:pt x="1660" y="2328"/>
                </a:lnTo>
                <a:lnTo>
                  <a:pt x="1555" y="2328"/>
                </a:lnTo>
                <a:lnTo>
                  <a:pt x="1521" y="2328"/>
                </a:lnTo>
                <a:lnTo>
                  <a:pt x="1486" y="2295"/>
                </a:lnTo>
                <a:lnTo>
                  <a:pt x="1452" y="2328"/>
                </a:lnTo>
                <a:lnTo>
                  <a:pt x="1383" y="2295"/>
                </a:lnTo>
                <a:lnTo>
                  <a:pt x="1349" y="2261"/>
                </a:lnTo>
                <a:lnTo>
                  <a:pt x="1349" y="2227"/>
                </a:lnTo>
                <a:lnTo>
                  <a:pt x="1314" y="2193"/>
                </a:lnTo>
                <a:lnTo>
                  <a:pt x="1244" y="2193"/>
                </a:lnTo>
                <a:lnTo>
                  <a:pt x="1210" y="2193"/>
                </a:lnTo>
                <a:lnTo>
                  <a:pt x="1175" y="2159"/>
                </a:lnTo>
                <a:lnTo>
                  <a:pt x="1107" y="2159"/>
                </a:lnTo>
                <a:lnTo>
                  <a:pt x="1037" y="2159"/>
                </a:lnTo>
                <a:lnTo>
                  <a:pt x="1003" y="2159"/>
                </a:lnTo>
                <a:lnTo>
                  <a:pt x="864" y="2159"/>
                </a:lnTo>
                <a:lnTo>
                  <a:pt x="795" y="2159"/>
                </a:lnTo>
                <a:lnTo>
                  <a:pt x="761" y="2126"/>
                </a:lnTo>
                <a:lnTo>
                  <a:pt x="726" y="2092"/>
                </a:lnTo>
                <a:lnTo>
                  <a:pt x="691" y="2058"/>
                </a:lnTo>
                <a:lnTo>
                  <a:pt x="621" y="2025"/>
                </a:lnTo>
                <a:lnTo>
                  <a:pt x="554" y="1923"/>
                </a:lnTo>
                <a:lnTo>
                  <a:pt x="450" y="1856"/>
                </a:lnTo>
                <a:lnTo>
                  <a:pt x="380" y="1822"/>
                </a:lnTo>
                <a:lnTo>
                  <a:pt x="311" y="1755"/>
                </a:lnTo>
                <a:lnTo>
                  <a:pt x="277" y="1688"/>
                </a:lnTo>
                <a:lnTo>
                  <a:pt x="242" y="1653"/>
                </a:lnTo>
                <a:lnTo>
                  <a:pt x="208" y="1619"/>
                </a:lnTo>
                <a:lnTo>
                  <a:pt x="104" y="1451"/>
                </a:lnTo>
                <a:lnTo>
                  <a:pt x="68" y="1383"/>
                </a:lnTo>
                <a:lnTo>
                  <a:pt x="0" y="1316"/>
                </a:lnTo>
                <a:lnTo>
                  <a:pt x="68" y="1012"/>
                </a:lnTo>
                <a:lnTo>
                  <a:pt x="68" y="945"/>
                </a:lnTo>
                <a:lnTo>
                  <a:pt x="68" y="877"/>
                </a:lnTo>
                <a:lnTo>
                  <a:pt x="104" y="776"/>
                </a:lnTo>
                <a:lnTo>
                  <a:pt x="137" y="675"/>
                </a:lnTo>
                <a:lnTo>
                  <a:pt x="104" y="642"/>
                </a:lnTo>
                <a:lnTo>
                  <a:pt x="104" y="607"/>
                </a:lnTo>
                <a:lnTo>
                  <a:pt x="137" y="573"/>
                </a:lnTo>
                <a:lnTo>
                  <a:pt x="172" y="473"/>
                </a:lnTo>
                <a:lnTo>
                  <a:pt x="242" y="372"/>
                </a:lnTo>
                <a:lnTo>
                  <a:pt x="311" y="236"/>
                </a:lnTo>
                <a:lnTo>
                  <a:pt x="345" y="203"/>
                </a:lnTo>
                <a:lnTo>
                  <a:pt x="380" y="169"/>
                </a:lnTo>
                <a:lnTo>
                  <a:pt x="450" y="169"/>
                </a:lnTo>
                <a:lnTo>
                  <a:pt x="518" y="169"/>
                </a:lnTo>
                <a:lnTo>
                  <a:pt x="588" y="169"/>
                </a:lnTo>
                <a:lnTo>
                  <a:pt x="726" y="169"/>
                </a:lnTo>
                <a:lnTo>
                  <a:pt x="864" y="135"/>
                </a:lnTo>
                <a:lnTo>
                  <a:pt x="1003" y="67"/>
                </a:lnTo>
                <a:lnTo>
                  <a:pt x="1037" y="34"/>
                </a:lnTo>
                <a:lnTo>
                  <a:pt x="1107" y="0"/>
                </a:lnTo>
                <a:lnTo>
                  <a:pt x="1175" y="34"/>
                </a:lnTo>
                <a:lnTo>
                  <a:pt x="1210" y="67"/>
                </a:lnTo>
                <a:lnTo>
                  <a:pt x="1279" y="67"/>
                </a:lnTo>
                <a:lnTo>
                  <a:pt x="1349" y="67"/>
                </a:lnTo>
                <a:lnTo>
                  <a:pt x="1452" y="67"/>
                </a:lnTo>
                <a:lnTo>
                  <a:pt x="1486" y="67"/>
                </a:lnTo>
                <a:lnTo>
                  <a:pt x="1521" y="102"/>
                </a:lnTo>
                <a:lnTo>
                  <a:pt x="1660" y="203"/>
                </a:lnTo>
                <a:lnTo>
                  <a:pt x="1694" y="203"/>
                </a:lnTo>
                <a:lnTo>
                  <a:pt x="1728" y="236"/>
                </a:lnTo>
                <a:lnTo>
                  <a:pt x="1832" y="270"/>
                </a:lnTo>
                <a:lnTo>
                  <a:pt x="1902" y="304"/>
                </a:lnTo>
                <a:lnTo>
                  <a:pt x="1936" y="337"/>
                </a:lnTo>
                <a:lnTo>
                  <a:pt x="1971" y="439"/>
                </a:lnTo>
                <a:lnTo>
                  <a:pt x="1971" y="506"/>
                </a:lnTo>
                <a:lnTo>
                  <a:pt x="1971" y="573"/>
                </a:lnTo>
                <a:lnTo>
                  <a:pt x="1971" y="607"/>
                </a:lnTo>
                <a:lnTo>
                  <a:pt x="2005" y="607"/>
                </a:lnTo>
                <a:lnTo>
                  <a:pt x="2039" y="642"/>
                </a:lnTo>
                <a:lnTo>
                  <a:pt x="2039" y="675"/>
                </a:lnTo>
                <a:lnTo>
                  <a:pt x="2039" y="810"/>
                </a:lnTo>
                <a:lnTo>
                  <a:pt x="2039" y="945"/>
                </a:lnTo>
                <a:lnTo>
                  <a:pt x="2005" y="1080"/>
                </a:lnTo>
                <a:lnTo>
                  <a:pt x="1971" y="1147"/>
                </a:lnTo>
                <a:lnTo>
                  <a:pt x="1971" y="1215"/>
                </a:lnTo>
                <a:lnTo>
                  <a:pt x="1971" y="1249"/>
                </a:lnTo>
                <a:lnTo>
                  <a:pt x="1971" y="1281"/>
                </a:lnTo>
                <a:lnTo>
                  <a:pt x="2005" y="1316"/>
                </a:lnTo>
                <a:lnTo>
                  <a:pt x="2144" y="1316"/>
                </a:lnTo>
                <a:lnTo>
                  <a:pt x="2178" y="1316"/>
                </a:lnTo>
                <a:lnTo>
                  <a:pt x="2247" y="1349"/>
                </a:lnTo>
                <a:lnTo>
                  <a:pt x="2385" y="1383"/>
                </a:lnTo>
                <a:lnTo>
                  <a:pt x="2455" y="1418"/>
                </a:lnTo>
                <a:lnTo>
                  <a:pt x="2489" y="1418"/>
                </a:lnTo>
                <a:lnTo>
                  <a:pt x="2558" y="1418"/>
                </a:lnTo>
                <a:lnTo>
                  <a:pt x="2627" y="1383"/>
                </a:lnTo>
                <a:lnTo>
                  <a:pt x="2697" y="1383"/>
                </a:lnTo>
                <a:lnTo>
                  <a:pt x="2766" y="1383"/>
                </a:lnTo>
                <a:lnTo>
                  <a:pt x="2834" y="1418"/>
                </a:lnTo>
                <a:lnTo>
                  <a:pt x="2870" y="1451"/>
                </a:lnTo>
                <a:lnTo>
                  <a:pt x="2904" y="1485"/>
                </a:lnTo>
                <a:lnTo>
                  <a:pt x="2939" y="1552"/>
                </a:lnTo>
                <a:lnTo>
                  <a:pt x="2939" y="1619"/>
                </a:lnTo>
                <a:lnTo>
                  <a:pt x="2904" y="1688"/>
                </a:lnTo>
                <a:lnTo>
                  <a:pt x="2904" y="1755"/>
                </a:lnTo>
                <a:lnTo>
                  <a:pt x="2904" y="1788"/>
                </a:lnTo>
                <a:lnTo>
                  <a:pt x="2939" y="1822"/>
                </a:lnTo>
                <a:lnTo>
                  <a:pt x="2939" y="1889"/>
                </a:lnTo>
                <a:lnTo>
                  <a:pt x="2939" y="1957"/>
                </a:lnTo>
                <a:lnTo>
                  <a:pt x="2939" y="1991"/>
                </a:lnTo>
                <a:lnTo>
                  <a:pt x="2974" y="2126"/>
                </a:lnTo>
                <a:lnTo>
                  <a:pt x="3008" y="2159"/>
                </a:lnTo>
                <a:lnTo>
                  <a:pt x="3042" y="2193"/>
                </a:lnTo>
                <a:lnTo>
                  <a:pt x="3145" y="2227"/>
                </a:lnTo>
                <a:lnTo>
                  <a:pt x="3216" y="2227"/>
                </a:lnTo>
                <a:lnTo>
                  <a:pt x="3285" y="2227"/>
                </a:lnTo>
                <a:lnTo>
                  <a:pt x="3319" y="2193"/>
                </a:lnTo>
                <a:lnTo>
                  <a:pt x="3388" y="2227"/>
                </a:lnTo>
                <a:lnTo>
                  <a:pt x="3423" y="2261"/>
                </a:lnTo>
                <a:lnTo>
                  <a:pt x="3492" y="2362"/>
                </a:lnTo>
                <a:lnTo>
                  <a:pt x="3457" y="2362"/>
                </a:lnTo>
                <a:lnTo>
                  <a:pt x="3457" y="2395"/>
                </a:lnTo>
                <a:lnTo>
                  <a:pt x="3423" y="2429"/>
                </a:lnTo>
                <a:lnTo>
                  <a:pt x="3388" y="2429"/>
                </a:lnTo>
                <a:lnTo>
                  <a:pt x="3423" y="2463"/>
                </a:lnTo>
                <a:lnTo>
                  <a:pt x="3353" y="2531"/>
                </a:lnTo>
                <a:lnTo>
                  <a:pt x="3319" y="2531"/>
                </a:lnTo>
                <a:lnTo>
                  <a:pt x="3319" y="2564"/>
                </a:lnTo>
                <a:lnTo>
                  <a:pt x="3388" y="2564"/>
                </a:lnTo>
                <a:lnTo>
                  <a:pt x="3388" y="2597"/>
                </a:lnTo>
                <a:lnTo>
                  <a:pt x="3388" y="2632"/>
                </a:lnTo>
                <a:lnTo>
                  <a:pt x="3319" y="2665"/>
                </a:lnTo>
                <a:lnTo>
                  <a:pt x="3388" y="2665"/>
                </a:lnTo>
                <a:lnTo>
                  <a:pt x="3388" y="2699"/>
                </a:lnTo>
                <a:lnTo>
                  <a:pt x="3388" y="2733"/>
                </a:lnTo>
                <a:lnTo>
                  <a:pt x="3388" y="2767"/>
                </a:lnTo>
                <a:lnTo>
                  <a:pt x="3388" y="2801"/>
                </a:lnTo>
                <a:lnTo>
                  <a:pt x="3388" y="2867"/>
                </a:lnTo>
                <a:lnTo>
                  <a:pt x="3388" y="2902"/>
                </a:lnTo>
                <a:lnTo>
                  <a:pt x="3353" y="2969"/>
                </a:lnTo>
                <a:lnTo>
                  <a:pt x="3388" y="2969"/>
                </a:lnTo>
              </a:path>
            </a:pathLst>
          </a:custGeom>
          <a:solidFill>
            <a:schemeClr val="bg1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3" name="Freeform 24"/>
          <p:cNvSpPr>
            <a:spLocks noChangeArrowheads="1"/>
          </p:cNvSpPr>
          <p:nvPr/>
        </p:nvSpPr>
        <p:spPr bwMode="auto">
          <a:xfrm>
            <a:off x="255588" y="460375"/>
            <a:ext cx="6435725" cy="6400800"/>
          </a:xfrm>
          <a:custGeom>
            <a:avLst/>
            <a:gdLst>
              <a:gd name="T0" fmla="*/ 1218760427 w 17877"/>
              <a:gd name="T1" fmla="*/ 2147483647 h 17781"/>
              <a:gd name="T2" fmla="*/ 1272544469 w 17877"/>
              <a:gd name="T3" fmla="*/ 2137900318 h 17781"/>
              <a:gd name="T4" fmla="*/ 1205282016 w 17877"/>
              <a:gd name="T5" fmla="*/ 2147483647 h 17781"/>
              <a:gd name="T6" fmla="*/ 1393590963 w 17877"/>
              <a:gd name="T7" fmla="*/ 2011165486 h 17781"/>
              <a:gd name="T8" fmla="*/ 1429360590 w 17877"/>
              <a:gd name="T9" fmla="*/ 1844907397 h 17781"/>
              <a:gd name="T10" fmla="*/ 1550407085 w 17877"/>
              <a:gd name="T11" fmla="*/ 1757566949 h 17781"/>
              <a:gd name="T12" fmla="*/ 1666787975 w 17877"/>
              <a:gd name="T13" fmla="*/ 1718172925 h 17781"/>
              <a:gd name="T14" fmla="*/ 1787964069 w 17877"/>
              <a:gd name="T15" fmla="*/ 1722578717 h 17781"/>
              <a:gd name="T16" fmla="*/ 1908880963 w 17877"/>
              <a:gd name="T17" fmla="*/ 1587032661 h 17781"/>
              <a:gd name="T18" fmla="*/ 2007377040 w 17877"/>
              <a:gd name="T19" fmla="*/ 1399133669 h 17781"/>
              <a:gd name="T20" fmla="*/ 2043276267 w 17877"/>
              <a:gd name="T21" fmla="*/ 1184929156 h 17781"/>
              <a:gd name="T22" fmla="*/ 2096930709 w 17877"/>
              <a:gd name="T23" fmla="*/ 1128041196 h 17781"/>
              <a:gd name="T24" fmla="*/ 2147483647 w 17877"/>
              <a:gd name="T25" fmla="*/ 953230347 h 17781"/>
              <a:gd name="T26" fmla="*/ 2147483647 w 17877"/>
              <a:gd name="T27" fmla="*/ 786972258 h 17781"/>
              <a:gd name="T28" fmla="*/ 2147483647 w 17877"/>
              <a:gd name="T29" fmla="*/ 673325930 h 17781"/>
              <a:gd name="T30" fmla="*/ 2061161081 w 17877"/>
              <a:gd name="T31" fmla="*/ 555403042 h 17781"/>
              <a:gd name="T32" fmla="*/ 1904344960 w 17877"/>
              <a:gd name="T33" fmla="*/ 515879425 h 17781"/>
              <a:gd name="T34" fmla="*/ 1774356059 w 17877"/>
              <a:gd name="T35" fmla="*/ 498515082 h 17781"/>
              <a:gd name="T36" fmla="*/ 1761136848 w 17877"/>
              <a:gd name="T37" fmla="*/ 445903321 h 17781"/>
              <a:gd name="T38" fmla="*/ 1640090354 w 17877"/>
              <a:gd name="T39" fmla="*/ 380333009 h 17781"/>
              <a:gd name="T40" fmla="*/ 1492087039 w 17877"/>
              <a:gd name="T41" fmla="*/ 428538978 h 17781"/>
              <a:gd name="T42" fmla="*/ 1456317411 w 17877"/>
              <a:gd name="T43" fmla="*/ 419856626 h 17781"/>
              <a:gd name="T44" fmla="*/ 1492087039 w 17877"/>
              <a:gd name="T45" fmla="*/ 332386586 h 17781"/>
              <a:gd name="T46" fmla="*/ 1379982952 w 17877"/>
              <a:gd name="T47" fmla="*/ 367374818 h 17781"/>
              <a:gd name="T48" fmla="*/ 1353285331 w 17877"/>
              <a:gd name="T49" fmla="*/ 367374818 h 17781"/>
              <a:gd name="T50" fmla="*/ 1433896594 w 17877"/>
              <a:gd name="T51" fmla="*/ 249322337 h 17781"/>
              <a:gd name="T52" fmla="*/ 1393590963 w 17877"/>
              <a:gd name="T53" fmla="*/ 183752025 h 17781"/>
              <a:gd name="T54" fmla="*/ 1299501290 w 17877"/>
              <a:gd name="T55" fmla="*/ 131269857 h 17781"/>
              <a:gd name="T56" fmla="*/ 1169512389 w 17877"/>
              <a:gd name="T57" fmla="*/ 170534289 h 17781"/>
              <a:gd name="T58" fmla="*/ 1084364762 w 17877"/>
              <a:gd name="T59" fmla="*/ 192434377 h 17781"/>
              <a:gd name="T60" fmla="*/ 945563055 w 17877"/>
              <a:gd name="T61" fmla="*/ 218740257 h 17781"/>
              <a:gd name="T62" fmla="*/ 837994611 w 17877"/>
              <a:gd name="T63" fmla="*/ 131269857 h 17781"/>
              <a:gd name="T64" fmla="*/ 797559380 w 17877"/>
              <a:gd name="T65" fmla="*/ 8811944 h 17781"/>
              <a:gd name="T66" fmla="*/ 591365619 w 17877"/>
              <a:gd name="T67" fmla="*/ 65570312 h 17781"/>
              <a:gd name="T68" fmla="*/ 600567227 w 17877"/>
              <a:gd name="T69" fmla="*/ 166128496 h 17781"/>
              <a:gd name="T70" fmla="*/ 416794284 w 17877"/>
              <a:gd name="T71" fmla="*/ 218740257 h 17781"/>
              <a:gd name="T72" fmla="*/ 331517418 w 17877"/>
              <a:gd name="T73" fmla="*/ 196840169 h 17781"/>
              <a:gd name="T74" fmla="*/ 255441798 w 17877"/>
              <a:gd name="T75" fmla="*/ 266816273 h 17781"/>
              <a:gd name="T76" fmla="*/ 268920569 w 17877"/>
              <a:gd name="T77" fmla="*/ 380333009 h 17781"/>
              <a:gd name="T78" fmla="*/ 170294532 w 17877"/>
              <a:gd name="T79" fmla="*/ 555403042 h 17781"/>
              <a:gd name="T80" fmla="*/ 40305631 w 17877"/>
              <a:gd name="T81" fmla="*/ 651425842 h 17781"/>
              <a:gd name="T82" fmla="*/ 17755214 w 17877"/>
              <a:gd name="T83" fmla="*/ 786972258 h 17781"/>
              <a:gd name="T84" fmla="*/ 156686522 w 17877"/>
              <a:gd name="T85" fmla="*/ 891936235 h 17781"/>
              <a:gd name="T86" fmla="*/ 246499392 w 17877"/>
              <a:gd name="T87" fmla="*/ 953230347 h 17781"/>
              <a:gd name="T88" fmla="*/ 416794284 w 17877"/>
              <a:gd name="T89" fmla="*/ 900748179 h 17781"/>
              <a:gd name="T90" fmla="*/ 515290360 w 17877"/>
              <a:gd name="T91" fmla="*/ 935736051 h 17781"/>
              <a:gd name="T92" fmla="*/ 578016809 w 17877"/>
              <a:gd name="T93" fmla="*/ 1040700388 h 17781"/>
              <a:gd name="T94" fmla="*/ 721354520 w 17877"/>
              <a:gd name="T95" fmla="*/ 1097459116 h 17781"/>
              <a:gd name="T96" fmla="*/ 891519813 w 17877"/>
              <a:gd name="T97" fmla="*/ 1259181460 h 17781"/>
              <a:gd name="T98" fmla="*/ 958782265 w 17877"/>
              <a:gd name="T99" fmla="*/ 1364145796 h 17781"/>
              <a:gd name="T100" fmla="*/ 923142237 w 17877"/>
              <a:gd name="T101" fmla="*/ 1517056556 h 17781"/>
              <a:gd name="T102" fmla="*/ 1026174317 w 17877"/>
              <a:gd name="T103" fmla="*/ 1617614741 h 17781"/>
              <a:gd name="T104" fmla="*/ 1111321583 w 17877"/>
              <a:gd name="T105" fmla="*/ 1731390661 h 17781"/>
              <a:gd name="T106" fmla="*/ 1120134390 w 17877"/>
              <a:gd name="T107" fmla="*/ 1823136901 h 17781"/>
              <a:gd name="T108" fmla="*/ 1097713573 w 17877"/>
              <a:gd name="T109" fmla="*/ 1928101238 h 17781"/>
              <a:gd name="T110" fmla="*/ 1012695907 w 17877"/>
              <a:gd name="T111" fmla="*/ 1989265398 h 17781"/>
              <a:gd name="T112" fmla="*/ 918606234 w 17877"/>
              <a:gd name="T113" fmla="*/ 2081141590 h 17781"/>
              <a:gd name="T114" fmla="*/ 1034987124 w 17877"/>
              <a:gd name="T115" fmla="*/ 2147483647 h 17781"/>
              <a:gd name="T116" fmla="*/ 1156033618 w 17877"/>
              <a:gd name="T117" fmla="*/ 2147483647 h 17781"/>
              <a:gd name="T118" fmla="*/ 1393590963 w 17877"/>
              <a:gd name="T119" fmla="*/ 336792378 h 17781"/>
              <a:gd name="T120" fmla="*/ 1402533370 w 17877"/>
              <a:gd name="T121" fmla="*/ 323574641 h 17781"/>
              <a:gd name="T122" fmla="*/ 1420288583 w 17877"/>
              <a:gd name="T123" fmla="*/ 319298442 h 17781"/>
              <a:gd name="T124" fmla="*/ 1416011780 w 17877"/>
              <a:gd name="T125" fmla="*/ 183752025 h 1778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7877"/>
              <a:gd name="T190" fmla="*/ 0 h 17781"/>
              <a:gd name="T191" fmla="*/ 17877 w 17877"/>
              <a:gd name="T192" fmla="*/ 17781 h 1778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7877" h="17781">
                <a:moveTo>
                  <a:pt x="8643" y="17780"/>
                </a:moveTo>
                <a:lnTo>
                  <a:pt x="8747" y="17713"/>
                </a:lnTo>
                <a:lnTo>
                  <a:pt x="8851" y="17646"/>
                </a:lnTo>
                <a:lnTo>
                  <a:pt x="8955" y="17579"/>
                </a:lnTo>
                <a:lnTo>
                  <a:pt x="8955" y="17544"/>
                </a:lnTo>
                <a:lnTo>
                  <a:pt x="8989" y="17511"/>
                </a:lnTo>
                <a:lnTo>
                  <a:pt x="9024" y="17443"/>
                </a:lnTo>
                <a:lnTo>
                  <a:pt x="9059" y="17376"/>
                </a:lnTo>
                <a:lnTo>
                  <a:pt x="9092" y="17274"/>
                </a:lnTo>
                <a:lnTo>
                  <a:pt x="9128" y="17207"/>
                </a:lnTo>
                <a:lnTo>
                  <a:pt x="9163" y="17173"/>
                </a:lnTo>
                <a:lnTo>
                  <a:pt x="9197" y="17139"/>
                </a:lnTo>
                <a:lnTo>
                  <a:pt x="9163" y="17073"/>
                </a:lnTo>
                <a:lnTo>
                  <a:pt x="9163" y="17004"/>
                </a:lnTo>
                <a:lnTo>
                  <a:pt x="9128" y="16971"/>
                </a:lnTo>
                <a:lnTo>
                  <a:pt x="9128" y="16937"/>
                </a:lnTo>
                <a:lnTo>
                  <a:pt x="9128" y="16904"/>
                </a:lnTo>
                <a:lnTo>
                  <a:pt x="9197" y="16869"/>
                </a:lnTo>
                <a:lnTo>
                  <a:pt x="9232" y="16803"/>
                </a:lnTo>
                <a:lnTo>
                  <a:pt x="9336" y="16734"/>
                </a:lnTo>
                <a:lnTo>
                  <a:pt x="9404" y="16701"/>
                </a:lnTo>
                <a:lnTo>
                  <a:pt x="9438" y="16667"/>
                </a:lnTo>
                <a:lnTo>
                  <a:pt x="9474" y="16566"/>
                </a:lnTo>
                <a:lnTo>
                  <a:pt x="9509" y="16498"/>
                </a:lnTo>
                <a:lnTo>
                  <a:pt x="9541" y="16465"/>
                </a:lnTo>
                <a:lnTo>
                  <a:pt x="9541" y="16431"/>
                </a:lnTo>
                <a:lnTo>
                  <a:pt x="9577" y="16363"/>
                </a:lnTo>
                <a:lnTo>
                  <a:pt x="9611" y="16363"/>
                </a:lnTo>
                <a:lnTo>
                  <a:pt x="9646" y="16330"/>
                </a:lnTo>
                <a:lnTo>
                  <a:pt x="9611" y="16263"/>
                </a:lnTo>
                <a:lnTo>
                  <a:pt x="9611" y="16195"/>
                </a:lnTo>
                <a:lnTo>
                  <a:pt x="9715" y="16263"/>
                </a:lnTo>
                <a:lnTo>
                  <a:pt x="9750" y="16296"/>
                </a:lnTo>
                <a:lnTo>
                  <a:pt x="9785" y="16296"/>
                </a:lnTo>
                <a:lnTo>
                  <a:pt x="9819" y="16296"/>
                </a:lnTo>
                <a:lnTo>
                  <a:pt x="9854" y="16296"/>
                </a:lnTo>
                <a:lnTo>
                  <a:pt x="9888" y="16263"/>
                </a:lnTo>
                <a:lnTo>
                  <a:pt x="9888" y="16330"/>
                </a:lnTo>
                <a:lnTo>
                  <a:pt x="9888" y="16363"/>
                </a:lnTo>
                <a:lnTo>
                  <a:pt x="9854" y="16363"/>
                </a:lnTo>
                <a:lnTo>
                  <a:pt x="9819" y="16397"/>
                </a:lnTo>
                <a:lnTo>
                  <a:pt x="9819" y="16498"/>
                </a:lnTo>
                <a:lnTo>
                  <a:pt x="9785" y="16533"/>
                </a:lnTo>
                <a:lnTo>
                  <a:pt x="9715" y="16566"/>
                </a:lnTo>
                <a:lnTo>
                  <a:pt x="9682" y="16600"/>
                </a:lnTo>
                <a:lnTo>
                  <a:pt x="9682" y="16633"/>
                </a:lnTo>
                <a:lnTo>
                  <a:pt x="9682" y="16667"/>
                </a:lnTo>
                <a:lnTo>
                  <a:pt x="9611" y="16667"/>
                </a:lnTo>
                <a:lnTo>
                  <a:pt x="9577" y="16667"/>
                </a:lnTo>
                <a:lnTo>
                  <a:pt x="9577" y="16701"/>
                </a:lnTo>
                <a:lnTo>
                  <a:pt x="9577" y="16768"/>
                </a:lnTo>
                <a:lnTo>
                  <a:pt x="9577" y="16803"/>
                </a:lnTo>
                <a:lnTo>
                  <a:pt x="9541" y="16803"/>
                </a:lnTo>
                <a:lnTo>
                  <a:pt x="9541" y="16836"/>
                </a:lnTo>
                <a:lnTo>
                  <a:pt x="9474" y="16836"/>
                </a:lnTo>
                <a:lnTo>
                  <a:pt x="9438" y="16869"/>
                </a:lnTo>
                <a:lnTo>
                  <a:pt x="9370" y="16904"/>
                </a:lnTo>
                <a:lnTo>
                  <a:pt x="9336" y="16937"/>
                </a:lnTo>
                <a:lnTo>
                  <a:pt x="9300" y="16971"/>
                </a:lnTo>
                <a:lnTo>
                  <a:pt x="9265" y="16971"/>
                </a:lnTo>
                <a:lnTo>
                  <a:pt x="9197" y="16937"/>
                </a:lnTo>
                <a:lnTo>
                  <a:pt x="9197" y="17106"/>
                </a:lnTo>
                <a:lnTo>
                  <a:pt x="9300" y="17039"/>
                </a:lnTo>
                <a:lnTo>
                  <a:pt x="9370" y="17004"/>
                </a:lnTo>
                <a:lnTo>
                  <a:pt x="9646" y="16803"/>
                </a:lnTo>
                <a:lnTo>
                  <a:pt x="9785" y="16701"/>
                </a:lnTo>
                <a:lnTo>
                  <a:pt x="9888" y="16566"/>
                </a:lnTo>
                <a:lnTo>
                  <a:pt x="9958" y="16498"/>
                </a:lnTo>
                <a:lnTo>
                  <a:pt x="9992" y="16397"/>
                </a:lnTo>
                <a:lnTo>
                  <a:pt x="10027" y="16263"/>
                </a:lnTo>
                <a:lnTo>
                  <a:pt x="10095" y="16161"/>
                </a:lnTo>
                <a:lnTo>
                  <a:pt x="10131" y="16093"/>
                </a:lnTo>
                <a:lnTo>
                  <a:pt x="10269" y="15958"/>
                </a:lnTo>
                <a:lnTo>
                  <a:pt x="10338" y="15858"/>
                </a:lnTo>
                <a:lnTo>
                  <a:pt x="10442" y="15757"/>
                </a:lnTo>
                <a:lnTo>
                  <a:pt x="10580" y="15655"/>
                </a:lnTo>
                <a:lnTo>
                  <a:pt x="10614" y="15621"/>
                </a:lnTo>
                <a:lnTo>
                  <a:pt x="10614" y="15588"/>
                </a:lnTo>
                <a:lnTo>
                  <a:pt x="10648" y="15588"/>
                </a:lnTo>
                <a:lnTo>
                  <a:pt x="10718" y="15621"/>
                </a:lnTo>
                <a:lnTo>
                  <a:pt x="10718" y="15588"/>
                </a:lnTo>
                <a:lnTo>
                  <a:pt x="10683" y="15520"/>
                </a:lnTo>
                <a:lnTo>
                  <a:pt x="10718" y="15520"/>
                </a:lnTo>
                <a:lnTo>
                  <a:pt x="10753" y="15520"/>
                </a:lnTo>
                <a:lnTo>
                  <a:pt x="10788" y="15487"/>
                </a:lnTo>
                <a:lnTo>
                  <a:pt x="10788" y="15419"/>
                </a:lnTo>
                <a:lnTo>
                  <a:pt x="10822" y="15283"/>
                </a:lnTo>
                <a:lnTo>
                  <a:pt x="10856" y="15251"/>
                </a:lnTo>
                <a:lnTo>
                  <a:pt x="10891" y="15115"/>
                </a:lnTo>
                <a:lnTo>
                  <a:pt x="10891" y="15081"/>
                </a:lnTo>
                <a:lnTo>
                  <a:pt x="10891" y="15048"/>
                </a:lnTo>
                <a:lnTo>
                  <a:pt x="10891" y="15014"/>
                </a:lnTo>
                <a:lnTo>
                  <a:pt x="10926" y="14981"/>
                </a:lnTo>
                <a:lnTo>
                  <a:pt x="10926" y="14947"/>
                </a:lnTo>
                <a:lnTo>
                  <a:pt x="10926" y="14812"/>
                </a:lnTo>
                <a:lnTo>
                  <a:pt x="10926" y="14643"/>
                </a:lnTo>
                <a:lnTo>
                  <a:pt x="10926" y="14575"/>
                </a:lnTo>
                <a:lnTo>
                  <a:pt x="10891" y="14542"/>
                </a:lnTo>
                <a:lnTo>
                  <a:pt x="10891" y="14507"/>
                </a:lnTo>
                <a:lnTo>
                  <a:pt x="10926" y="14474"/>
                </a:lnTo>
                <a:lnTo>
                  <a:pt x="10926" y="14441"/>
                </a:lnTo>
                <a:lnTo>
                  <a:pt x="10959" y="14441"/>
                </a:lnTo>
                <a:lnTo>
                  <a:pt x="10995" y="14305"/>
                </a:lnTo>
                <a:lnTo>
                  <a:pt x="11029" y="14272"/>
                </a:lnTo>
                <a:lnTo>
                  <a:pt x="11029" y="14237"/>
                </a:lnTo>
                <a:lnTo>
                  <a:pt x="10995" y="14205"/>
                </a:lnTo>
                <a:lnTo>
                  <a:pt x="10926" y="14171"/>
                </a:lnTo>
                <a:lnTo>
                  <a:pt x="10995" y="14171"/>
                </a:lnTo>
                <a:lnTo>
                  <a:pt x="11029" y="14171"/>
                </a:lnTo>
                <a:lnTo>
                  <a:pt x="11064" y="14137"/>
                </a:lnTo>
                <a:lnTo>
                  <a:pt x="11099" y="14137"/>
                </a:lnTo>
                <a:lnTo>
                  <a:pt x="11133" y="14137"/>
                </a:lnTo>
                <a:lnTo>
                  <a:pt x="11167" y="14137"/>
                </a:lnTo>
                <a:lnTo>
                  <a:pt x="11202" y="14137"/>
                </a:lnTo>
                <a:lnTo>
                  <a:pt x="11237" y="14137"/>
                </a:lnTo>
                <a:lnTo>
                  <a:pt x="11237" y="14103"/>
                </a:lnTo>
                <a:lnTo>
                  <a:pt x="11272" y="14069"/>
                </a:lnTo>
                <a:lnTo>
                  <a:pt x="11237" y="14036"/>
                </a:lnTo>
                <a:lnTo>
                  <a:pt x="11272" y="14036"/>
                </a:lnTo>
                <a:lnTo>
                  <a:pt x="11305" y="14002"/>
                </a:lnTo>
                <a:lnTo>
                  <a:pt x="11341" y="13967"/>
                </a:lnTo>
                <a:lnTo>
                  <a:pt x="11617" y="13799"/>
                </a:lnTo>
                <a:lnTo>
                  <a:pt x="11754" y="13697"/>
                </a:lnTo>
                <a:lnTo>
                  <a:pt x="11895" y="13631"/>
                </a:lnTo>
                <a:lnTo>
                  <a:pt x="11928" y="13598"/>
                </a:lnTo>
                <a:lnTo>
                  <a:pt x="11963" y="13563"/>
                </a:lnTo>
                <a:lnTo>
                  <a:pt x="12032" y="13598"/>
                </a:lnTo>
                <a:lnTo>
                  <a:pt x="12066" y="13563"/>
                </a:lnTo>
                <a:lnTo>
                  <a:pt x="12136" y="13529"/>
                </a:lnTo>
                <a:lnTo>
                  <a:pt x="12205" y="13496"/>
                </a:lnTo>
                <a:lnTo>
                  <a:pt x="12239" y="13496"/>
                </a:lnTo>
                <a:lnTo>
                  <a:pt x="12308" y="13496"/>
                </a:lnTo>
                <a:lnTo>
                  <a:pt x="12378" y="13529"/>
                </a:lnTo>
                <a:lnTo>
                  <a:pt x="12412" y="13529"/>
                </a:lnTo>
                <a:lnTo>
                  <a:pt x="12447" y="13496"/>
                </a:lnTo>
                <a:lnTo>
                  <a:pt x="12482" y="13462"/>
                </a:lnTo>
                <a:lnTo>
                  <a:pt x="12516" y="13428"/>
                </a:lnTo>
                <a:lnTo>
                  <a:pt x="12585" y="13395"/>
                </a:lnTo>
                <a:lnTo>
                  <a:pt x="12619" y="13395"/>
                </a:lnTo>
                <a:lnTo>
                  <a:pt x="12690" y="13395"/>
                </a:lnTo>
                <a:lnTo>
                  <a:pt x="12723" y="13395"/>
                </a:lnTo>
                <a:lnTo>
                  <a:pt x="12758" y="13428"/>
                </a:lnTo>
                <a:lnTo>
                  <a:pt x="12793" y="13428"/>
                </a:lnTo>
                <a:lnTo>
                  <a:pt x="12793" y="13395"/>
                </a:lnTo>
                <a:lnTo>
                  <a:pt x="12793" y="13293"/>
                </a:lnTo>
                <a:lnTo>
                  <a:pt x="12827" y="13259"/>
                </a:lnTo>
                <a:lnTo>
                  <a:pt x="12861" y="13259"/>
                </a:lnTo>
                <a:lnTo>
                  <a:pt x="12861" y="13226"/>
                </a:lnTo>
                <a:lnTo>
                  <a:pt x="12896" y="13259"/>
                </a:lnTo>
                <a:lnTo>
                  <a:pt x="12966" y="13293"/>
                </a:lnTo>
                <a:lnTo>
                  <a:pt x="13001" y="13259"/>
                </a:lnTo>
                <a:lnTo>
                  <a:pt x="13035" y="13259"/>
                </a:lnTo>
                <a:lnTo>
                  <a:pt x="13035" y="13226"/>
                </a:lnTo>
                <a:lnTo>
                  <a:pt x="13068" y="13226"/>
                </a:lnTo>
                <a:lnTo>
                  <a:pt x="13104" y="13226"/>
                </a:lnTo>
                <a:lnTo>
                  <a:pt x="13139" y="13259"/>
                </a:lnTo>
                <a:lnTo>
                  <a:pt x="13172" y="13259"/>
                </a:lnTo>
                <a:lnTo>
                  <a:pt x="13242" y="13293"/>
                </a:lnTo>
                <a:lnTo>
                  <a:pt x="13312" y="13293"/>
                </a:lnTo>
                <a:lnTo>
                  <a:pt x="13312" y="13259"/>
                </a:lnTo>
                <a:lnTo>
                  <a:pt x="13345" y="13259"/>
                </a:lnTo>
                <a:lnTo>
                  <a:pt x="13380" y="13226"/>
                </a:lnTo>
                <a:lnTo>
                  <a:pt x="13415" y="13226"/>
                </a:lnTo>
                <a:lnTo>
                  <a:pt x="13450" y="13259"/>
                </a:lnTo>
                <a:lnTo>
                  <a:pt x="13485" y="13293"/>
                </a:lnTo>
                <a:lnTo>
                  <a:pt x="13622" y="13259"/>
                </a:lnTo>
                <a:lnTo>
                  <a:pt x="13726" y="13259"/>
                </a:lnTo>
                <a:lnTo>
                  <a:pt x="13796" y="13293"/>
                </a:lnTo>
                <a:lnTo>
                  <a:pt x="13863" y="13293"/>
                </a:lnTo>
                <a:lnTo>
                  <a:pt x="13899" y="13259"/>
                </a:lnTo>
                <a:lnTo>
                  <a:pt x="13934" y="13226"/>
                </a:lnTo>
                <a:lnTo>
                  <a:pt x="13934" y="13192"/>
                </a:lnTo>
                <a:lnTo>
                  <a:pt x="13934" y="13159"/>
                </a:lnTo>
                <a:lnTo>
                  <a:pt x="13967" y="13159"/>
                </a:lnTo>
                <a:lnTo>
                  <a:pt x="14037" y="13058"/>
                </a:lnTo>
                <a:lnTo>
                  <a:pt x="14175" y="13023"/>
                </a:lnTo>
                <a:lnTo>
                  <a:pt x="14279" y="12990"/>
                </a:lnTo>
                <a:lnTo>
                  <a:pt x="14349" y="12990"/>
                </a:lnTo>
                <a:lnTo>
                  <a:pt x="14384" y="12956"/>
                </a:lnTo>
                <a:lnTo>
                  <a:pt x="14384" y="12889"/>
                </a:lnTo>
                <a:lnTo>
                  <a:pt x="14384" y="12855"/>
                </a:lnTo>
                <a:lnTo>
                  <a:pt x="14384" y="12788"/>
                </a:lnTo>
                <a:lnTo>
                  <a:pt x="14384" y="12720"/>
                </a:lnTo>
                <a:lnTo>
                  <a:pt x="14417" y="12652"/>
                </a:lnTo>
                <a:lnTo>
                  <a:pt x="14486" y="12518"/>
                </a:lnTo>
                <a:lnTo>
                  <a:pt x="14590" y="12416"/>
                </a:lnTo>
                <a:lnTo>
                  <a:pt x="14660" y="12382"/>
                </a:lnTo>
                <a:lnTo>
                  <a:pt x="14694" y="12315"/>
                </a:lnTo>
                <a:lnTo>
                  <a:pt x="14729" y="12247"/>
                </a:lnTo>
                <a:lnTo>
                  <a:pt x="14763" y="12180"/>
                </a:lnTo>
                <a:lnTo>
                  <a:pt x="14832" y="12113"/>
                </a:lnTo>
                <a:lnTo>
                  <a:pt x="14868" y="12045"/>
                </a:lnTo>
                <a:lnTo>
                  <a:pt x="14903" y="11977"/>
                </a:lnTo>
                <a:lnTo>
                  <a:pt x="14936" y="11944"/>
                </a:lnTo>
                <a:lnTo>
                  <a:pt x="15040" y="11876"/>
                </a:lnTo>
                <a:lnTo>
                  <a:pt x="15074" y="11843"/>
                </a:lnTo>
                <a:lnTo>
                  <a:pt x="15109" y="11843"/>
                </a:lnTo>
                <a:lnTo>
                  <a:pt x="15109" y="11775"/>
                </a:lnTo>
                <a:lnTo>
                  <a:pt x="15179" y="11640"/>
                </a:lnTo>
                <a:lnTo>
                  <a:pt x="15213" y="11472"/>
                </a:lnTo>
                <a:lnTo>
                  <a:pt x="15213" y="11337"/>
                </a:lnTo>
                <a:lnTo>
                  <a:pt x="15213" y="11269"/>
                </a:lnTo>
                <a:lnTo>
                  <a:pt x="15247" y="11202"/>
                </a:lnTo>
                <a:lnTo>
                  <a:pt x="15385" y="11100"/>
                </a:lnTo>
                <a:lnTo>
                  <a:pt x="15421" y="11100"/>
                </a:lnTo>
                <a:lnTo>
                  <a:pt x="15455" y="11067"/>
                </a:lnTo>
                <a:lnTo>
                  <a:pt x="15455" y="11033"/>
                </a:lnTo>
                <a:lnTo>
                  <a:pt x="15455" y="10999"/>
                </a:lnTo>
                <a:lnTo>
                  <a:pt x="15489" y="10864"/>
                </a:lnTo>
                <a:lnTo>
                  <a:pt x="15489" y="10797"/>
                </a:lnTo>
                <a:lnTo>
                  <a:pt x="15489" y="10763"/>
                </a:lnTo>
                <a:lnTo>
                  <a:pt x="15489" y="10730"/>
                </a:lnTo>
                <a:lnTo>
                  <a:pt x="15524" y="10594"/>
                </a:lnTo>
                <a:lnTo>
                  <a:pt x="15558" y="10493"/>
                </a:lnTo>
                <a:lnTo>
                  <a:pt x="15593" y="10392"/>
                </a:lnTo>
                <a:lnTo>
                  <a:pt x="15628" y="10291"/>
                </a:lnTo>
                <a:lnTo>
                  <a:pt x="15663" y="10223"/>
                </a:lnTo>
                <a:lnTo>
                  <a:pt x="15663" y="10190"/>
                </a:lnTo>
                <a:lnTo>
                  <a:pt x="15663" y="10156"/>
                </a:lnTo>
                <a:lnTo>
                  <a:pt x="15663" y="9953"/>
                </a:lnTo>
                <a:lnTo>
                  <a:pt x="15731" y="9616"/>
                </a:lnTo>
                <a:lnTo>
                  <a:pt x="15731" y="9481"/>
                </a:lnTo>
                <a:lnTo>
                  <a:pt x="15731" y="9414"/>
                </a:lnTo>
                <a:lnTo>
                  <a:pt x="15766" y="9312"/>
                </a:lnTo>
                <a:lnTo>
                  <a:pt x="15697" y="9346"/>
                </a:lnTo>
                <a:lnTo>
                  <a:pt x="15663" y="9346"/>
                </a:lnTo>
                <a:lnTo>
                  <a:pt x="15663" y="9278"/>
                </a:lnTo>
                <a:lnTo>
                  <a:pt x="15697" y="9211"/>
                </a:lnTo>
                <a:lnTo>
                  <a:pt x="15697" y="9177"/>
                </a:lnTo>
                <a:lnTo>
                  <a:pt x="15731" y="9144"/>
                </a:lnTo>
                <a:lnTo>
                  <a:pt x="15766" y="9144"/>
                </a:lnTo>
                <a:lnTo>
                  <a:pt x="15766" y="9110"/>
                </a:lnTo>
                <a:lnTo>
                  <a:pt x="15766" y="9042"/>
                </a:lnTo>
                <a:lnTo>
                  <a:pt x="15766" y="8975"/>
                </a:lnTo>
                <a:lnTo>
                  <a:pt x="15801" y="8908"/>
                </a:lnTo>
                <a:lnTo>
                  <a:pt x="15835" y="8874"/>
                </a:lnTo>
                <a:lnTo>
                  <a:pt x="15870" y="8874"/>
                </a:lnTo>
                <a:lnTo>
                  <a:pt x="15904" y="8840"/>
                </a:lnTo>
                <a:lnTo>
                  <a:pt x="15904" y="8807"/>
                </a:lnTo>
                <a:lnTo>
                  <a:pt x="15904" y="8772"/>
                </a:lnTo>
                <a:lnTo>
                  <a:pt x="15870" y="8738"/>
                </a:lnTo>
                <a:lnTo>
                  <a:pt x="15835" y="8705"/>
                </a:lnTo>
                <a:lnTo>
                  <a:pt x="15870" y="8672"/>
                </a:lnTo>
                <a:lnTo>
                  <a:pt x="15975" y="8672"/>
                </a:lnTo>
                <a:lnTo>
                  <a:pt x="16009" y="8705"/>
                </a:lnTo>
                <a:lnTo>
                  <a:pt x="16009" y="8772"/>
                </a:lnTo>
                <a:lnTo>
                  <a:pt x="15975" y="8807"/>
                </a:lnTo>
                <a:lnTo>
                  <a:pt x="15975" y="8840"/>
                </a:lnTo>
                <a:lnTo>
                  <a:pt x="16009" y="8840"/>
                </a:lnTo>
                <a:lnTo>
                  <a:pt x="16042" y="8840"/>
                </a:lnTo>
                <a:lnTo>
                  <a:pt x="16076" y="8807"/>
                </a:lnTo>
                <a:lnTo>
                  <a:pt x="16180" y="8705"/>
                </a:lnTo>
                <a:lnTo>
                  <a:pt x="16285" y="8604"/>
                </a:lnTo>
                <a:lnTo>
                  <a:pt x="16353" y="8537"/>
                </a:lnTo>
                <a:lnTo>
                  <a:pt x="16388" y="8502"/>
                </a:lnTo>
                <a:lnTo>
                  <a:pt x="16423" y="8502"/>
                </a:lnTo>
                <a:lnTo>
                  <a:pt x="16458" y="8469"/>
                </a:lnTo>
                <a:lnTo>
                  <a:pt x="16458" y="8368"/>
                </a:lnTo>
                <a:lnTo>
                  <a:pt x="16492" y="8334"/>
                </a:lnTo>
                <a:lnTo>
                  <a:pt x="16527" y="8267"/>
                </a:lnTo>
                <a:lnTo>
                  <a:pt x="16665" y="8098"/>
                </a:lnTo>
                <a:lnTo>
                  <a:pt x="16734" y="8031"/>
                </a:lnTo>
                <a:lnTo>
                  <a:pt x="16803" y="7962"/>
                </a:lnTo>
                <a:lnTo>
                  <a:pt x="16872" y="7929"/>
                </a:lnTo>
                <a:lnTo>
                  <a:pt x="17011" y="7862"/>
                </a:lnTo>
                <a:lnTo>
                  <a:pt x="17081" y="7828"/>
                </a:lnTo>
                <a:lnTo>
                  <a:pt x="17148" y="7761"/>
                </a:lnTo>
                <a:lnTo>
                  <a:pt x="17183" y="7692"/>
                </a:lnTo>
                <a:lnTo>
                  <a:pt x="17219" y="7659"/>
                </a:lnTo>
                <a:lnTo>
                  <a:pt x="17322" y="7558"/>
                </a:lnTo>
                <a:lnTo>
                  <a:pt x="17426" y="7491"/>
                </a:lnTo>
                <a:lnTo>
                  <a:pt x="17494" y="7389"/>
                </a:lnTo>
                <a:lnTo>
                  <a:pt x="17530" y="7356"/>
                </a:lnTo>
                <a:lnTo>
                  <a:pt x="17565" y="7288"/>
                </a:lnTo>
                <a:lnTo>
                  <a:pt x="17634" y="7221"/>
                </a:lnTo>
                <a:lnTo>
                  <a:pt x="17702" y="7153"/>
                </a:lnTo>
                <a:lnTo>
                  <a:pt x="17771" y="7086"/>
                </a:lnTo>
                <a:lnTo>
                  <a:pt x="17771" y="7018"/>
                </a:lnTo>
                <a:lnTo>
                  <a:pt x="17806" y="6951"/>
                </a:lnTo>
                <a:lnTo>
                  <a:pt x="17841" y="6883"/>
                </a:lnTo>
                <a:lnTo>
                  <a:pt x="17841" y="6817"/>
                </a:lnTo>
                <a:lnTo>
                  <a:pt x="17841" y="6715"/>
                </a:lnTo>
                <a:lnTo>
                  <a:pt x="17806" y="6647"/>
                </a:lnTo>
                <a:lnTo>
                  <a:pt x="17841" y="6613"/>
                </a:lnTo>
                <a:lnTo>
                  <a:pt x="17876" y="6579"/>
                </a:lnTo>
                <a:lnTo>
                  <a:pt x="17876" y="6547"/>
                </a:lnTo>
                <a:lnTo>
                  <a:pt x="17876" y="6478"/>
                </a:lnTo>
                <a:lnTo>
                  <a:pt x="17876" y="6445"/>
                </a:lnTo>
                <a:lnTo>
                  <a:pt x="17876" y="6377"/>
                </a:lnTo>
                <a:lnTo>
                  <a:pt x="17876" y="6343"/>
                </a:lnTo>
                <a:lnTo>
                  <a:pt x="17876" y="6277"/>
                </a:lnTo>
                <a:lnTo>
                  <a:pt x="17876" y="6209"/>
                </a:lnTo>
                <a:lnTo>
                  <a:pt x="17841" y="6107"/>
                </a:lnTo>
                <a:lnTo>
                  <a:pt x="17841" y="6073"/>
                </a:lnTo>
                <a:lnTo>
                  <a:pt x="17841" y="5972"/>
                </a:lnTo>
                <a:lnTo>
                  <a:pt x="17806" y="5870"/>
                </a:lnTo>
                <a:lnTo>
                  <a:pt x="17806" y="5736"/>
                </a:lnTo>
                <a:lnTo>
                  <a:pt x="17806" y="5669"/>
                </a:lnTo>
                <a:lnTo>
                  <a:pt x="17806" y="5635"/>
                </a:lnTo>
                <a:lnTo>
                  <a:pt x="17737" y="5533"/>
                </a:lnTo>
                <a:lnTo>
                  <a:pt x="17737" y="5501"/>
                </a:lnTo>
                <a:lnTo>
                  <a:pt x="17737" y="5466"/>
                </a:lnTo>
                <a:lnTo>
                  <a:pt x="17634" y="5432"/>
                </a:lnTo>
                <a:lnTo>
                  <a:pt x="17565" y="5399"/>
                </a:lnTo>
                <a:lnTo>
                  <a:pt x="17530" y="5399"/>
                </a:lnTo>
                <a:lnTo>
                  <a:pt x="17460" y="5365"/>
                </a:lnTo>
                <a:lnTo>
                  <a:pt x="17357" y="5365"/>
                </a:lnTo>
                <a:lnTo>
                  <a:pt x="17322" y="5365"/>
                </a:lnTo>
                <a:lnTo>
                  <a:pt x="17287" y="5331"/>
                </a:lnTo>
                <a:lnTo>
                  <a:pt x="17253" y="5331"/>
                </a:lnTo>
                <a:lnTo>
                  <a:pt x="17183" y="5331"/>
                </a:lnTo>
                <a:lnTo>
                  <a:pt x="17148" y="5331"/>
                </a:lnTo>
                <a:lnTo>
                  <a:pt x="17081" y="5297"/>
                </a:lnTo>
                <a:lnTo>
                  <a:pt x="17011" y="5231"/>
                </a:lnTo>
                <a:lnTo>
                  <a:pt x="17011" y="5196"/>
                </a:lnTo>
                <a:lnTo>
                  <a:pt x="16942" y="5196"/>
                </a:lnTo>
                <a:lnTo>
                  <a:pt x="16872" y="5163"/>
                </a:lnTo>
                <a:lnTo>
                  <a:pt x="16837" y="5163"/>
                </a:lnTo>
                <a:lnTo>
                  <a:pt x="16837" y="5095"/>
                </a:lnTo>
                <a:lnTo>
                  <a:pt x="16803" y="5061"/>
                </a:lnTo>
                <a:lnTo>
                  <a:pt x="16803" y="5027"/>
                </a:lnTo>
                <a:lnTo>
                  <a:pt x="16699" y="4994"/>
                </a:lnTo>
                <a:lnTo>
                  <a:pt x="16630" y="4926"/>
                </a:lnTo>
                <a:lnTo>
                  <a:pt x="16562" y="4859"/>
                </a:lnTo>
                <a:lnTo>
                  <a:pt x="16492" y="4791"/>
                </a:lnTo>
                <a:lnTo>
                  <a:pt x="16388" y="4623"/>
                </a:lnTo>
                <a:lnTo>
                  <a:pt x="16320" y="4556"/>
                </a:lnTo>
                <a:lnTo>
                  <a:pt x="16250" y="4521"/>
                </a:lnTo>
                <a:lnTo>
                  <a:pt x="16180" y="4487"/>
                </a:lnTo>
                <a:lnTo>
                  <a:pt x="16112" y="4421"/>
                </a:lnTo>
                <a:lnTo>
                  <a:pt x="16076" y="4387"/>
                </a:lnTo>
                <a:lnTo>
                  <a:pt x="16042" y="4387"/>
                </a:lnTo>
                <a:lnTo>
                  <a:pt x="16009" y="4353"/>
                </a:lnTo>
                <a:lnTo>
                  <a:pt x="15939" y="4319"/>
                </a:lnTo>
                <a:lnTo>
                  <a:pt x="15939" y="4286"/>
                </a:lnTo>
                <a:lnTo>
                  <a:pt x="15904" y="4286"/>
                </a:lnTo>
                <a:lnTo>
                  <a:pt x="15835" y="4286"/>
                </a:lnTo>
                <a:lnTo>
                  <a:pt x="15766" y="4251"/>
                </a:lnTo>
                <a:lnTo>
                  <a:pt x="15731" y="4217"/>
                </a:lnTo>
                <a:lnTo>
                  <a:pt x="15697" y="4185"/>
                </a:lnTo>
                <a:lnTo>
                  <a:pt x="15628" y="4151"/>
                </a:lnTo>
                <a:lnTo>
                  <a:pt x="15593" y="4151"/>
                </a:lnTo>
                <a:lnTo>
                  <a:pt x="15558" y="4117"/>
                </a:lnTo>
                <a:lnTo>
                  <a:pt x="15489" y="4083"/>
                </a:lnTo>
                <a:lnTo>
                  <a:pt x="15385" y="4117"/>
                </a:lnTo>
                <a:lnTo>
                  <a:pt x="15281" y="4117"/>
                </a:lnTo>
                <a:lnTo>
                  <a:pt x="15109" y="4117"/>
                </a:lnTo>
                <a:lnTo>
                  <a:pt x="15074" y="4117"/>
                </a:lnTo>
                <a:lnTo>
                  <a:pt x="15006" y="4117"/>
                </a:lnTo>
                <a:lnTo>
                  <a:pt x="14936" y="4049"/>
                </a:lnTo>
                <a:lnTo>
                  <a:pt x="14903" y="4049"/>
                </a:lnTo>
                <a:lnTo>
                  <a:pt x="14868" y="4016"/>
                </a:lnTo>
                <a:lnTo>
                  <a:pt x="14832" y="3981"/>
                </a:lnTo>
                <a:lnTo>
                  <a:pt x="14798" y="3948"/>
                </a:lnTo>
                <a:lnTo>
                  <a:pt x="14763" y="3948"/>
                </a:lnTo>
                <a:lnTo>
                  <a:pt x="14729" y="3981"/>
                </a:lnTo>
                <a:lnTo>
                  <a:pt x="14694" y="3981"/>
                </a:lnTo>
                <a:lnTo>
                  <a:pt x="14694" y="4016"/>
                </a:lnTo>
                <a:lnTo>
                  <a:pt x="14625" y="3981"/>
                </a:lnTo>
                <a:lnTo>
                  <a:pt x="14521" y="3948"/>
                </a:lnTo>
                <a:lnTo>
                  <a:pt x="14452" y="3915"/>
                </a:lnTo>
                <a:lnTo>
                  <a:pt x="14384" y="3915"/>
                </a:lnTo>
                <a:lnTo>
                  <a:pt x="14349" y="3915"/>
                </a:lnTo>
                <a:lnTo>
                  <a:pt x="14314" y="3881"/>
                </a:lnTo>
                <a:lnTo>
                  <a:pt x="14210" y="3847"/>
                </a:lnTo>
                <a:lnTo>
                  <a:pt x="14175" y="3813"/>
                </a:lnTo>
                <a:lnTo>
                  <a:pt x="14003" y="3745"/>
                </a:lnTo>
                <a:lnTo>
                  <a:pt x="13967" y="3711"/>
                </a:lnTo>
                <a:lnTo>
                  <a:pt x="13934" y="3711"/>
                </a:lnTo>
                <a:lnTo>
                  <a:pt x="13863" y="3813"/>
                </a:lnTo>
                <a:lnTo>
                  <a:pt x="13830" y="3847"/>
                </a:lnTo>
                <a:lnTo>
                  <a:pt x="13762" y="3915"/>
                </a:lnTo>
                <a:lnTo>
                  <a:pt x="13796" y="3847"/>
                </a:lnTo>
                <a:lnTo>
                  <a:pt x="13796" y="3745"/>
                </a:lnTo>
                <a:lnTo>
                  <a:pt x="13762" y="3745"/>
                </a:lnTo>
                <a:lnTo>
                  <a:pt x="13726" y="3745"/>
                </a:lnTo>
                <a:lnTo>
                  <a:pt x="13691" y="3779"/>
                </a:lnTo>
                <a:lnTo>
                  <a:pt x="13691" y="3847"/>
                </a:lnTo>
                <a:lnTo>
                  <a:pt x="13657" y="3881"/>
                </a:lnTo>
                <a:lnTo>
                  <a:pt x="13657" y="3948"/>
                </a:lnTo>
                <a:lnTo>
                  <a:pt x="13657" y="4016"/>
                </a:lnTo>
                <a:lnTo>
                  <a:pt x="13622" y="4049"/>
                </a:lnTo>
                <a:lnTo>
                  <a:pt x="13622" y="4016"/>
                </a:lnTo>
                <a:lnTo>
                  <a:pt x="13589" y="4016"/>
                </a:lnTo>
                <a:lnTo>
                  <a:pt x="13589" y="3981"/>
                </a:lnTo>
                <a:lnTo>
                  <a:pt x="13554" y="3915"/>
                </a:lnTo>
                <a:lnTo>
                  <a:pt x="13589" y="3813"/>
                </a:lnTo>
                <a:lnTo>
                  <a:pt x="13622" y="3711"/>
                </a:lnTo>
                <a:lnTo>
                  <a:pt x="13657" y="3678"/>
                </a:lnTo>
                <a:lnTo>
                  <a:pt x="13691" y="3645"/>
                </a:lnTo>
                <a:lnTo>
                  <a:pt x="13657" y="3610"/>
                </a:lnTo>
                <a:lnTo>
                  <a:pt x="13622" y="3610"/>
                </a:lnTo>
                <a:lnTo>
                  <a:pt x="13485" y="3577"/>
                </a:lnTo>
                <a:lnTo>
                  <a:pt x="13518" y="3577"/>
                </a:lnTo>
                <a:lnTo>
                  <a:pt x="13554" y="3577"/>
                </a:lnTo>
                <a:lnTo>
                  <a:pt x="13657" y="3543"/>
                </a:lnTo>
                <a:lnTo>
                  <a:pt x="13622" y="3510"/>
                </a:lnTo>
                <a:lnTo>
                  <a:pt x="13622" y="3475"/>
                </a:lnTo>
                <a:lnTo>
                  <a:pt x="13589" y="3441"/>
                </a:lnTo>
                <a:lnTo>
                  <a:pt x="13554" y="3408"/>
                </a:lnTo>
                <a:lnTo>
                  <a:pt x="13518" y="3341"/>
                </a:lnTo>
                <a:lnTo>
                  <a:pt x="13485" y="3307"/>
                </a:lnTo>
                <a:lnTo>
                  <a:pt x="13415" y="3273"/>
                </a:lnTo>
                <a:lnTo>
                  <a:pt x="13345" y="3307"/>
                </a:lnTo>
                <a:lnTo>
                  <a:pt x="13277" y="3307"/>
                </a:lnTo>
                <a:lnTo>
                  <a:pt x="13277" y="3273"/>
                </a:lnTo>
                <a:lnTo>
                  <a:pt x="13312" y="3240"/>
                </a:lnTo>
                <a:lnTo>
                  <a:pt x="13277" y="3240"/>
                </a:lnTo>
                <a:lnTo>
                  <a:pt x="13277" y="3205"/>
                </a:lnTo>
                <a:lnTo>
                  <a:pt x="13208" y="3205"/>
                </a:lnTo>
                <a:lnTo>
                  <a:pt x="13208" y="3172"/>
                </a:lnTo>
                <a:lnTo>
                  <a:pt x="13172" y="3172"/>
                </a:lnTo>
                <a:lnTo>
                  <a:pt x="13104" y="3172"/>
                </a:lnTo>
                <a:lnTo>
                  <a:pt x="13068" y="3138"/>
                </a:lnTo>
                <a:lnTo>
                  <a:pt x="13001" y="3105"/>
                </a:lnTo>
                <a:lnTo>
                  <a:pt x="12931" y="3071"/>
                </a:lnTo>
                <a:lnTo>
                  <a:pt x="12861" y="3003"/>
                </a:lnTo>
                <a:lnTo>
                  <a:pt x="12758" y="2970"/>
                </a:lnTo>
                <a:lnTo>
                  <a:pt x="12690" y="2970"/>
                </a:lnTo>
                <a:lnTo>
                  <a:pt x="12655" y="2935"/>
                </a:lnTo>
                <a:lnTo>
                  <a:pt x="12585" y="2935"/>
                </a:lnTo>
                <a:lnTo>
                  <a:pt x="12550" y="2902"/>
                </a:lnTo>
                <a:lnTo>
                  <a:pt x="12447" y="2902"/>
                </a:lnTo>
                <a:lnTo>
                  <a:pt x="12344" y="2902"/>
                </a:lnTo>
                <a:lnTo>
                  <a:pt x="12308" y="2868"/>
                </a:lnTo>
                <a:lnTo>
                  <a:pt x="12273" y="2835"/>
                </a:lnTo>
                <a:lnTo>
                  <a:pt x="12171" y="2835"/>
                </a:lnTo>
                <a:lnTo>
                  <a:pt x="12032" y="2868"/>
                </a:lnTo>
                <a:lnTo>
                  <a:pt x="11928" y="2935"/>
                </a:lnTo>
                <a:lnTo>
                  <a:pt x="11895" y="2935"/>
                </a:lnTo>
                <a:lnTo>
                  <a:pt x="11895" y="2970"/>
                </a:lnTo>
                <a:lnTo>
                  <a:pt x="11895" y="3071"/>
                </a:lnTo>
                <a:lnTo>
                  <a:pt x="11895" y="3105"/>
                </a:lnTo>
                <a:lnTo>
                  <a:pt x="11859" y="3138"/>
                </a:lnTo>
                <a:lnTo>
                  <a:pt x="11859" y="3205"/>
                </a:lnTo>
                <a:lnTo>
                  <a:pt x="11859" y="3240"/>
                </a:lnTo>
                <a:lnTo>
                  <a:pt x="11859" y="3273"/>
                </a:lnTo>
                <a:lnTo>
                  <a:pt x="11721" y="3240"/>
                </a:lnTo>
                <a:lnTo>
                  <a:pt x="11687" y="3205"/>
                </a:lnTo>
                <a:lnTo>
                  <a:pt x="11583" y="3273"/>
                </a:lnTo>
                <a:lnTo>
                  <a:pt x="11513" y="3307"/>
                </a:lnTo>
                <a:lnTo>
                  <a:pt x="11478" y="3375"/>
                </a:lnTo>
                <a:lnTo>
                  <a:pt x="11410" y="3475"/>
                </a:lnTo>
                <a:lnTo>
                  <a:pt x="11376" y="3577"/>
                </a:lnTo>
                <a:lnTo>
                  <a:pt x="11341" y="3610"/>
                </a:lnTo>
                <a:lnTo>
                  <a:pt x="11341" y="3645"/>
                </a:lnTo>
                <a:lnTo>
                  <a:pt x="11305" y="3610"/>
                </a:lnTo>
                <a:lnTo>
                  <a:pt x="11305" y="3543"/>
                </a:lnTo>
                <a:lnTo>
                  <a:pt x="11341" y="3475"/>
                </a:lnTo>
                <a:lnTo>
                  <a:pt x="11376" y="3408"/>
                </a:lnTo>
                <a:lnTo>
                  <a:pt x="11410" y="3307"/>
                </a:lnTo>
                <a:lnTo>
                  <a:pt x="11410" y="3273"/>
                </a:lnTo>
                <a:lnTo>
                  <a:pt x="10995" y="3341"/>
                </a:lnTo>
                <a:lnTo>
                  <a:pt x="10926" y="3341"/>
                </a:lnTo>
                <a:lnTo>
                  <a:pt x="10891" y="3341"/>
                </a:lnTo>
                <a:lnTo>
                  <a:pt x="10822" y="3307"/>
                </a:lnTo>
                <a:lnTo>
                  <a:pt x="10788" y="3307"/>
                </a:lnTo>
                <a:lnTo>
                  <a:pt x="10753" y="3273"/>
                </a:lnTo>
                <a:lnTo>
                  <a:pt x="10856" y="3273"/>
                </a:lnTo>
                <a:lnTo>
                  <a:pt x="10995" y="3240"/>
                </a:lnTo>
                <a:lnTo>
                  <a:pt x="11133" y="3273"/>
                </a:lnTo>
                <a:lnTo>
                  <a:pt x="11237" y="3240"/>
                </a:lnTo>
                <a:lnTo>
                  <a:pt x="11341" y="3240"/>
                </a:lnTo>
                <a:lnTo>
                  <a:pt x="11513" y="3205"/>
                </a:lnTo>
                <a:lnTo>
                  <a:pt x="11583" y="3172"/>
                </a:lnTo>
                <a:lnTo>
                  <a:pt x="11651" y="3138"/>
                </a:lnTo>
                <a:lnTo>
                  <a:pt x="11687" y="3071"/>
                </a:lnTo>
                <a:lnTo>
                  <a:pt x="11721" y="3003"/>
                </a:lnTo>
                <a:lnTo>
                  <a:pt x="11754" y="2970"/>
                </a:lnTo>
                <a:lnTo>
                  <a:pt x="11790" y="2935"/>
                </a:lnTo>
                <a:lnTo>
                  <a:pt x="11790" y="2835"/>
                </a:lnTo>
                <a:lnTo>
                  <a:pt x="11790" y="2801"/>
                </a:lnTo>
                <a:lnTo>
                  <a:pt x="11790" y="2734"/>
                </a:lnTo>
                <a:lnTo>
                  <a:pt x="11824" y="2734"/>
                </a:lnTo>
                <a:lnTo>
                  <a:pt x="11824" y="2700"/>
                </a:lnTo>
                <a:lnTo>
                  <a:pt x="11824" y="2665"/>
                </a:lnTo>
                <a:lnTo>
                  <a:pt x="11790" y="2665"/>
                </a:lnTo>
                <a:lnTo>
                  <a:pt x="11754" y="2632"/>
                </a:lnTo>
                <a:lnTo>
                  <a:pt x="11687" y="2632"/>
                </a:lnTo>
                <a:lnTo>
                  <a:pt x="11651" y="2632"/>
                </a:lnTo>
                <a:lnTo>
                  <a:pt x="11617" y="2599"/>
                </a:lnTo>
                <a:lnTo>
                  <a:pt x="11549" y="2565"/>
                </a:lnTo>
                <a:lnTo>
                  <a:pt x="11513" y="2565"/>
                </a:lnTo>
                <a:lnTo>
                  <a:pt x="11444" y="2565"/>
                </a:lnTo>
                <a:lnTo>
                  <a:pt x="11376" y="2599"/>
                </a:lnTo>
                <a:lnTo>
                  <a:pt x="11305" y="2632"/>
                </a:lnTo>
                <a:lnTo>
                  <a:pt x="11237" y="2632"/>
                </a:lnTo>
                <a:lnTo>
                  <a:pt x="11167" y="2632"/>
                </a:lnTo>
                <a:lnTo>
                  <a:pt x="11064" y="2599"/>
                </a:lnTo>
                <a:lnTo>
                  <a:pt x="10995" y="2599"/>
                </a:lnTo>
                <a:lnTo>
                  <a:pt x="10891" y="2665"/>
                </a:lnTo>
                <a:lnTo>
                  <a:pt x="10891" y="2700"/>
                </a:lnTo>
                <a:lnTo>
                  <a:pt x="10856" y="2734"/>
                </a:lnTo>
                <a:lnTo>
                  <a:pt x="10856" y="2801"/>
                </a:lnTo>
                <a:lnTo>
                  <a:pt x="10822" y="2868"/>
                </a:lnTo>
                <a:lnTo>
                  <a:pt x="10822" y="2935"/>
                </a:lnTo>
                <a:lnTo>
                  <a:pt x="10822" y="2970"/>
                </a:lnTo>
                <a:lnTo>
                  <a:pt x="10788" y="2970"/>
                </a:lnTo>
                <a:lnTo>
                  <a:pt x="10718" y="2970"/>
                </a:lnTo>
                <a:lnTo>
                  <a:pt x="10718" y="2835"/>
                </a:lnTo>
                <a:lnTo>
                  <a:pt x="10718" y="2801"/>
                </a:lnTo>
                <a:lnTo>
                  <a:pt x="10683" y="2801"/>
                </a:lnTo>
                <a:lnTo>
                  <a:pt x="10648" y="2801"/>
                </a:lnTo>
                <a:lnTo>
                  <a:pt x="10648" y="2835"/>
                </a:lnTo>
                <a:lnTo>
                  <a:pt x="10614" y="2935"/>
                </a:lnTo>
                <a:lnTo>
                  <a:pt x="10580" y="3003"/>
                </a:lnTo>
                <a:lnTo>
                  <a:pt x="10545" y="3003"/>
                </a:lnTo>
                <a:lnTo>
                  <a:pt x="10442" y="3037"/>
                </a:lnTo>
                <a:lnTo>
                  <a:pt x="10372" y="3071"/>
                </a:lnTo>
                <a:lnTo>
                  <a:pt x="10338" y="3071"/>
                </a:lnTo>
                <a:lnTo>
                  <a:pt x="10269" y="3138"/>
                </a:lnTo>
                <a:lnTo>
                  <a:pt x="10095" y="3240"/>
                </a:lnTo>
                <a:lnTo>
                  <a:pt x="10061" y="3138"/>
                </a:lnTo>
                <a:lnTo>
                  <a:pt x="10095" y="3138"/>
                </a:lnTo>
                <a:lnTo>
                  <a:pt x="10131" y="3105"/>
                </a:lnTo>
                <a:lnTo>
                  <a:pt x="10199" y="3071"/>
                </a:lnTo>
                <a:lnTo>
                  <a:pt x="10234" y="3105"/>
                </a:lnTo>
                <a:lnTo>
                  <a:pt x="10269" y="3071"/>
                </a:lnTo>
                <a:lnTo>
                  <a:pt x="10304" y="3037"/>
                </a:lnTo>
                <a:lnTo>
                  <a:pt x="10338" y="3003"/>
                </a:lnTo>
                <a:lnTo>
                  <a:pt x="10372" y="2970"/>
                </a:lnTo>
                <a:lnTo>
                  <a:pt x="10406" y="2935"/>
                </a:lnTo>
                <a:lnTo>
                  <a:pt x="10442" y="2902"/>
                </a:lnTo>
                <a:lnTo>
                  <a:pt x="10442" y="2868"/>
                </a:lnTo>
                <a:lnTo>
                  <a:pt x="10442" y="2835"/>
                </a:lnTo>
                <a:lnTo>
                  <a:pt x="10477" y="2767"/>
                </a:lnTo>
                <a:lnTo>
                  <a:pt x="10477" y="2734"/>
                </a:lnTo>
                <a:lnTo>
                  <a:pt x="10477" y="2700"/>
                </a:lnTo>
                <a:lnTo>
                  <a:pt x="10406" y="2700"/>
                </a:lnTo>
                <a:lnTo>
                  <a:pt x="10477" y="2565"/>
                </a:lnTo>
                <a:lnTo>
                  <a:pt x="10477" y="2531"/>
                </a:lnTo>
                <a:lnTo>
                  <a:pt x="10510" y="2464"/>
                </a:lnTo>
                <a:lnTo>
                  <a:pt x="10545" y="2430"/>
                </a:lnTo>
                <a:lnTo>
                  <a:pt x="10614" y="2362"/>
                </a:lnTo>
                <a:lnTo>
                  <a:pt x="10648" y="2362"/>
                </a:lnTo>
                <a:lnTo>
                  <a:pt x="10718" y="2329"/>
                </a:lnTo>
                <a:lnTo>
                  <a:pt x="10788" y="2261"/>
                </a:lnTo>
                <a:lnTo>
                  <a:pt x="10891" y="2194"/>
                </a:lnTo>
                <a:lnTo>
                  <a:pt x="10959" y="2126"/>
                </a:lnTo>
                <a:lnTo>
                  <a:pt x="10995" y="2092"/>
                </a:lnTo>
                <a:lnTo>
                  <a:pt x="11029" y="2059"/>
                </a:lnTo>
                <a:lnTo>
                  <a:pt x="11099" y="2026"/>
                </a:lnTo>
                <a:lnTo>
                  <a:pt x="11099" y="1991"/>
                </a:lnTo>
                <a:lnTo>
                  <a:pt x="11133" y="1957"/>
                </a:lnTo>
                <a:lnTo>
                  <a:pt x="11099" y="1924"/>
                </a:lnTo>
                <a:lnTo>
                  <a:pt x="11064" y="1924"/>
                </a:lnTo>
                <a:lnTo>
                  <a:pt x="11029" y="1890"/>
                </a:lnTo>
                <a:lnTo>
                  <a:pt x="10995" y="1890"/>
                </a:lnTo>
                <a:lnTo>
                  <a:pt x="10995" y="1856"/>
                </a:lnTo>
                <a:lnTo>
                  <a:pt x="11064" y="1856"/>
                </a:lnTo>
                <a:lnTo>
                  <a:pt x="11099" y="1856"/>
                </a:lnTo>
                <a:lnTo>
                  <a:pt x="11133" y="1822"/>
                </a:lnTo>
                <a:lnTo>
                  <a:pt x="11133" y="1789"/>
                </a:lnTo>
                <a:lnTo>
                  <a:pt x="11099" y="1756"/>
                </a:lnTo>
                <a:lnTo>
                  <a:pt x="11099" y="1688"/>
                </a:lnTo>
                <a:lnTo>
                  <a:pt x="11064" y="1654"/>
                </a:lnTo>
                <a:lnTo>
                  <a:pt x="11029" y="1654"/>
                </a:lnTo>
                <a:lnTo>
                  <a:pt x="10959" y="1654"/>
                </a:lnTo>
                <a:lnTo>
                  <a:pt x="10891" y="1654"/>
                </a:lnTo>
                <a:lnTo>
                  <a:pt x="10856" y="1619"/>
                </a:lnTo>
                <a:lnTo>
                  <a:pt x="10856" y="1586"/>
                </a:lnTo>
                <a:lnTo>
                  <a:pt x="10856" y="1552"/>
                </a:lnTo>
                <a:lnTo>
                  <a:pt x="10822" y="1552"/>
                </a:lnTo>
                <a:lnTo>
                  <a:pt x="10788" y="1519"/>
                </a:lnTo>
                <a:lnTo>
                  <a:pt x="10718" y="1451"/>
                </a:lnTo>
                <a:lnTo>
                  <a:pt x="10753" y="1451"/>
                </a:lnTo>
                <a:lnTo>
                  <a:pt x="10753" y="1418"/>
                </a:lnTo>
                <a:lnTo>
                  <a:pt x="10753" y="1282"/>
                </a:lnTo>
                <a:lnTo>
                  <a:pt x="10718" y="1181"/>
                </a:lnTo>
                <a:lnTo>
                  <a:pt x="10683" y="1080"/>
                </a:lnTo>
                <a:lnTo>
                  <a:pt x="10648" y="980"/>
                </a:lnTo>
                <a:lnTo>
                  <a:pt x="10614" y="911"/>
                </a:lnTo>
                <a:lnTo>
                  <a:pt x="10648" y="810"/>
                </a:lnTo>
                <a:lnTo>
                  <a:pt x="10648" y="776"/>
                </a:lnTo>
                <a:lnTo>
                  <a:pt x="10614" y="710"/>
                </a:lnTo>
                <a:lnTo>
                  <a:pt x="10580" y="710"/>
                </a:lnTo>
                <a:lnTo>
                  <a:pt x="10545" y="642"/>
                </a:lnTo>
                <a:lnTo>
                  <a:pt x="10545" y="608"/>
                </a:lnTo>
                <a:lnTo>
                  <a:pt x="10477" y="540"/>
                </a:lnTo>
                <a:lnTo>
                  <a:pt x="10477" y="506"/>
                </a:lnTo>
                <a:lnTo>
                  <a:pt x="10442" y="506"/>
                </a:lnTo>
                <a:lnTo>
                  <a:pt x="10406" y="506"/>
                </a:lnTo>
                <a:lnTo>
                  <a:pt x="10372" y="540"/>
                </a:lnTo>
                <a:lnTo>
                  <a:pt x="10269" y="710"/>
                </a:lnTo>
                <a:lnTo>
                  <a:pt x="10199" y="776"/>
                </a:lnTo>
                <a:lnTo>
                  <a:pt x="10131" y="844"/>
                </a:lnTo>
                <a:lnTo>
                  <a:pt x="10061" y="980"/>
                </a:lnTo>
                <a:lnTo>
                  <a:pt x="10027" y="1013"/>
                </a:lnTo>
                <a:lnTo>
                  <a:pt x="10027" y="1080"/>
                </a:lnTo>
                <a:lnTo>
                  <a:pt x="9992" y="1148"/>
                </a:lnTo>
                <a:lnTo>
                  <a:pt x="9992" y="1181"/>
                </a:lnTo>
                <a:lnTo>
                  <a:pt x="9958" y="1215"/>
                </a:lnTo>
                <a:lnTo>
                  <a:pt x="9923" y="1316"/>
                </a:lnTo>
                <a:lnTo>
                  <a:pt x="9888" y="1349"/>
                </a:lnTo>
                <a:lnTo>
                  <a:pt x="9785" y="1384"/>
                </a:lnTo>
                <a:lnTo>
                  <a:pt x="9611" y="1418"/>
                </a:lnTo>
                <a:lnTo>
                  <a:pt x="9577" y="1451"/>
                </a:lnTo>
                <a:lnTo>
                  <a:pt x="9541" y="1485"/>
                </a:lnTo>
                <a:lnTo>
                  <a:pt x="9541" y="1552"/>
                </a:lnTo>
                <a:lnTo>
                  <a:pt x="9541" y="1586"/>
                </a:lnTo>
                <a:lnTo>
                  <a:pt x="9404" y="1519"/>
                </a:lnTo>
                <a:lnTo>
                  <a:pt x="9336" y="1485"/>
                </a:lnTo>
                <a:lnTo>
                  <a:pt x="9300" y="1485"/>
                </a:lnTo>
                <a:lnTo>
                  <a:pt x="9232" y="1485"/>
                </a:lnTo>
                <a:lnTo>
                  <a:pt x="9197" y="1485"/>
                </a:lnTo>
                <a:lnTo>
                  <a:pt x="9128" y="1485"/>
                </a:lnTo>
                <a:lnTo>
                  <a:pt x="9092" y="1451"/>
                </a:lnTo>
                <a:lnTo>
                  <a:pt x="9059" y="1384"/>
                </a:lnTo>
                <a:lnTo>
                  <a:pt x="9024" y="1316"/>
                </a:lnTo>
                <a:lnTo>
                  <a:pt x="8955" y="1282"/>
                </a:lnTo>
                <a:lnTo>
                  <a:pt x="8920" y="1250"/>
                </a:lnTo>
                <a:lnTo>
                  <a:pt x="8851" y="1215"/>
                </a:lnTo>
                <a:lnTo>
                  <a:pt x="8816" y="1181"/>
                </a:lnTo>
                <a:lnTo>
                  <a:pt x="8747" y="1181"/>
                </a:lnTo>
                <a:lnTo>
                  <a:pt x="8714" y="1181"/>
                </a:lnTo>
                <a:lnTo>
                  <a:pt x="8679" y="1181"/>
                </a:lnTo>
                <a:lnTo>
                  <a:pt x="8575" y="1215"/>
                </a:lnTo>
                <a:lnTo>
                  <a:pt x="8470" y="1215"/>
                </a:lnTo>
                <a:lnTo>
                  <a:pt x="8367" y="1181"/>
                </a:lnTo>
                <a:lnTo>
                  <a:pt x="8332" y="1181"/>
                </a:lnTo>
                <a:lnTo>
                  <a:pt x="8332" y="1215"/>
                </a:lnTo>
                <a:lnTo>
                  <a:pt x="8332" y="1250"/>
                </a:lnTo>
                <a:lnTo>
                  <a:pt x="8297" y="1282"/>
                </a:lnTo>
                <a:lnTo>
                  <a:pt x="8264" y="1349"/>
                </a:lnTo>
                <a:lnTo>
                  <a:pt x="8264" y="1384"/>
                </a:lnTo>
                <a:lnTo>
                  <a:pt x="8297" y="1384"/>
                </a:lnTo>
                <a:lnTo>
                  <a:pt x="8332" y="1418"/>
                </a:lnTo>
                <a:lnTo>
                  <a:pt x="8332" y="1451"/>
                </a:lnTo>
                <a:lnTo>
                  <a:pt x="8367" y="1451"/>
                </a:lnTo>
                <a:lnTo>
                  <a:pt x="8367" y="1485"/>
                </a:lnTo>
                <a:lnTo>
                  <a:pt x="8367" y="1519"/>
                </a:lnTo>
                <a:lnTo>
                  <a:pt x="8332" y="1519"/>
                </a:lnTo>
                <a:lnTo>
                  <a:pt x="8229" y="1519"/>
                </a:lnTo>
                <a:lnTo>
                  <a:pt x="8091" y="1485"/>
                </a:lnTo>
                <a:lnTo>
                  <a:pt x="8021" y="1519"/>
                </a:lnTo>
                <a:lnTo>
                  <a:pt x="7952" y="1519"/>
                </a:lnTo>
                <a:lnTo>
                  <a:pt x="7814" y="1519"/>
                </a:lnTo>
                <a:lnTo>
                  <a:pt x="7814" y="1485"/>
                </a:lnTo>
                <a:lnTo>
                  <a:pt x="7745" y="1485"/>
                </a:lnTo>
                <a:lnTo>
                  <a:pt x="7675" y="1485"/>
                </a:lnTo>
                <a:lnTo>
                  <a:pt x="7641" y="1552"/>
                </a:lnTo>
                <a:lnTo>
                  <a:pt x="7607" y="1586"/>
                </a:lnTo>
                <a:lnTo>
                  <a:pt x="7572" y="1586"/>
                </a:lnTo>
                <a:lnTo>
                  <a:pt x="7502" y="1619"/>
                </a:lnTo>
                <a:lnTo>
                  <a:pt x="7469" y="1619"/>
                </a:lnTo>
                <a:lnTo>
                  <a:pt x="7433" y="1619"/>
                </a:lnTo>
                <a:lnTo>
                  <a:pt x="7433" y="1654"/>
                </a:lnTo>
                <a:lnTo>
                  <a:pt x="7398" y="1654"/>
                </a:lnTo>
                <a:lnTo>
                  <a:pt x="7398" y="1688"/>
                </a:lnTo>
                <a:lnTo>
                  <a:pt x="7365" y="1688"/>
                </a:lnTo>
                <a:lnTo>
                  <a:pt x="7296" y="1688"/>
                </a:lnTo>
                <a:lnTo>
                  <a:pt x="7191" y="1721"/>
                </a:lnTo>
                <a:lnTo>
                  <a:pt x="7123" y="1756"/>
                </a:lnTo>
                <a:lnTo>
                  <a:pt x="7088" y="1789"/>
                </a:lnTo>
                <a:lnTo>
                  <a:pt x="7053" y="1789"/>
                </a:lnTo>
                <a:lnTo>
                  <a:pt x="6950" y="1789"/>
                </a:lnTo>
                <a:lnTo>
                  <a:pt x="6879" y="1789"/>
                </a:lnTo>
                <a:lnTo>
                  <a:pt x="6812" y="1756"/>
                </a:lnTo>
                <a:lnTo>
                  <a:pt x="6776" y="1721"/>
                </a:lnTo>
                <a:lnTo>
                  <a:pt x="6776" y="1688"/>
                </a:lnTo>
                <a:lnTo>
                  <a:pt x="6673" y="1654"/>
                </a:lnTo>
                <a:lnTo>
                  <a:pt x="6673" y="1586"/>
                </a:lnTo>
                <a:lnTo>
                  <a:pt x="6638" y="1519"/>
                </a:lnTo>
                <a:lnTo>
                  <a:pt x="6603" y="1485"/>
                </a:lnTo>
                <a:lnTo>
                  <a:pt x="6569" y="1418"/>
                </a:lnTo>
                <a:lnTo>
                  <a:pt x="6569" y="1316"/>
                </a:lnTo>
                <a:lnTo>
                  <a:pt x="6569" y="1282"/>
                </a:lnTo>
                <a:lnTo>
                  <a:pt x="6535" y="1250"/>
                </a:lnTo>
                <a:lnTo>
                  <a:pt x="6501" y="1215"/>
                </a:lnTo>
                <a:lnTo>
                  <a:pt x="6466" y="1148"/>
                </a:lnTo>
                <a:lnTo>
                  <a:pt x="6466" y="1080"/>
                </a:lnTo>
                <a:lnTo>
                  <a:pt x="6466" y="1013"/>
                </a:lnTo>
                <a:lnTo>
                  <a:pt x="6466" y="911"/>
                </a:lnTo>
                <a:lnTo>
                  <a:pt x="6501" y="878"/>
                </a:lnTo>
                <a:lnTo>
                  <a:pt x="6501" y="810"/>
                </a:lnTo>
                <a:lnTo>
                  <a:pt x="6501" y="743"/>
                </a:lnTo>
                <a:lnTo>
                  <a:pt x="6535" y="642"/>
                </a:lnTo>
                <a:lnTo>
                  <a:pt x="6569" y="608"/>
                </a:lnTo>
                <a:lnTo>
                  <a:pt x="6638" y="574"/>
                </a:lnTo>
                <a:lnTo>
                  <a:pt x="6638" y="474"/>
                </a:lnTo>
                <a:lnTo>
                  <a:pt x="6603" y="440"/>
                </a:lnTo>
                <a:lnTo>
                  <a:pt x="6603" y="405"/>
                </a:lnTo>
                <a:lnTo>
                  <a:pt x="6501" y="372"/>
                </a:lnTo>
                <a:lnTo>
                  <a:pt x="6430" y="304"/>
                </a:lnTo>
                <a:lnTo>
                  <a:pt x="6362" y="270"/>
                </a:lnTo>
                <a:lnTo>
                  <a:pt x="6362" y="236"/>
                </a:lnTo>
                <a:lnTo>
                  <a:pt x="6396" y="170"/>
                </a:lnTo>
                <a:lnTo>
                  <a:pt x="6430" y="102"/>
                </a:lnTo>
                <a:lnTo>
                  <a:pt x="6430" y="68"/>
                </a:lnTo>
                <a:lnTo>
                  <a:pt x="6430" y="35"/>
                </a:lnTo>
                <a:lnTo>
                  <a:pt x="6396" y="0"/>
                </a:lnTo>
                <a:lnTo>
                  <a:pt x="6154" y="35"/>
                </a:lnTo>
                <a:lnTo>
                  <a:pt x="6154" y="68"/>
                </a:lnTo>
                <a:lnTo>
                  <a:pt x="6154" y="102"/>
                </a:lnTo>
                <a:lnTo>
                  <a:pt x="6154" y="135"/>
                </a:lnTo>
                <a:lnTo>
                  <a:pt x="6119" y="170"/>
                </a:lnTo>
                <a:lnTo>
                  <a:pt x="6051" y="236"/>
                </a:lnTo>
                <a:lnTo>
                  <a:pt x="5981" y="270"/>
                </a:lnTo>
                <a:lnTo>
                  <a:pt x="5878" y="270"/>
                </a:lnTo>
                <a:lnTo>
                  <a:pt x="5808" y="372"/>
                </a:lnTo>
                <a:lnTo>
                  <a:pt x="5773" y="405"/>
                </a:lnTo>
                <a:lnTo>
                  <a:pt x="5740" y="440"/>
                </a:lnTo>
                <a:lnTo>
                  <a:pt x="5670" y="440"/>
                </a:lnTo>
                <a:lnTo>
                  <a:pt x="5635" y="440"/>
                </a:lnTo>
                <a:lnTo>
                  <a:pt x="5497" y="440"/>
                </a:lnTo>
                <a:lnTo>
                  <a:pt x="5324" y="440"/>
                </a:lnTo>
                <a:lnTo>
                  <a:pt x="5220" y="440"/>
                </a:lnTo>
                <a:lnTo>
                  <a:pt x="5083" y="474"/>
                </a:lnTo>
                <a:lnTo>
                  <a:pt x="5048" y="540"/>
                </a:lnTo>
                <a:lnTo>
                  <a:pt x="5012" y="540"/>
                </a:lnTo>
                <a:lnTo>
                  <a:pt x="4944" y="540"/>
                </a:lnTo>
                <a:lnTo>
                  <a:pt x="4875" y="506"/>
                </a:lnTo>
                <a:lnTo>
                  <a:pt x="4666" y="506"/>
                </a:lnTo>
                <a:lnTo>
                  <a:pt x="4563" y="506"/>
                </a:lnTo>
                <a:lnTo>
                  <a:pt x="4460" y="440"/>
                </a:lnTo>
                <a:lnTo>
                  <a:pt x="4425" y="440"/>
                </a:lnTo>
                <a:lnTo>
                  <a:pt x="4390" y="440"/>
                </a:lnTo>
                <a:lnTo>
                  <a:pt x="4217" y="440"/>
                </a:lnTo>
                <a:lnTo>
                  <a:pt x="4217" y="474"/>
                </a:lnTo>
                <a:lnTo>
                  <a:pt x="4253" y="540"/>
                </a:lnTo>
                <a:lnTo>
                  <a:pt x="4288" y="574"/>
                </a:lnTo>
                <a:lnTo>
                  <a:pt x="4357" y="574"/>
                </a:lnTo>
                <a:lnTo>
                  <a:pt x="4425" y="608"/>
                </a:lnTo>
                <a:lnTo>
                  <a:pt x="4460" y="608"/>
                </a:lnTo>
                <a:lnTo>
                  <a:pt x="4495" y="642"/>
                </a:lnTo>
                <a:lnTo>
                  <a:pt x="4495" y="675"/>
                </a:lnTo>
                <a:lnTo>
                  <a:pt x="4495" y="743"/>
                </a:lnTo>
                <a:lnTo>
                  <a:pt x="4460" y="810"/>
                </a:lnTo>
                <a:lnTo>
                  <a:pt x="4460" y="844"/>
                </a:lnTo>
                <a:lnTo>
                  <a:pt x="4425" y="911"/>
                </a:lnTo>
                <a:lnTo>
                  <a:pt x="4460" y="1046"/>
                </a:lnTo>
                <a:lnTo>
                  <a:pt x="4460" y="1114"/>
                </a:lnTo>
                <a:lnTo>
                  <a:pt x="4495" y="1181"/>
                </a:lnTo>
                <a:lnTo>
                  <a:pt x="4529" y="1215"/>
                </a:lnTo>
                <a:lnTo>
                  <a:pt x="4634" y="1282"/>
                </a:lnTo>
                <a:lnTo>
                  <a:pt x="4737" y="1349"/>
                </a:lnTo>
                <a:lnTo>
                  <a:pt x="4666" y="1418"/>
                </a:lnTo>
                <a:lnTo>
                  <a:pt x="4599" y="1451"/>
                </a:lnTo>
                <a:lnTo>
                  <a:pt x="4425" y="1519"/>
                </a:lnTo>
                <a:lnTo>
                  <a:pt x="4322" y="1619"/>
                </a:lnTo>
                <a:lnTo>
                  <a:pt x="4253" y="1654"/>
                </a:lnTo>
                <a:lnTo>
                  <a:pt x="4149" y="1688"/>
                </a:lnTo>
                <a:lnTo>
                  <a:pt x="4080" y="1688"/>
                </a:lnTo>
                <a:lnTo>
                  <a:pt x="4011" y="1721"/>
                </a:lnTo>
                <a:lnTo>
                  <a:pt x="3941" y="1789"/>
                </a:lnTo>
                <a:lnTo>
                  <a:pt x="3871" y="1822"/>
                </a:lnTo>
                <a:lnTo>
                  <a:pt x="3734" y="1890"/>
                </a:lnTo>
                <a:lnTo>
                  <a:pt x="3665" y="1890"/>
                </a:lnTo>
                <a:lnTo>
                  <a:pt x="3561" y="1924"/>
                </a:lnTo>
                <a:lnTo>
                  <a:pt x="3527" y="1890"/>
                </a:lnTo>
                <a:lnTo>
                  <a:pt x="3457" y="1890"/>
                </a:lnTo>
                <a:lnTo>
                  <a:pt x="3422" y="1890"/>
                </a:lnTo>
                <a:lnTo>
                  <a:pt x="3389" y="1856"/>
                </a:lnTo>
                <a:lnTo>
                  <a:pt x="3353" y="1822"/>
                </a:lnTo>
                <a:lnTo>
                  <a:pt x="3285" y="1756"/>
                </a:lnTo>
                <a:lnTo>
                  <a:pt x="3216" y="1688"/>
                </a:lnTo>
                <a:lnTo>
                  <a:pt x="3181" y="1688"/>
                </a:lnTo>
                <a:lnTo>
                  <a:pt x="3111" y="1688"/>
                </a:lnTo>
                <a:lnTo>
                  <a:pt x="3076" y="1619"/>
                </a:lnTo>
                <a:lnTo>
                  <a:pt x="3076" y="1552"/>
                </a:lnTo>
                <a:lnTo>
                  <a:pt x="3043" y="1485"/>
                </a:lnTo>
                <a:lnTo>
                  <a:pt x="3043" y="1451"/>
                </a:lnTo>
                <a:lnTo>
                  <a:pt x="2973" y="1418"/>
                </a:lnTo>
                <a:lnTo>
                  <a:pt x="2939" y="1384"/>
                </a:lnTo>
                <a:lnTo>
                  <a:pt x="2904" y="1349"/>
                </a:lnTo>
                <a:lnTo>
                  <a:pt x="2870" y="1384"/>
                </a:lnTo>
                <a:lnTo>
                  <a:pt x="2799" y="1418"/>
                </a:lnTo>
                <a:lnTo>
                  <a:pt x="2766" y="1451"/>
                </a:lnTo>
                <a:lnTo>
                  <a:pt x="2732" y="1451"/>
                </a:lnTo>
                <a:lnTo>
                  <a:pt x="2698" y="1451"/>
                </a:lnTo>
                <a:lnTo>
                  <a:pt x="2698" y="1418"/>
                </a:lnTo>
                <a:lnTo>
                  <a:pt x="2662" y="1384"/>
                </a:lnTo>
                <a:lnTo>
                  <a:pt x="2627" y="1384"/>
                </a:lnTo>
                <a:lnTo>
                  <a:pt x="2594" y="1418"/>
                </a:lnTo>
                <a:lnTo>
                  <a:pt x="2594" y="1451"/>
                </a:lnTo>
                <a:lnTo>
                  <a:pt x="2558" y="1485"/>
                </a:lnTo>
                <a:lnTo>
                  <a:pt x="2558" y="1519"/>
                </a:lnTo>
                <a:lnTo>
                  <a:pt x="2454" y="1519"/>
                </a:lnTo>
                <a:lnTo>
                  <a:pt x="2350" y="1485"/>
                </a:lnTo>
                <a:lnTo>
                  <a:pt x="2282" y="1451"/>
                </a:lnTo>
                <a:lnTo>
                  <a:pt x="2247" y="1451"/>
                </a:lnTo>
                <a:lnTo>
                  <a:pt x="2109" y="1451"/>
                </a:lnTo>
                <a:lnTo>
                  <a:pt x="1971" y="1451"/>
                </a:lnTo>
                <a:lnTo>
                  <a:pt x="1832" y="1485"/>
                </a:lnTo>
                <a:lnTo>
                  <a:pt x="1832" y="1519"/>
                </a:lnTo>
                <a:lnTo>
                  <a:pt x="1867" y="1586"/>
                </a:lnTo>
                <a:lnTo>
                  <a:pt x="1867" y="1688"/>
                </a:lnTo>
                <a:lnTo>
                  <a:pt x="1867" y="1789"/>
                </a:lnTo>
                <a:lnTo>
                  <a:pt x="1937" y="1822"/>
                </a:lnTo>
                <a:lnTo>
                  <a:pt x="1971" y="1822"/>
                </a:lnTo>
                <a:lnTo>
                  <a:pt x="2040" y="1822"/>
                </a:lnTo>
                <a:lnTo>
                  <a:pt x="2075" y="1856"/>
                </a:lnTo>
                <a:lnTo>
                  <a:pt x="2144" y="1957"/>
                </a:lnTo>
                <a:lnTo>
                  <a:pt x="2178" y="1991"/>
                </a:lnTo>
                <a:lnTo>
                  <a:pt x="2178" y="2026"/>
                </a:lnTo>
                <a:lnTo>
                  <a:pt x="2144" y="2059"/>
                </a:lnTo>
                <a:lnTo>
                  <a:pt x="2109" y="2059"/>
                </a:lnTo>
                <a:lnTo>
                  <a:pt x="1971" y="2059"/>
                </a:lnTo>
                <a:lnTo>
                  <a:pt x="1937" y="2059"/>
                </a:lnTo>
                <a:lnTo>
                  <a:pt x="1867" y="2092"/>
                </a:lnTo>
                <a:lnTo>
                  <a:pt x="1798" y="2126"/>
                </a:lnTo>
                <a:lnTo>
                  <a:pt x="1728" y="2160"/>
                </a:lnTo>
                <a:lnTo>
                  <a:pt x="1728" y="2194"/>
                </a:lnTo>
                <a:lnTo>
                  <a:pt x="1693" y="2261"/>
                </a:lnTo>
                <a:lnTo>
                  <a:pt x="1693" y="2296"/>
                </a:lnTo>
                <a:lnTo>
                  <a:pt x="1693" y="2362"/>
                </a:lnTo>
                <a:lnTo>
                  <a:pt x="1693" y="2395"/>
                </a:lnTo>
                <a:lnTo>
                  <a:pt x="1763" y="2430"/>
                </a:lnTo>
                <a:lnTo>
                  <a:pt x="1832" y="2464"/>
                </a:lnTo>
                <a:lnTo>
                  <a:pt x="1902" y="2531"/>
                </a:lnTo>
                <a:lnTo>
                  <a:pt x="1902" y="2565"/>
                </a:lnTo>
                <a:lnTo>
                  <a:pt x="1902" y="2665"/>
                </a:lnTo>
                <a:lnTo>
                  <a:pt x="1902" y="2700"/>
                </a:lnTo>
                <a:lnTo>
                  <a:pt x="1937" y="2700"/>
                </a:lnTo>
                <a:lnTo>
                  <a:pt x="2004" y="2767"/>
                </a:lnTo>
                <a:lnTo>
                  <a:pt x="2004" y="2801"/>
                </a:lnTo>
                <a:lnTo>
                  <a:pt x="2004" y="2868"/>
                </a:lnTo>
                <a:lnTo>
                  <a:pt x="2040" y="2902"/>
                </a:lnTo>
                <a:lnTo>
                  <a:pt x="2075" y="2935"/>
                </a:lnTo>
                <a:lnTo>
                  <a:pt x="2075" y="3003"/>
                </a:lnTo>
                <a:lnTo>
                  <a:pt x="2040" y="3037"/>
                </a:lnTo>
                <a:lnTo>
                  <a:pt x="2040" y="3071"/>
                </a:lnTo>
                <a:lnTo>
                  <a:pt x="1971" y="3408"/>
                </a:lnTo>
                <a:lnTo>
                  <a:pt x="1971" y="3475"/>
                </a:lnTo>
                <a:lnTo>
                  <a:pt x="1971" y="3577"/>
                </a:lnTo>
                <a:lnTo>
                  <a:pt x="1937" y="3645"/>
                </a:lnTo>
                <a:lnTo>
                  <a:pt x="1867" y="3847"/>
                </a:lnTo>
                <a:lnTo>
                  <a:pt x="1798" y="4049"/>
                </a:lnTo>
                <a:lnTo>
                  <a:pt x="1763" y="4151"/>
                </a:lnTo>
                <a:lnTo>
                  <a:pt x="1763" y="4185"/>
                </a:lnTo>
                <a:lnTo>
                  <a:pt x="1763" y="4251"/>
                </a:lnTo>
                <a:lnTo>
                  <a:pt x="1693" y="4217"/>
                </a:lnTo>
                <a:lnTo>
                  <a:pt x="1693" y="4251"/>
                </a:lnTo>
                <a:lnTo>
                  <a:pt x="1659" y="4217"/>
                </a:lnTo>
                <a:lnTo>
                  <a:pt x="1626" y="4185"/>
                </a:lnTo>
                <a:lnTo>
                  <a:pt x="1555" y="4185"/>
                </a:lnTo>
                <a:lnTo>
                  <a:pt x="1452" y="4185"/>
                </a:lnTo>
                <a:lnTo>
                  <a:pt x="1417" y="4185"/>
                </a:lnTo>
                <a:lnTo>
                  <a:pt x="1348" y="4251"/>
                </a:lnTo>
                <a:lnTo>
                  <a:pt x="1314" y="4286"/>
                </a:lnTo>
                <a:lnTo>
                  <a:pt x="1280" y="4319"/>
                </a:lnTo>
                <a:lnTo>
                  <a:pt x="1209" y="4353"/>
                </a:lnTo>
                <a:lnTo>
                  <a:pt x="1141" y="4353"/>
                </a:lnTo>
                <a:lnTo>
                  <a:pt x="933" y="4421"/>
                </a:lnTo>
                <a:lnTo>
                  <a:pt x="898" y="4454"/>
                </a:lnTo>
                <a:lnTo>
                  <a:pt x="831" y="4487"/>
                </a:lnTo>
                <a:lnTo>
                  <a:pt x="795" y="4521"/>
                </a:lnTo>
                <a:lnTo>
                  <a:pt x="726" y="4521"/>
                </a:lnTo>
                <a:lnTo>
                  <a:pt x="691" y="4556"/>
                </a:lnTo>
                <a:lnTo>
                  <a:pt x="657" y="4556"/>
                </a:lnTo>
                <a:lnTo>
                  <a:pt x="622" y="4623"/>
                </a:lnTo>
                <a:lnTo>
                  <a:pt x="554" y="4656"/>
                </a:lnTo>
                <a:lnTo>
                  <a:pt x="519" y="4656"/>
                </a:lnTo>
                <a:lnTo>
                  <a:pt x="485" y="4656"/>
                </a:lnTo>
                <a:lnTo>
                  <a:pt x="449" y="4691"/>
                </a:lnTo>
                <a:lnTo>
                  <a:pt x="449" y="4724"/>
                </a:lnTo>
                <a:lnTo>
                  <a:pt x="449" y="4757"/>
                </a:lnTo>
                <a:lnTo>
                  <a:pt x="381" y="4926"/>
                </a:lnTo>
                <a:lnTo>
                  <a:pt x="381" y="4961"/>
                </a:lnTo>
                <a:lnTo>
                  <a:pt x="345" y="4994"/>
                </a:lnTo>
                <a:lnTo>
                  <a:pt x="311" y="5027"/>
                </a:lnTo>
                <a:lnTo>
                  <a:pt x="311" y="5095"/>
                </a:lnTo>
                <a:lnTo>
                  <a:pt x="311" y="5129"/>
                </a:lnTo>
                <a:lnTo>
                  <a:pt x="345" y="5196"/>
                </a:lnTo>
                <a:lnTo>
                  <a:pt x="345" y="5231"/>
                </a:lnTo>
                <a:lnTo>
                  <a:pt x="381" y="5297"/>
                </a:lnTo>
                <a:lnTo>
                  <a:pt x="345" y="5331"/>
                </a:lnTo>
                <a:lnTo>
                  <a:pt x="311" y="5365"/>
                </a:lnTo>
                <a:lnTo>
                  <a:pt x="241" y="5365"/>
                </a:lnTo>
                <a:lnTo>
                  <a:pt x="208" y="5399"/>
                </a:lnTo>
                <a:lnTo>
                  <a:pt x="137" y="5466"/>
                </a:lnTo>
                <a:lnTo>
                  <a:pt x="103" y="5567"/>
                </a:lnTo>
                <a:lnTo>
                  <a:pt x="69" y="5702"/>
                </a:lnTo>
                <a:lnTo>
                  <a:pt x="0" y="5702"/>
                </a:lnTo>
                <a:lnTo>
                  <a:pt x="35" y="5771"/>
                </a:lnTo>
                <a:lnTo>
                  <a:pt x="35" y="5803"/>
                </a:lnTo>
                <a:lnTo>
                  <a:pt x="69" y="5837"/>
                </a:lnTo>
                <a:lnTo>
                  <a:pt x="103" y="5870"/>
                </a:lnTo>
                <a:lnTo>
                  <a:pt x="103" y="5972"/>
                </a:lnTo>
                <a:lnTo>
                  <a:pt x="137" y="6006"/>
                </a:lnTo>
                <a:lnTo>
                  <a:pt x="137" y="6040"/>
                </a:lnTo>
                <a:lnTo>
                  <a:pt x="137" y="6073"/>
                </a:lnTo>
                <a:lnTo>
                  <a:pt x="208" y="6141"/>
                </a:lnTo>
                <a:lnTo>
                  <a:pt x="208" y="6209"/>
                </a:lnTo>
                <a:lnTo>
                  <a:pt x="241" y="6242"/>
                </a:lnTo>
                <a:lnTo>
                  <a:pt x="277" y="6277"/>
                </a:lnTo>
                <a:lnTo>
                  <a:pt x="311" y="6309"/>
                </a:lnTo>
                <a:lnTo>
                  <a:pt x="345" y="6377"/>
                </a:lnTo>
                <a:lnTo>
                  <a:pt x="381" y="6411"/>
                </a:lnTo>
                <a:lnTo>
                  <a:pt x="381" y="6478"/>
                </a:lnTo>
                <a:lnTo>
                  <a:pt x="345" y="6613"/>
                </a:lnTo>
                <a:lnTo>
                  <a:pt x="449" y="6613"/>
                </a:lnTo>
                <a:lnTo>
                  <a:pt x="554" y="6613"/>
                </a:lnTo>
                <a:lnTo>
                  <a:pt x="657" y="6647"/>
                </a:lnTo>
                <a:lnTo>
                  <a:pt x="691" y="6681"/>
                </a:lnTo>
                <a:lnTo>
                  <a:pt x="726" y="6715"/>
                </a:lnTo>
                <a:lnTo>
                  <a:pt x="760" y="6817"/>
                </a:lnTo>
                <a:lnTo>
                  <a:pt x="795" y="6883"/>
                </a:lnTo>
                <a:lnTo>
                  <a:pt x="831" y="6883"/>
                </a:lnTo>
                <a:lnTo>
                  <a:pt x="865" y="6883"/>
                </a:lnTo>
                <a:lnTo>
                  <a:pt x="1072" y="6883"/>
                </a:lnTo>
                <a:lnTo>
                  <a:pt x="1176" y="6883"/>
                </a:lnTo>
                <a:lnTo>
                  <a:pt x="1209" y="6883"/>
                </a:lnTo>
                <a:lnTo>
                  <a:pt x="1244" y="6849"/>
                </a:lnTo>
                <a:lnTo>
                  <a:pt x="1348" y="6748"/>
                </a:lnTo>
                <a:lnTo>
                  <a:pt x="1452" y="6681"/>
                </a:lnTo>
                <a:lnTo>
                  <a:pt x="1555" y="6579"/>
                </a:lnTo>
                <a:lnTo>
                  <a:pt x="1555" y="6613"/>
                </a:lnTo>
                <a:lnTo>
                  <a:pt x="1555" y="6715"/>
                </a:lnTo>
                <a:lnTo>
                  <a:pt x="1555" y="6782"/>
                </a:lnTo>
                <a:lnTo>
                  <a:pt x="1521" y="6849"/>
                </a:lnTo>
                <a:lnTo>
                  <a:pt x="1521" y="6883"/>
                </a:lnTo>
                <a:lnTo>
                  <a:pt x="1521" y="6985"/>
                </a:lnTo>
                <a:lnTo>
                  <a:pt x="1521" y="7086"/>
                </a:lnTo>
                <a:lnTo>
                  <a:pt x="1521" y="7153"/>
                </a:lnTo>
                <a:lnTo>
                  <a:pt x="1521" y="7221"/>
                </a:lnTo>
                <a:lnTo>
                  <a:pt x="1555" y="7322"/>
                </a:lnTo>
                <a:lnTo>
                  <a:pt x="1591" y="7389"/>
                </a:lnTo>
                <a:lnTo>
                  <a:pt x="1626" y="7423"/>
                </a:lnTo>
                <a:lnTo>
                  <a:pt x="1659" y="7423"/>
                </a:lnTo>
                <a:lnTo>
                  <a:pt x="1693" y="7423"/>
                </a:lnTo>
                <a:lnTo>
                  <a:pt x="1728" y="7389"/>
                </a:lnTo>
                <a:lnTo>
                  <a:pt x="1798" y="7356"/>
                </a:lnTo>
                <a:lnTo>
                  <a:pt x="1902" y="7356"/>
                </a:lnTo>
                <a:lnTo>
                  <a:pt x="1971" y="7322"/>
                </a:lnTo>
                <a:lnTo>
                  <a:pt x="1971" y="7356"/>
                </a:lnTo>
                <a:lnTo>
                  <a:pt x="2004" y="7356"/>
                </a:lnTo>
                <a:lnTo>
                  <a:pt x="2109" y="7389"/>
                </a:lnTo>
                <a:lnTo>
                  <a:pt x="2178" y="7356"/>
                </a:lnTo>
                <a:lnTo>
                  <a:pt x="2282" y="7322"/>
                </a:lnTo>
                <a:lnTo>
                  <a:pt x="2386" y="7356"/>
                </a:lnTo>
                <a:lnTo>
                  <a:pt x="2421" y="7356"/>
                </a:lnTo>
                <a:lnTo>
                  <a:pt x="2454" y="7389"/>
                </a:lnTo>
                <a:lnTo>
                  <a:pt x="2524" y="7389"/>
                </a:lnTo>
                <a:lnTo>
                  <a:pt x="2558" y="7356"/>
                </a:lnTo>
                <a:lnTo>
                  <a:pt x="2627" y="7322"/>
                </a:lnTo>
                <a:lnTo>
                  <a:pt x="2732" y="7221"/>
                </a:lnTo>
                <a:lnTo>
                  <a:pt x="2766" y="7186"/>
                </a:lnTo>
                <a:lnTo>
                  <a:pt x="2799" y="7153"/>
                </a:lnTo>
                <a:lnTo>
                  <a:pt x="2904" y="7186"/>
                </a:lnTo>
                <a:lnTo>
                  <a:pt x="2939" y="7153"/>
                </a:lnTo>
                <a:lnTo>
                  <a:pt x="2939" y="7119"/>
                </a:lnTo>
                <a:lnTo>
                  <a:pt x="3076" y="6985"/>
                </a:lnTo>
                <a:lnTo>
                  <a:pt x="3146" y="6985"/>
                </a:lnTo>
                <a:lnTo>
                  <a:pt x="3216" y="6951"/>
                </a:lnTo>
                <a:lnTo>
                  <a:pt x="3250" y="6916"/>
                </a:lnTo>
                <a:lnTo>
                  <a:pt x="3285" y="6883"/>
                </a:lnTo>
                <a:lnTo>
                  <a:pt x="3319" y="6817"/>
                </a:lnTo>
                <a:lnTo>
                  <a:pt x="3353" y="6817"/>
                </a:lnTo>
                <a:lnTo>
                  <a:pt x="3389" y="6817"/>
                </a:lnTo>
                <a:lnTo>
                  <a:pt x="3457" y="6782"/>
                </a:lnTo>
                <a:lnTo>
                  <a:pt x="3527" y="6748"/>
                </a:lnTo>
                <a:lnTo>
                  <a:pt x="3630" y="6748"/>
                </a:lnTo>
                <a:lnTo>
                  <a:pt x="3700" y="6748"/>
                </a:lnTo>
                <a:lnTo>
                  <a:pt x="3734" y="6748"/>
                </a:lnTo>
                <a:lnTo>
                  <a:pt x="3804" y="6748"/>
                </a:lnTo>
                <a:lnTo>
                  <a:pt x="3871" y="6748"/>
                </a:lnTo>
                <a:lnTo>
                  <a:pt x="3906" y="6715"/>
                </a:lnTo>
                <a:lnTo>
                  <a:pt x="3941" y="6817"/>
                </a:lnTo>
                <a:lnTo>
                  <a:pt x="3941" y="6916"/>
                </a:lnTo>
                <a:lnTo>
                  <a:pt x="3941" y="6985"/>
                </a:lnTo>
                <a:lnTo>
                  <a:pt x="3906" y="7018"/>
                </a:lnTo>
                <a:lnTo>
                  <a:pt x="3906" y="7086"/>
                </a:lnTo>
                <a:lnTo>
                  <a:pt x="3906" y="7153"/>
                </a:lnTo>
                <a:lnTo>
                  <a:pt x="3941" y="7186"/>
                </a:lnTo>
                <a:lnTo>
                  <a:pt x="3976" y="7221"/>
                </a:lnTo>
                <a:lnTo>
                  <a:pt x="3976" y="7288"/>
                </a:lnTo>
                <a:lnTo>
                  <a:pt x="3976" y="7356"/>
                </a:lnTo>
                <a:lnTo>
                  <a:pt x="3941" y="7423"/>
                </a:lnTo>
                <a:lnTo>
                  <a:pt x="3976" y="7456"/>
                </a:lnTo>
                <a:lnTo>
                  <a:pt x="3976" y="7491"/>
                </a:lnTo>
                <a:lnTo>
                  <a:pt x="4011" y="7524"/>
                </a:lnTo>
                <a:lnTo>
                  <a:pt x="4011" y="7592"/>
                </a:lnTo>
                <a:lnTo>
                  <a:pt x="4045" y="7592"/>
                </a:lnTo>
                <a:lnTo>
                  <a:pt x="4080" y="7625"/>
                </a:lnTo>
                <a:lnTo>
                  <a:pt x="4080" y="7692"/>
                </a:lnTo>
                <a:lnTo>
                  <a:pt x="4045" y="7726"/>
                </a:lnTo>
                <a:lnTo>
                  <a:pt x="4045" y="7761"/>
                </a:lnTo>
                <a:lnTo>
                  <a:pt x="4080" y="7726"/>
                </a:lnTo>
                <a:lnTo>
                  <a:pt x="4115" y="7761"/>
                </a:lnTo>
                <a:lnTo>
                  <a:pt x="4149" y="7761"/>
                </a:lnTo>
                <a:lnTo>
                  <a:pt x="4183" y="7794"/>
                </a:lnTo>
                <a:lnTo>
                  <a:pt x="4288" y="7862"/>
                </a:lnTo>
                <a:lnTo>
                  <a:pt x="4322" y="7895"/>
                </a:lnTo>
                <a:lnTo>
                  <a:pt x="4357" y="7962"/>
                </a:lnTo>
                <a:lnTo>
                  <a:pt x="4390" y="7996"/>
                </a:lnTo>
                <a:lnTo>
                  <a:pt x="4460" y="8031"/>
                </a:lnTo>
                <a:lnTo>
                  <a:pt x="4495" y="8031"/>
                </a:lnTo>
                <a:lnTo>
                  <a:pt x="4529" y="8064"/>
                </a:lnTo>
                <a:lnTo>
                  <a:pt x="4599" y="8031"/>
                </a:lnTo>
                <a:lnTo>
                  <a:pt x="4666" y="8031"/>
                </a:lnTo>
                <a:lnTo>
                  <a:pt x="4737" y="7996"/>
                </a:lnTo>
                <a:lnTo>
                  <a:pt x="4807" y="8031"/>
                </a:lnTo>
                <a:lnTo>
                  <a:pt x="4840" y="8031"/>
                </a:lnTo>
                <a:lnTo>
                  <a:pt x="4875" y="8031"/>
                </a:lnTo>
                <a:lnTo>
                  <a:pt x="4911" y="8031"/>
                </a:lnTo>
                <a:lnTo>
                  <a:pt x="4944" y="8064"/>
                </a:lnTo>
                <a:lnTo>
                  <a:pt x="4978" y="8098"/>
                </a:lnTo>
                <a:lnTo>
                  <a:pt x="5048" y="8165"/>
                </a:lnTo>
                <a:lnTo>
                  <a:pt x="5152" y="8199"/>
                </a:lnTo>
                <a:lnTo>
                  <a:pt x="5220" y="8199"/>
                </a:lnTo>
                <a:lnTo>
                  <a:pt x="5359" y="8232"/>
                </a:lnTo>
                <a:lnTo>
                  <a:pt x="5394" y="8267"/>
                </a:lnTo>
                <a:lnTo>
                  <a:pt x="5429" y="8300"/>
                </a:lnTo>
                <a:lnTo>
                  <a:pt x="5497" y="8334"/>
                </a:lnTo>
                <a:lnTo>
                  <a:pt x="5532" y="8368"/>
                </a:lnTo>
                <a:lnTo>
                  <a:pt x="5532" y="8435"/>
                </a:lnTo>
                <a:lnTo>
                  <a:pt x="5566" y="8469"/>
                </a:lnTo>
                <a:lnTo>
                  <a:pt x="5635" y="8435"/>
                </a:lnTo>
                <a:lnTo>
                  <a:pt x="5670" y="8435"/>
                </a:lnTo>
                <a:lnTo>
                  <a:pt x="5773" y="8469"/>
                </a:lnTo>
                <a:lnTo>
                  <a:pt x="5843" y="8469"/>
                </a:lnTo>
                <a:lnTo>
                  <a:pt x="5947" y="8469"/>
                </a:lnTo>
                <a:lnTo>
                  <a:pt x="6016" y="8469"/>
                </a:lnTo>
                <a:lnTo>
                  <a:pt x="6051" y="8537"/>
                </a:lnTo>
                <a:lnTo>
                  <a:pt x="6119" y="8570"/>
                </a:lnTo>
                <a:lnTo>
                  <a:pt x="6154" y="8604"/>
                </a:lnTo>
                <a:lnTo>
                  <a:pt x="6154" y="8638"/>
                </a:lnTo>
                <a:lnTo>
                  <a:pt x="6189" y="8772"/>
                </a:lnTo>
                <a:lnTo>
                  <a:pt x="6224" y="8807"/>
                </a:lnTo>
                <a:lnTo>
                  <a:pt x="6258" y="8840"/>
                </a:lnTo>
                <a:lnTo>
                  <a:pt x="6258" y="8874"/>
                </a:lnTo>
                <a:lnTo>
                  <a:pt x="6224" y="8975"/>
                </a:lnTo>
                <a:lnTo>
                  <a:pt x="6224" y="9077"/>
                </a:lnTo>
                <a:lnTo>
                  <a:pt x="6224" y="9177"/>
                </a:lnTo>
                <a:lnTo>
                  <a:pt x="6119" y="9177"/>
                </a:lnTo>
                <a:lnTo>
                  <a:pt x="6051" y="9211"/>
                </a:lnTo>
                <a:lnTo>
                  <a:pt x="6292" y="9717"/>
                </a:lnTo>
                <a:lnTo>
                  <a:pt x="6879" y="9717"/>
                </a:lnTo>
                <a:lnTo>
                  <a:pt x="6950" y="9751"/>
                </a:lnTo>
                <a:lnTo>
                  <a:pt x="6984" y="9751"/>
                </a:lnTo>
                <a:lnTo>
                  <a:pt x="7020" y="9717"/>
                </a:lnTo>
                <a:lnTo>
                  <a:pt x="7053" y="9717"/>
                </a:lnTo>
                <a:lnTo>
                  <a:pt x="7088" y="9717"/>
                </a:lnTo>
                <a:lnTo>
                  <a:pt x="7123" y="9717"/>
                </a:lnTo>
                <a:lnTo>
                  <a:pt x="7123" y="9751"/>
                </a:lnTo>
                <a:lnTo>
                  <a:pt x="7123" y="9818"/>
                </a:lnTo>
                <a:lnTo>
                  <a:pt x="7088" y="9886"/>
                </a:lnTo>
                <a:lnTo>
                  <a:pt x="7053" y="9920"/>
                </a:lnTo>
                <a:lnTo>
                  <a:pt x="7020" y="9987"/>
                </a:lnTo>
                <a:lnTo>
                  <a:pt x="7020" y="10054"/>
                </a:lnTo>
                <a:lnTo>
                  <a:pt x="7053" y="10088"/>
                </a:lnTo>
                <a:lnTo>
                  <a:pt x="7053" y="10122"/>
                </a:lnTo>
                <a:lnTo>
                  <a:pt x="7088" y="10156"/>
                </a:lnTo>
                <a:lnTo>
                  <a:pt x="7123" y="10223"/>
                </a:lnTo>
                <a:lnTo>
                  <a:pt x="7261" y="10257"/>
                </a:lnTo>
                <a:lnTo>
                  <a:pt x="7296" y="10291"/>
                </a:lnTo>
                <a:lnTo>
                  <a:pt x="7330" y="10392"/>
                </a:lnTo>
                <a:lnTo>
                  <a:pt x="7365" y="10493"/>
                </a:lnTo>
                <a:lnTo>
                  <a:pt x="7398" y="10527"/>
                </a:lnTo>
                <a:lnTo>
                  <a:pt x="7398" y="10594"/>
                </a:lnTo>
                <a:lnTo>
                  <a:pt x="7398" y="10628"/>
                </a:lnTo>
                <a:lnTo>
                  <a:pt x="7365" y="10628"/>
                </a:lnTo>
                <a:lnTo>
                  <a:pt x="7365" y="10696"/>
                </a:lnTo>
                <a:lnTo>
                  <a:pt x="7296" y="10898"/>
                </a:lnTo>
                <a:lnTo>
                  <a:pt x="7261" y="11067"/>
                </a:lnTo>
                <a:lnTo>
                  <a:pt x="7225" y="11100"/>
                </a:lnTo>
                <a:lnTo>
                  <a:pt x="7225" y="11168"/>
                </a:lnTo>
                <a:lnTo>
                  <a:pt x="7157" y="11236"/>
                </a:lnTo>
                <a:lnTo>
                  <a:pt x="7157" y="11269"/>
                </a:lnTo>
                <a:lnTo>
                  <a:pt x="7157" y="11303"/>
                </a:lnTo>
                <a:lnTo>
                  <a:pt x="7157" y="11337"/>
                </a:lnTo>
                <a:lnTo>
                  <a:pt x="7191" y="11370"/>
                </a:lnTo>
                <a:lnTo>
                  <a:pt x="7225" y="11404"/>
                </a:lnTo>
                <a:lnTo>
                  <a:pt x="7225" y="11472"/>
                </a:lnTo>
                <a:lnTo>
                  <a:pt x="7191" y="11506"/>
                </a:lnTo>
                <a:lnTo>
                  <a:pt x="7157" y="11539"/>
                </a:lnTo>
                <a:lnTo>
                  <a:pt x="7123" y="11539"/>
                </a:lnTo>
                <a:lnTo>
                  <a:pt x="7123" y="11606"/>
                </a:lnTo>
                <a:lnTo>
                  <a:pt x="7123" y="11674"/>
                </a:lnTo>
                <a:lnTo>
                  <a:pt x="7123" y="11707"/>
                </a:lnTo>
                <a:lnTo>
                  <a:pt x="7157" y="11707"/>
                </a:lnTo>
                <a:lnTo>
                  <a:pt x="7191" y="11742"/>
                </a:lnTo>
                <a:lnTo>
                  <a:pt x="7191" y="11775"/>
                </a:lnTo>
                <a:lnTo>
                  <a:pt x="7191" y="11910"/>
                </a:lnTo>
                <a:lnTo>
                  <a:pt x="7191" y="12045"/>
                </a:lnTo>
                <a:lnTo>
                  <a:pt x="7157" y="12180"/>
                </a:lnTo>
                <a:lnTo>
                  <a:pt x="7123" y="12247"/>
                </a:lnTo>
                <a:lnTo>
                  <a:pt x="7123" y="12315"/>
                </a:lnTo>
                <a:lnTo>
                  <a:pt x="7123" y="12349"/>
                </a:lnTo>
                <a:lnTo>
                  <a:pt x="7123" y="12382"/>
                </a:lnTo>
                <a:lnTo>
                  <a:pt x="7157" y="12416"/>
                </a:lnTo>
                <a:lnTo>
                  <a:pt x="7296" y="12416"/>
                </a:lnTo>
                <a:lnTo>
                  <a:pt x="7330" y="12416"/>
                </a:lnTo>
                <a:lnTo>
                  <a:pt x="7398" y="12450"/>
                </a:lnTo>
                <a:lnTo>
                  <a:pt x="7537" y="12483"/>
                </a:lnTo>
                <a:lnTo>
                  <a:pt x="7607" y="12518"/>
                </a:lnTo>
                <a:lnTo>
                  <a:pt x="7641" y="12518"/>
                </a:lnTo>
                <a:lnTo>
                  <a:pt x="7710" y="12518"/>
                </a:lnTo>
                <a:lnTo>
                  <a:pt x="7779" y="12483"/>
                </a:lnTo>
                <a:lnTo>
                  <a:pt x="7848" y="12483"/>
                </a:lnTo>
                <a:lnTo>
                  <a:pt x="7918" y="12483"/>
                </a:lnTo>
                <a:lnTo>
                  <a:pt x="7986" y="12518"/>
                </a:lnTo>
                <a:lnTo>
                  <a:pt x="8021" y="12552"/>
                </a:lnTo>
                <a:lnTo>
                  <a:pt x="8056" y="12585"/>
                </a:lnTo>
                <a:lnTo>
                  <a:pt x="8091" y="12652"/>
                </a:lnTo>
                <a:lnTo>
                  <a:pt x="8091" y="12720"/>
                </a:lnTo>
                <a:lnTo>
                  <a:pt x="8056" y="12788"/>
                </a:lnTo>
                <a:lnTo>
                  <a:pt x="8056" y="12855"/>
                </a:lnTo>
                <a:lnTo>
                  <a:pt x="8056" y="12889"/>
                </a:lnTo>
                <a:lnTo>
                  <a:pt x="8091" y="12922"/>
                </a:lnTo>
                <a:lnTo>
                  <a:pt x="8091" y="12990"/>
                </a:lnTo>
                <a:lnTo>
                  <a:pt x="8091" y="13058"/>
                </a:lnTo>
                <a:lnTo>
                  <a:pt x="8091" y="13091"/>
                </a:lnTo>
                <a:lnTo>
                  <a:pt x="8126" y="13226"/>
                </a:lnTo>
                <a:lnTo>
                  <a:pt x="8160" y="13259"/>
                </a:lnTo>
                <a:lnTo>
                  <a:pt x="8193" y="13293"/>
                </a:lnTo>
                <a:lnTo>
                  <a:pt x="8297" y="13328"/>
                </a:lnTo>
                <a:lnTo>
                  <a:pt x="8367" y="13328"/>
                </a:lnTo>
                <a:lnTo>
                  <a:pt x="8437" y="13328"/>
                </a:lnTo>
                <a:lnTo>
                  <a:pt x="8470" y="13293"/>
                </a:lnTo>
                <a:lnTo>
                  <a:pt x="8540" y="13328"/>
                </a:lnTo>
                <a:lnTo>
                  <a:pt x="8575" y="13361"/>
                </a:lnTo>
                <a:lnTo>
                  <a:pt x="8643" y="13462"/>
                </a:lnTo>
                <a:lnTo>
                  <a:pt x="8679" y="13462"/>
                </a:lnTo>
                <a:lnTo>
                  <a:pt x="8679" y="13496"/>
                </a:lnTo>
                <a:lnTo>
                  <a:pt x="8679" y="13563"/>
                </a:lnTo>
                <a:lnTo>
                  <a:pt x="8679" y="13598"/>
                </a:lnTo>
                <a:lnTo>
                  <a:pt x="8679" y="13631"/>
                </a:lnTo>
                <a:lnTo>
                  <a:pt x="8643" y="13665"/>
                </a:lnTo>
                <a:lnTo>
                  <a:pt x="8679" y="13697"/>
                </a:lnTo>
                <a:lnTo>
                  <a:pt x="8679" y="13732"/>
                </a:lnTo>
                <a:lnTo>
                  <a:pt x="8679" y="13766"/>
                </a:lnTo>
                <a:lnTo>
                  <a:pt x="8643" y="13766"/>
                </a:lnTo>
                <a:lnTo>
                  <a:pt x="8609" y="13766"/>
                </a:lnTo>
                <a:lnTo>
                  <a:pt x="8643" y="13799"/>
                </a:lnTo>
                <a:lnTo>
                  <a:pt x="8643" y="13833"/>
                </a:lnTo>
                <a:lnTo>
                  <a:pt x="8643" y="13867"/>
                </a:lnTo>
                <a:lnTo>
                  <a:pt x="8643" y="13901"/>
                </a:lnTo>
                <a:lnTo>
                  <a:pt x="8609" y="13935"/>
                </a:lnTo>
                <a:lnTo>
                  <a:pt x="8540" y="13967"/>
                </a:lnTo>
                <a:lnTo>
                  <a:pt x="8540" y="14069"/>
                </a:lnTo>
                <a:lnTo>
                  <a:pt x="8575" y="14069"/>
                </a:lnTo>
                <a:lnTo>
                  <a:pt x="8643" y="14069"/>
                </a:lnTo>
                <a:lnTo>
                  <a:pt x="8714" y="14036"/>
                </a:lnTo>
                <a:lnTo>
                  <a:pt x="8747" y="14069"/>
                </a:lnTo>
                <a:lnTo>
                  <a:pt x="8747" y="14103"/>
                </a:lnTo>
                <a:lnTo>
                  <a:pt x="8782" y="14103"/>
                </a:lnTo>
                <a:lnTo>
                  <a:pt x="8782" y="14171"/>
                </a:lnTo>
                <a:lnTo>
                  <a:pt x="8816" y="14237"/>
                </a:lnTo>
                <a:lnTo>
                  <a:pt x="8851" y="14237"/>
                </a:lnTo>
                <a:lnTo>
                  <a:pt x="8851" y="14272"/>
                </a:lnTo>
                <a:lnTo>
                  <a:pt x="8816" y="14373"/>
                </a:lnTo>
                <a:lnTo>
                  <a:pt x="8816" y="14441"/>
                </a:lnTo>
                <a:lnTo>
                  <a:pt x="8816" y="14507"/>
                </a:lnTo>
                <a:lnTo>
                  <a:pt x="8851" y="14542"/>
                </a:lnTo>
                <a:lnTo>
                  <a:pt x="8816" y="14609"/>
                </a:lnTo>
                <a:lnTo>
                  <a:pt x="8782" y="14677"/>
                </a:lnTo>
                <a:lnTo>
                  <a:pt x="8714" y="14744"/>
                </a:lnTo>
                <a:lnTo>
                  <a:pt x="8714" y="14778"/>
                </a:lnTo>
                <a:lnTo>
                  <a:pt x="8679" y="14812"/>
                </a:lnTo>
                <a:lnTo>
                  <a:pt x="8643" y="14778"/>
                </a:lnTo>
                <a:lnTo>
                  <a:pt x="8575" y="14812"/>
                </a:lnTo>
                <a:lnTo>
                  <a:pt x="8505" y="14845"/>
                </a:lnTo>
                <a:lnTo>
                  <a:pt x="8470" y="14879"/>
                </a:lnTo>
                <a:lnTo>
                  <a:pt x="8402" y="14879"/>
                </a:lnTo>
                <a:lnTo>
                  <a:pt x="8367" y="14879"/>
                </a:lnTo>
                <a:lnTo>
                  <a:pt x="8332" y="14913"/>
                </a:lnTo>
                <a:lnTo>
                  <a:pt x="8297" y="14981"/>
                </a:lnTo>
                <a:lnTo>
                  <a:pt x="8264" y="14981"/>
                </a:lnTo>
                <a:lnTo>
                  <a:pt x="8229" y="14981"/>
                </a:lnTo>
                <a:lnTo>
                  <a:pt x="8193" y="15048"/>
                </a:lnTo>
                <a:lnTo>
                  <a:pt x="8160" y="15081"/>
                </a:lnTo>
                <a:lnTo>
                  <a:pt x="8126" y="15115"/>
                </a:lnTo>
                <a:lnTo>
                  <a:pt x="8091" y="15149"/>
                </a:lnTo>
                <a:lnTo>
                  <a:pt x="8056" y="15217"/>
                </a:lnTo>
                <a:lnTo>
                  <a:pt x="7986" y="15217"/>
                </a:lnTo>
                <a:lnTo>
                  <a:pt x="7986" y="15251"/>
                </a:lnTo>
                <a:lnTo>
                  <a:pt x="7986" y="15283"/>
                </a:lnTo>
                <a:lnTo>
                  <a:pt x="7986" y="15318"/>
                </a:lnTo>
                <a:lnTo>
                  <a:pt x="7952" y="15351"/>
                </a:lnTo>
                <a:lnTo>
                  <a:pt x="7918" y="15318"/>
                </a:lnTo>
                <a:lnTo>
                  <a:pt x="7883" y="15318"/>
                </a:lnTo>
                <a:lnTo>
                  <a:pt x="7848" y="15318"/>
                </a:lnTo>
                <a:lnTo>
                  <a:pt x="7848" y="15351"/>
                </a:lnTo>
                <a:lnTo>
                  <a:pt x="7814" y="15351"/>
                </a:lnTo>
                <a:lnTo>
                  <a:pt x="7814" y="15385"/>
                </a:lnTo>
                <a:lnTo>
                  <a:pt x="7779" y="15419"/>
                </a:lnTo>
                <a:lnTo>
                  <a:pt x="7710" y="15520"/>
                </a:lnTo>
                <a:lnTo>
                  <a:pt x="7641" y="15588"/>
                </a:lnTo>
                <a:lnTo>
                  <a:pt x="7607" y="15588"/>
                </a:lnTo>
                <a:lnTo>
                  <a:pt x="7572" y="15588"/>
                </a:lnTo>
                <a:lnTo>
                  <a:pt x="7537" y="15621"/>
                </a:lnTo>
                <a:lnTo>
                  <a:pt x="7537" y="15655"/>
                </a:lnTo>
                <a:lnTo>
                  <a:pt x="7537" y="15688"/>
                </a:lnTo>
                <a:lnTo>
                  <a:pt x="7502" y="15723"/>
                </a:lnTo>
                <a:lnTo>
                  <a:pt x="7469" y="15723"/>
                </a:lnTo>
                <a:lnTo>
                  <a:pt x="7398" y="15790"/>
                </a:lnTo>
                <a:lnTo>
                  <a:pt x="7330" y="15823"/>
                </a:lnTo>
                <a:lnTo>
                  <a:pt x="7296" y="15858"/>
                </a:lnTo>
                <a:lnTo>
                  <a:pt x="7261" y="15891"/>
                </a:lnTo>
                <a:lnTo>
                  <a:pt x="7261" y="15925"/>
                </a:lnTo>
                <a:lnTo>
                  <a:pt x="7225" y="15993"/>
                </a:lnTo>
                <a:lnTo>
                  <a:pt x="7191" y="16027"/>
                </a:lnTo>
                <a:lnTo>
                  <a:pt x="7123" y="16027"/>
                </a:lnTo>
                <a:lnTo>
                  <a:pt x="7123" y="16060"/>
                </a:lnTo>
                <a:lnTo>
                  <a:pt x="7088" y="16060"/>
                </a:lnTo>
                <a:lnTo>
                  <a:pt x="7123" y="16093"/>
                </a:lnTo>
                <a:lnTo>
                  <a:pt x="7157" y="16127"/>
                </a:lnTo>
                <a:lnTo>
                  <a:pt x="7225" y="16161"/>
                </a:lnTo>
                <a:lnTo>
                  <a:pt x="7330" y="16127"/>
                </a:lnTo>
                <a:lnTo>
                  <a:pt x="7398" y="16127"/>
                </a:lnTo>
                <a:lnTo>
                  <a:pt x="7433" y="16127"/>
                </a:lnTo>
                <a:lnTo>
                  <a:pt x="7433" y="16161"/>
                </a:lnTo>
                <a:lnTo>
                  <a:pt x="7469" y="16195"/>
                </a:lnTo>
                <a:lnTo>
                  <a:pt x="7502" y="16228"/>
                </a:lnTo>
                <a:lnTo>
                  <a:pt x="7607" y="16330"/>
                </a:lnTo>
                <a:lnTo>
                  <a:pt x="7641" y="16397"/>
                </a:lnTo>
                <a:lnTo>
                  <a:pt x="7641" y="16465"/>
                </a:lnTo>
                <a:lnTo>
                  <a:pt x="7675" y="16498"/>
                </a:lnTo>
                <a:lnTo>
                  <a:pt x="7675" y="16533"/>
                </a:lnTo>
                <a:lnTo>
                  <a:pt x="7710" y="16566"/>
                </a:lnTo>
                <a:lnTo>
                  <a:pt x="7779" y="16533"/>
                </a:lnTo>
                <a:lnTo>
                  <a:pt x="7848" y="16498"/>
                </a:lnTo>
                <a:lnTo>
                  <a:pt x="7883" y="16498"/>
                </a:lnTo>
                <a:lnTo>
                  <a:pt x="7883" y="16533"/>
                </a:lnTo>
                <a:lnTo>
                  <a:pt x="7952" y="16566"/>
                </a:lnTo>
                <a:lnTo>
                  <a:pt x="7986" y="16633"/>
                </a:lnTo>
                <a:lnTo>
                  <a:pt x="7986" y="16667"/>
                </a:lnTo>
                <a:lnTo>
                  <a:pt x="8021" y="16701"/>
                </a:lnTo>
                <a:lnTo>
                  <a:pt x="8056" y="16701"/>
                </a:lnTo>
                <a:lnTo>
                  <a:pt x="8126" y="16701"/>
                </a:lnTo>
                <a:lnTo>
                  <a:pt x="8229" y="16768"/>
                </a:lnTo>
                <a:lnTo>
                  <a:pt x="8264" y="16803"/>
                </a:lnTo>
                <a:lnTo>
                  <a:pt x="8264" y="16869"/>
                </a:lnTo>
                <a:lnTo>
                  <a:pt x="8402" y="17004"/>
                </a:lnTo>
                <a:lnTo>
                  <a:pt x="8437" y="17039"/>
                </a:lnTo>
                <a:lnTo>
                  <a:pt x="8470" y="17039"/>
                </a:lnTo>
                <a:lnTo>
                  <a:pt x="8575" y="17073"/>
                </a:lnTo>
                <a:lnTo>
                  <a:pt x="8575" y="17106"/>
                </a:lnTo>
                <a:lnTo>
                  <a:pt x="8609" y="17139"/>
                </a:lnTo>
                <a:lnTo>
                  <a:pt x="8609" y="17173"/>
                </a:lnTo>
                <a:lnTo>
                  <a:pt x="8643" y="17207"/>
                </a:lnTo>
                <a:lnTo>
                  <a:pt x="8679" y="17241"/>
                </a:lnTo>
                <a:lnTo>
                  <a:pt x="8714" y="17274"/>
                </a:lnTo>
                <a:lnTo>
                  <a:pt x="8714" y="17309"/>
                </a:lnTo>
                <a:lnTo>
                  <a:pt x="8782" y="17274"/>
                </a:lnTo>
                <a:lnTo>
                  <a:pt x="8851" y="17207"/>
                </a:lnTo>
                <a:lnTo>
                  <a:pt x="8920" y="17173"/>
                </a:lnTo>
                <a:lnTo>
                  <a:pt x="8955" y="17106"/>
                </a:lnTo>
                <a:lnTo>
                  <a:pt x="8989" y="17106"/>
                </a:lnTo>
                <a:lnTo>
                  <a:pt x="9024" y="17106"/>
                </a:lnTo>
                <a:lnTo>
                  <a:pt x="9024" y="17139"/>
                </a:lnTo>
                <a:lnTo>
                  <a:pt x="9024" y="17207"/>
                </a:lnTo>
                <a:lnTo>
                  <a:pt x="8989" y="17274"/>
                </a:lnTo>
                <a:lnTo>
                  <a:pt x="8955" y="17309"/>
                </a:lnTo>
                <a:lnTo>
                  <a:pt x="8920" y="17342"/>
                </a:lnTo>
                <a:lnTo>
                  <a:pt x="8886" y="17342"/>
                </a:lnTo>
                <a:lnTo>
                  <a:pt x="8851" y="17342"/>
                </a:lnTo>
                <a:lnTo>
                  <a:pt x="8816" y="17342"/>
                </a:lnTo>
                <a:lnTo>
                  <a:pt x="8782" y="17409"/>
                </a:lnTo>
                <a:lnTo>
                  <a:pt x="8747" y="17477"/>
                </a:lnTo>
                <a:lnTo>
                  <a:pt x="8714" y="17511"/>
                </a:lnTo>
                <a:lnTo>
                  <a:pt x="8679" y="17511"/>
                </a:lnTo>
                <a:lnTo>
                  <a:pt x="8643" y="17544"/>
                </a:lnTo>
                <a:lnTo>
                  <a:pt x="8643" y="17612"/>
                </a:lnTo>
                <a:lnTo>
                  <a:pt x="8643" y="17646"/>
                </a:lnTo>
                <a:lnTo>
                  <a:pt x="8609" y="17679"/>
                </a:lnTo>
                <a:lnTo>
                  <a:pt x="8643" y="17780"/>
                </a:lnTo>
                <a:close/>
                <a:moveTo>
                  <a:pt x="10753" y="2599"/>
                </a:moveTo>
                <a:lnTo>
                  <a:pt x="10718" y="2599"/>
                </a:lnTo>
                <a:lnTo>
                  <a:pt x="10683" y="2632"/>
                </a:lnTo>
                <a:lnTo>
                  <a:pt x="10648" y="2665"/>
                </a:lnTo>
                <a:lnTo>
                  <a:pt x="10614" y="2700"/>
                </a:lnTo>
                <a:lnTo>
                  <a:pt x="10648" y="2700"/>
                </a:lnTo>
                <a:lnTo>
                  <a:pt x="10718" y="2665"/>
                </a:lnTo>
                <a:lnTo>
                  <a:pt x="10788" y="2632"/>
                </a:lnTo>
                <a:lnTo>
                  <a:pt x="10788" y="2599"/>
                </a:lnTo>
                <a:lnTo>
                  <a:pt x="10753" y="2599"/>
                </a:lnTo>
                <a:close/>
                <a:moveTo>
                  <a:pt x="10788" y="2464"/>
                </a:moveTo>
                <a:lnTo>
                  <a:pt x="10753" y="2464"/>
                </a:lnTo>
                <a:lnTo>
                  <a:pt x="10683" y="2497"/>
                </a:lnTo>
                <a:lnTo>
                  <a:pt x="10648" y="2531"/>
                </a:lnTo>
                <a:lnTo>
                  <a:pt x="10614" y="2599"/>
                </a:lnTo>
                <a:lnTo>
                  <a:pt x="10648" y="2632"/>
                </a:lnTo>
                <a:lnTo>
                  <a:pt x="10648" y="2599"/>
                </a:lnTo>
                <a:lnTo>
                  <a:pt x="10683" y="2599"/>
                </a:lnTo>
                <a:lnTo>
                  <a:pt x="10718" y="2565"/>
                </a:lnTo>
                <a:lnTo>
                  <a:pt x="10753" y="2531"/>
                </a:lnTo>
                <a:lnTo>
                  <a:pt x="10822" y="2531"/>
                </a:lnTo>
                <a:lnTo>
                  <a:pt x="10822" y="2497"/>
                </a:lnTo>
                <a:lnTo>
                  <a:pt x="10856" y="2497"/>
                </a:lnTo>
                <a:lnTo>
                  <a:pt x="10822" y="2464"/>
                </a:lnTo>
                <a:lnTo>
                  <a:pt x="10788" y="2464"/>
                </a:lnTo>
                <a:close/>
                <a:moveTo>
                  <a:pt x="11305" y="2464"/>
                </a:moveTo>
                <a:lnTo>
                  <a:pt x="11272" y="2497"/>
                </a:lnTo>
                <a:lnTo>
                  <a:pt x="11237" y="2497"/>
                </a:lnTo>
                <a:lnTo>
                  <a:pt x="11237" y="2531"/>
                </a:lnTo>
                <a:lnTo>
                  <a:pt x="11237" y="2565"/>
                </a:lnTo>
                <a:lnTo>
                  <a:pt x="11305" y="2565"/>
                </a:lnTo>
                <a:lnTo>
                  <a:pt x="11341" y="2565"/>
                </a:lnTo>
                <a:lnTo>
                  <a:pt x="11376" y="2531"/>
                </a:lnTo>
                <a:lnTo>
                  <a:pt x="11376" y="2497"/>
                </a:lnTo>
                <a:lnTo>
                  <a:pt x="11341" y="2497"/>
                </a:lnTo>
                <a:lnTo>
                  <a:pt x="11305" y="2464"/>
                </a:lnTo>
                <a:close/>
                <a:moveTo>
                  <a:pt x="10995" y="2296"/>
                </a:moveTo>
                <a:lnTo>
                  <a:pt x="10959" y="2261"/>
                </a:lnTo>
                <a:lnTo>
                  <a:pt x="10926" y="2296"/>
                </a:lnTo>
                <a:lnTo>
                  <a:pt x="10926" y="2329"/>
                </a:lnTo>
                <a:lnTo>
                  <a:pt x="10891" y="2362"/>
                </a:lnTo>
                <a:lnTo>
                  <a:pt x="10926" y="2395"/>
                </a:lnTo>
                <a:lnTo>
                  <a:pt x="10959" y="2464"/>
                </a:lnTo>
                <a:lnTo>
                  <a:pt x="10995" y="2497"/>
                </a:lnTo>
                <a:lnTo>
                  <a:pt x="11064" y="2497"/>
                </a:lnTo>
                <a:lnTo>
                  <a:pt x="11167" y="2531"/>
                </a:lnTo>
                <a:lnTo>
                  <a:pt x="11167" y="2464"/>
                </a:lnTo>
                <a:lnTo>
                  <a:pt x="11202" y="2430"/>
                </a:lnTo>
                <a:lnTo>
                  <a:pt x="11167" y="2395"/>
                </a:lnTo>
                <a:lnTo>
                  <a:pt x="11133" y="2362"/>
                </a:lnTo>
                <a:lnTo>
                  <a:pt x="11099" y="2362"/>
                </a:lnTo>
                <a:lnTo>
                  <a:pt x="10995" y="2296"/>
                </a:lnTo>
                <a:close/>
                <a:moveTo>
                  <a:pt x="10926" y="1418"/>
                </a:moveTo>
                <a:lnTo>
                  <a:pt x="10891" y="1384"/>
                </a:lnTo>
                <a:lnTo>
                  <a:pt x="10856" y="1384"/>
                </a:lnTo>
                <a:lnTo>
                  <a:pt x="10856" y="1418"/>
                </a:lnTo>
                <a:lnTo>
                  <a:pt x="10856" y="1485"/>
                </a:lnTo>
                <a:lnTo>
                  <a:pt x="10891" y="1552"/>
                </a:lnTo>
                <a:lnTo>
                  <a:pt x="10926" y="1619"/>
                </a:lnTo>
                <a:lnTo>
                  <a:pt x="10959" y="1586"/>
                </a:lnTo>
                <a:lnTo>
                  <a:pt x="10995" y="1586"/>
                </a:lnTo>
                <a:lnTo>
                  <a:pt x="10995" y="1519"/>
                </a:lnTo>
                <a:lnTo>
                  <a:pt x="10995" y="1451"/>
                </a:lnTo>
                <a:lnTo>
                  <a:pt x="10926" y="1418"/>
                </a:lnTo>
                <a:close/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74" name="Freeform 25"/>
          <p:cNvSpPr>
            <a:spLocks noChangeArrowheads="1"/>
          </p:cNvSpPr>
          <p:nvPr/>
        </p:nvSpPr>
        <p:spPr bwMode="auto">
          <a:xfrm>
            <a:off x="255588" y="460375"/>
            <a:ext cx="6435725" cy="6400800"/>
          </a:xfrm>
          <a:custGeom>
            <a:avLst/>
            <a:gdLst>
              <a:gd name="T0" fmla="*/ 1209947620 w 17877"/>
              <a:gd name="T1" fmla="*/ 2147483647 h 17781"/>
              <a:gd name="T2" fmla="*/ 1277080472 w 17877"/>
              <a:gd name="T3" fmla="*/ 2120406022 h 17781"/>
              <a:gd name="T4" fmla="*/ 1200746013 w 17877"/>
              <a:gd name="T5" fmla="*/ 2147483647 h 17781"/>
              <a:gd name="T6" fmla="*/ 1389054959 w 17877"/>
              <a:gd name="T7" fmla="*/ 2024253630 h 17781"/>
              <a:gd name="T8" fmla="*/ 1416011780 w 17877"/>
              <a:gd name="T9" fmla="*/ 1875619070 h 17781"/>
              <a:gd name="T10" fmla="*/ 1465130218 w 17877"/>
              <a:gd name="T11" fmla="*/ 1814454910 h 17781"/>
              <a:gd name="T12" fmla="*/ 1644626358 w 17877"/>
              <a:gd name="T13" fmla="*/ 1735796454 h 17781"/>
              <a:gd name="T14" fmla="*/ 1725237620 w 17877"/>
              <a:gd name="T15" fmla="*/ 1718172925 h 17781"/>
              <a:gd name="T16" fmla="*/ 1864168928 w 17877"/>
              <a:gd name="T17" fmla="*/ 1670226142 h 17781"/>
              <a:gd name="T18" fmla="*/ 1971607412 w 17877"/>
              <a:gd name="T19" fmla="*/ 1486603709 h 17781"/>
              <a:gd name="T20" fmla="*/ 2029927457 w 17877"/>
              <a:gd name="T21" fmla="*/ 1289763540 h 17781"/>
              <a:gd name="T22" fmla="*/ 2061161081 w 17877"/>
              <a:gd name="T23" fmla="*/ 1136723187 h 17781"/>
              <a:gd name="T24" fmla="*/ 2141902664 w 17877"/>
              <a:gd name="T25" fmla="*/ 1071282828 h 17781"/>
              <a:gd name="T26" fmla="*/ 2147483647 w 17877"/>
              <a:gd name="T27" fmla="*/ 891936235 h 17781"/>
              <a:gd name="T28" fmla="*/ 2147483647 w 17877"/>
              <a:gd name="T29" fmla="*/ 716996154 h 17781"/>
              <a:gd name="T30" fmla="*/ 2147483647 w 17877"/>
              <a:gd name="T31" fmla="*/ 655831634 h 17781"/>
              <a:gd name="T32" fmla="*/ 2034333861 w 17877"/>
              <a:gd name="T33" fmla="*/ 542314899 h 17781"/>
              <a:gd name="T34" fmla="*/ 1881924142 w 17877"/>
              <a:gd name="T35" fmla="*/ 511603226 h 17781"/>
              <a:gd name="T36" fmla="*/ 1769949655 w 17877"/>
              <a:gd name="T37" fmla="*/ 511603226 h 17781"/>
              <a:gd name="T38" fmla="*/ 1756600845 w 17877"/>
              <a:gd name="T39" fmla="*/ 441627122 h 17781"/>
              <a:gd name="T40" fmla="*/ 1640090354 w 17877"/>
              <a:gd name="T41" fmla="*/ 380333009 h 17781"/>
              <a:gd name="T42" fmla="*/ 1501159046 w 17877"/>
              <a:gd name="T43" fmla="*/ 424133185 h 17781"/>
              <a:gd name="T44" fmla="*/ 1424954187 w 17877"/>
              <a:gd name="T45" fmla="*/ 419856626 h 17781"/>
              <a:gd name="T46" fmla="*/ 1509971853 w 17877"/>
              <a:gd name="T47" fmla="*/ 341068937 h 17781"/>
              <a:gd name="T48" fmla="*/ 1389054959 w 17877"/>
              <a:gd name="T49" fmla="*/ 367374818 h 17781"/>
              <a:gd name="T50" fmla="*/ 1339806921 w 17877"/>
              <a:gd name="T51" fmla="*/ 389144953 h 17781"/>
              <a:gd name="T52" fmla="*/ 1424954187 w 17877"/>
              <a:gd name="T53" fmla="*/ 271092833 h 17781"/>
              <a:gd name="T54" fmla="*/ 1406939773 w 17877"/>
              <a:gd name="T55" fmla="*/ 209798720 h 17781"/>
              <a:gd name="T56" fmla="*/ 1357821335 w 17877"/>
              <a:gd name="T57" fmla="*/ 65570312 h 17781"/>
              <a:gd name="T58" fmla="*/ 1236515641 w 17877"/>
              <a:gd name="T59" fmla="*/ 205522521 h 17781"/>
              <a:gd name="T60" fmla="*/ 1079828759 w 17877"/>
              <a:gd name="T61" fmla="*/ 153040353 h 17781"/>
              <a:gd name="T62" fmla="*/ 994681493 w 17877"/>
              <a:gd name="T63" fmla="*/ 192434377 h 17781"/>
              <a:gd name="T64" fmla="*/ 878171002 w 17877"/>
              <a:gd name="T65" fmla="*/ 218740257 h 17781"/>
              <a:gd name="T66" fmla="*/ 860286188 w 17877"/>
              <a:gd name="T67" fmla="*/ 61423345 h 17781"/>
              <a:gd name="T68" fmla="*/ 752717745 w 17877"/>
              <a:gd name="T69" fmla="*/ 48205609 h 17781"/>
              <a:gd name="T70" fmla="*/ 551189588 w 17877"/>
              <a:gd name="T71" fmla="*/ 69976104 h 17781"/>
              <a:gd name="T72" fmla="*/ 560131995 w 17877"/>
              <a:gd name="T73" fmla="*/ 209798720 h 17781"/>
              <a:gd name="T74" fmla="*/ 398650270 w 17877"/>
              <a:gd name="T75" fmla="*/ 201116729 h 17781"/>
              <a:gd name="T76" fmla="*/ 295747790 w 17877"/>
              <a:gd name="T77" fmla="*/ 188028585 h 17781"/>
              <a:gd name="T78" fmla="*/ 241963388 w 17877"/>
              <a:gd name="T79" fmla="*/ 271092833 h 17781"/>
              <a:gd name="T80" fmla="*/ 268920569 w 17877"/>
              <a:gd name="T81" fmla="*/ 389144953 h 17781"/>
              <a:gd name="T82" fmla="*/ 170294532 w 17877"/>
              <a:gd name="T83" fmla="*/ 555403042 h 17781"/>
              <a:gd name="T84" fmla="*/ 44712035 w 17877"/>
              <a:gd name="T85" fmla="*/ 647149642 h 17781"/>
              <a:gd name="T86" fmla="*/ 17755214 w 17877"/>
              <a:gd name="T87" fmla="*/ 778289907 h 17781"/>
              <a:gd name="T88" fmla="*/ 112104087 w 17877"/>
              <a:gd name="T89" fmla="*/ 891936235 h 17781"/>
              <a:gd name="T90" fmla="*/ 215006567 w 17877"/>
              <a:gd name="T91" fmla="*/ 961912339 h 17781"/>
              <a:gd name="T92" fmla="*/ 376359052 w 17877"/>
              <a:gd name="T93" fmla="*/ 931200667 h 17781"/>
              <a:gd name="T94" fmla="*/ 510754357 w 17877"/>
              <a:gd name="T95" fmla="*/ 896212794 h 17781"/>
              <a:gd name="T96" fmla="*/ 533304774 w 17877"/>
              <a:gd name="T97" fmla="*/ 1005712156 h 17781"/>
              <a:gd name="T98" fmla="*/ 667700079 w 17877"/>
              <a:gd name="T99" fmla="*/ 1062470883 h 17781"/>
              <a:gd name="T100" fmla="*/ 806631387 w 17877"/>
              <a:gd name="T101" fmla="*/ 1141258932 h 17781"/>
              <a:gd name="T102" fmla="*/ 909793427 w 17877"/>
              <a:gd name="T103" fmla="*/ 1294169692 h 17781"/>
              <a:gd name="T104" fmla="*/ 927548641 w 17877"/>
              <a:gd name="T105" fmla="*/ 1460297829 h 17781"/>
              <a:gd name="T106" fmla="*/ 923142237 w 17877"/>
              <a:gd name="T107" fmla="*/ 1600250037 h 17781"/>
              <a:gd name="T108" fmla="*/ 1044059131 w 17877"/>
              <a:gd name="T109" fmla="*/ 1670226142 h 17781"/>
              <a:gd name="T110" fmla="*/ 1120134390 w 17877"/>
              <a:gd name="T111" fmla="*/ 1770784686 h 17781"/>
              <a:gd name="T112" fmla="*/ 1142555208 w 17877"/>
              <a:gd name="T113" fmla="*/ 1844907397 h 17781"/>
              <a:gd name="T114" fmla="*/ 1071015952 w 17877"/>
              <a:gd name="T115" fmla="*/ 1941318974 h 17781"/>
              <a:gd name="T116" fmla="*/ 990275089 w 17877"/>
              <a:gd name="T117" fmla="*/ 2019977070 h 17781"/>
              <a:gd name="T118" fmla="*/ 936361447 w 17877"/>
              <a:gd name="T119" fmla="*/ 2094229734 h 17781"/>
              <a:gd name="T120" fmla="*/ 1039523128 w 17877"/>
              <a:gd name="T121" fmla="*/ 2147483647 h 17781"/>
              <a:gd name="T122" fmla="*/ 1160569982 w 17877"/>
              <a:gd name="T123" fmla="*/ 2147483647 h 1778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7877"/>
              <a:gd name="T187" fmla="*/ 0 h 17781"/>
              <a:gd name="T188" fmla="*/ 17877 w 17877"/>
              <a:gd name="T189" fmla="*/ 17781 h 1778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7877" h="17781">
                <a:moveTo>
                  <a:pt x="8643" y="17780"/>
                </a:moveTo>
                <a:lnTo>
                  <a:pt x="8747" y="17713"/>
                </a:lnTo>
                <a:lnTo>
                  <a:pt x="8851" y="17646"/>
                </a:lnTo>
                <a:lnTo>
                  <a:pt x="8955" y="17579"/>
                </a:lnTo>
                <a:lnTo>
                  <a:pt x="8955" y="17544"/>
                </a:lnTo>
                <a:lnTo>
                  <a:pt x="8989" y="17511"/>
                </a:lnTo>
                <a:lnTo>
                  <a:pt x="9024" y="17443"/>
                </a:lnTo>
                <a:lnTo>
                  <a:pt x="9059" y="17376"/>
                </a:lnTo>
                <a:lnTo>
                  <a:pt x="9092" y="17274"/>
                </a:lnTo>
                <a:lnTo>
                  <a:pt x="9128" y="17207"/>
                </a:lnTo>
                <a:lnTo>
                  <a:pt x="9163" y="17173"/>
                </a:lnTo>
                <a:lnTo>
                  <a:pt x="9197" y="17139"/>
                </a:lnTo>
                <a:lnTo>
                  <a:pt x="9163" y="17073"/>
                </a:lnTo>
                <a:lnTo>
                  <a:pt x="9163" y="17004"/>
                </a:lnTo>
                <a:lnTo>
                  <a:pt x="9128" y="16971"/>
                </a:lnTo>
                <a:lnTo>
                  <a:pt x="9128" y="16937"/>
                </a:lnTo>
                <a:lnTo>
                  <a:pt x="9128" y="16904"/>
                </a:lnTo>
                <a:lnTo>
                  <a:pt x="9197" y="16869"/>
                </a:lnTo>
                <a:lnTo>
                  <a:pt x="9232" y="16803"/>
                </a:lnTo>
                <a:lnTo>
                  <a:pt x="9336" y="16734"/>
                </a:lnTo>
                <a:lnTo>
                  <a:pt x="9404" y="16701"/>
                </a:lnTo>
                <a:lnTo>
                  <a:pt x="9438" y="16667"/>
                </a:lnTo>
                <a:lnTo>
                  <a:pt x="9474" y="16566"/>
                </a:lnTo>
                <a:lnTo>
                  <a:pt x="9509" y="16498"/>
                </a:lnTo>
                <a:lnTo>
                  <a:pt x="9541" y="16465"/>
                </a:lnTo>
                <a:lnTo>
                  <a:pt x="9541" y="16431"/>
                </a:lnTo>
                <a:lnTo>
                  <a:pt x="9577" y="16363"/>
                </a:lnTo>
                <a:lnTo>
                  <a:pt x="9611" y="16363"/>
                </a:lnTo>
                <a:lnTo>
                  <a:pt x="9646" y="16330"/>
                </a:lnTo>
                <a:lnTo>
                  <a:pt x="9611" y="16263"/>
                </a:lnTo>
                <a:lnTo>
                  <a:pt x="9611" y="16195"/>
                </a:lnTo>
                <a:lnTo>
                  <a:pt x="9715" y="16263"/>
                </a:lnTo>
                <a:lnTo>
                  <a:pt x="9750" y="16296"/>
                </a:lnTo>
                <a:lnTo>
                  <a:pt x="9785" y="16296"/>
                </a:lnTo>
                <a:lnTo>
                  <a:pt x="9819" y="16296"/>
                </a:lnTo>
                <a:lnTo>
                  <a:pt x="9854" y="16296"/>
                </a:lnTo>
                <a:lnTo>
                  <a:pt x="9888" y="16263"/>
                </a:lnTo>
                <a:lnTo>
                  <a:pt x="9888" y="16330"/>
                </a:lnTo>
                <a:lnTo>
                  <a:pt x="9888" y="16363"/>
                </a:lnTo>
                <a:lnTo>
                  <a:pt x="9854" y="16363"/>
                </a:lnTo>
                <a:lnTo>
                  <a:pt x="9819" y="16397"/>
                </a:lnTo>
                <a:lnTo>
                  <a:pt x="9819" y="16498"/>
                </a:lnTo>
                <a:lnTo>
                  <a:pt x="9785" y="16533"/>
                </a:lnTo>
                <a:lnTo>
                  <a:pt x="9715" y="16566"/>
                </a:lnTo>
                <a:lnTo>
                  <a:pt x="9682" y="16600"/>
                </a:lnTo>
                <a:lnTo>
                  <a:pt x="9682" y="16633"/>
                </a:lnTo>
                <a:lnTo>
                  <a:pt x="9682" y="16667"/>
                </a:lnTo>
                <a:lnTo>
                  <a:pt x="9611" y="16667"/>
                </a:lnTo>
                <a:lnTo>
                  <a:pt x="9577" y="16667"/>
                </a:lnTo>
                <a:lnTo>
                  <a:pt x="9577" y="16701"/>
                </a:lnTo>
                <a:lnTo>
                  <a:pt x="9577" y="16768"/>
                </a:lnTo>
                <a:lnTo>
                  <a:pt x="9577" y="16803"/>
                </a:lnTo>
                <a:lnTo>
                  <a:pt x="9541" y="16803"/>
                </a:lnTo>
                <a:lnTo>
                  <a:pt x="9541" y="16836"/>
                </a:lnTo>
                <a:lnTo>
                  <a:pt x="9474" y="16836"/>
                </a:lnTo>
                <a:lnTo>
                  <a:pt x="9438" y="16869"/>
                </a:lnTo>
                <a:lnTo>
                  <a:pt x="9370" y="16904"/>
                </a:lnTo>
                <a:lnTo>
                  <a:pt x="9336" y="16937"/>
                </a:lnTo>
                <a:lnTo>
                  <a:pt x="9300" y="16971"/>
                </a:lnTo>
                <a:lnTo>
                  <a:pt x="9265" y="16971"/>
                </a:lnTo>
                <a:lnTo>
                  <a:pt x="9197" y="16937"/>
                </a:lnTo>
                <a:lnTo>
                  <a:pt x="9197" y="17106"/>
                </a:lnTo>
                <a:lnTo>
                  <a:pt x="9300" y="17039"/>
                </a:lnTo>
                <a:lnTo>
                  <a:pt x="9370" y="17004"/>
                </a:lnTo>
                <a:lnTo>
                  <a:pt x="9646" y="16803"/>
                </a:lnTo>
                <a:lnTo>
                  <a:pt x="9785" y="16701"/>
                </a:lnTo>
                <a:lnTo>
                  <a:pt x="9888" y="16566"/>
                </a:lnTo>
                <a:lnTo>
                  <a:pt x="9958" y="16498"/>
                </a:lnTo>
                <a:lnTo>
                  <a:pt x="9992" y="16397"/>
                </a:lnTo>
                <a:lnTo>
                  <a:pt x="10027" y="16263"/>
                </a:lnTo>
                <a:lnTo>
                  <a:pt x="10095" y="16161"/>
                </a:lnTo>
                <a:lnTo>
                  <a:pt x="10131" y="16093"/>
                </a:lnTo>
                <a:lnTo>
                  <a:pt x="10269" y="15958"/>
                </a:lnTo>
                <a:lnTo>
                  <a:pt x="10338" y="15858"/>
                </a:lnTo>
                <a:lnTo>
                  <a:pt x="10442" y="15757"/>
                </a:lnTo>
                <a:lnTo>
                  <a:pt x="10580" y="15655"/>
                </a:lnTo>
                <a:lnTo>
                  <a:pt x="10614" y="15621"/>
                </a:lnTo>
                <a:lnTo>
                  <a:pt x="10614" y="15588"/>
                </a:lnTo>
                <a:lnTo>
                  <a:pt x="10648" y="15588"/>
                </a:lnTo>
                <a:lnTo>
                  <a:pt x="10718" y="15621"/>
                </a:lnTo>
                <a:lnTo>
                  <a:pt x="10718" y="15588"/>
                </a:lnTo>
                <a:lnTo>
                  <a:pt x="10683" y="15520"/>
                </a:lnTo>
                <a:lnTo>
                  <a:pt x="10718" y="15520"/>
                </a:lnTo>
                <a:lnTo>
                  <a:pt x="10753" y="15520"/>
                </a:lnTo>
                <a:lnTo>
                  <a:pt x="10788" y="15487"/>
                </a:lnTo>
                <a:lnTo>
                  <a:pt x="10788" y="15419"/>
                </a:lnTo>
                <a:lnTo>
                  <a:pt x="10822" y="15283"/>
                </a:lnTo>
                <a:lnTo>
                  <a:pt x="10856" y="15251"/>
                </a:lnTo>
                <a:lnTo>
                  <a:pt x="10891" y="15115"/>
                </a:lnTo>
                <a:lnTo>
                  <a:pt x="10891" y="15081"/>
                </a:lnTo>
                <a:lnTo>
                  <a:pt x="10891" y="15048"/>
                </a:lnTo>
                <a:lnTo>
                  <a:pt x="10891" y="15014"/>
                </a:lnTo>
                <a:lnTo>
                  <a:pt x="10926" y="14981"/>
                </a:lnTo>
                <a:lnTo>
                  <a:pt x="10926" y="14947"/>
                </a:lnTo>
                <a:lnTo>
                  <a:pt x="10926" y="14812"/>
                </a:lnTo>
                <a:lnTo>
                  <a:pt x="10926" y="14643"/>
                </a:lnTo>
                <a:lnTo>
                  <a:pt x="10926" y="14575"/>
                </a:lnTo>
                <a:lnTo>
                  <a:pt x="10891" y="14542"/>
                </a:lnTo>
                <a:lnTo>
                  <a:pt x="10891" y="14507"/>
                </a:lnTo>
                <a:lnTo>
                  <a:pt x="10926" y="14474"/>
                </a:lnTo>
                <a:lnTo>
                  <a:pt x="10926" y="14441"/>
                </a:lnTo>
                <a:lnTo>
                  <a:pt x="10959" y="14441"/>
                </a:lnTo>
                <a:lnTo>
                  <a:pt x="10995" y="14305"/>
                </a:lnTo>
                <a:lnTo>
                  <a:pt x="11029" y="14272"/>
                </a:lnTo>
                <a:lnTo>
                  <a:pt x="11029" y="14237"/>
                </a:lnTo>
                <a:lnTo>
                  <a:pt x="10995" y="14205"/>
                </a:lnTo>
                <a:lnTo>
                  <a:pt x="10926" y="14171"/>
                </a:lnTo>
                <a:lnTo>
                  <a:pt x="10995" y="14171"/>
                </a:lnTo>
                <a:lnTo>
                  <a:pt x="11029" y="14171"/>
                </a:lnTo>
                <a:lnTo>
                  <a:pt x="11064" y="14137"/>
                </a:lnTo>
                <a:lnTo>
                  <a:pt x="11099" y="14137"/>
                </a:lnTo>
                <a:lnTo>
                  <a:pt x="11133" y="14137"/>
                </a:lnTo>
                <a:lnTo>
                  <a:pt x="11167" y="14137"/>
                </a:lnTo>
                <a:lnTo>
                  <a:pt x="11202" y="14137"/>
                </a:lnTo>
                <a:lnTo>
                  <a:pt x="11237" y="14137"/>
                </a:lnTo>
                <a:lnTo>
                  <a:pt x="11237" y="14103"/>
                </a:lnTo>
                <a:lnTo>
                  <a:pt x="11272" y="14069"/>
                </a:lnTo>
                <a:lnTo>
                  <a:pt x="11237" y="14036"/>
                </a:lnTo>
                <a:lnTo>
                  <a:pt x="11272" y="14036"/>
                </a:lnTo>
                <a:lnTo>
                  <a:pt x="11305" y="14002"/>
                </a:lnTo>
                <a:lnTo>
                  <a:pt x="11341" y="13967"/>
                </a:lnTo>
                <a:lnTo>
                  <a:pt x="11617" y="13799"/>
                </a:lnTo>
                <a:lnTo>
                  <a:pt x="11754" y="13697"/>
                </a:lnTo>
                <a:lnTo>
                  <a:pt x="11895" y="13631"/>
                </a:lnTo>
                <a:lnTo>
                  <a:pt x="11928" y="13598"/>
                </a:lnTo>
                <a:lnTo>
                  <a:pt x="11963" y="13563"/>
                </a:lnTo>
                <a:lnTo>
                  <a:pt x="12032" y="13598"/>
                </a:lnTo>
                <a:lnTo>
                  <a:pt x="12066" y="13563"/>
                </a:lnTo>
                <a:lnTo>
                  <a:pt x="12136" y="13529"/>
                </a:lnTo>
                <a:lnTo>
                  <a:pt x="12205" y="13496"/>
                </a:lnTo>
                <a:lnTo>
                  <a:pt x="12239" y="13496"/>
                </a:lnTo>
                <a:lnTo>
                  <a:pt x="12308" y="13496"/>
                </a:lnTo>
                <a:lnTo>
                  <a:pt x="12378" y="13529"/>
                </a:lnTo>
                <a:lnTo>
                  <a:pt x="12412" y="13529"/>
                </a:lnTo>
                <a:lnTo>
                  <a:pt x="12447" y="13496"/>
                </a:lnTo>
                <a:lnTo>
                  <a:pt x="12482" y="13462"/>
                </a:lnTo>
                <a:lnTo>
                  <a:pt x="12516" y="13428"/>
                </a:lnTo>
                <a:lnTo>
                  <a:pt x="12585" y="13395"/>
                </a:lnTo>
                <a:lnTo>
                  <a:pt x="12619" y="13395"/>
                </a:lnTo>
                <a:lnTo>
                  <a:pt x="12690" y="13395"/>
                </a:lnTo>
                <a:lnTo>
                  <a:pt x="12723" y="13395"/>
                </a:lnTo>
                <a:lnTo>
                  <a:pt x="12758" y="13428"/>
                </a:lnTo>
                <a:lnTo>
                  <a:pt x="12793" y="13428"/>
                </a:lnTo>
                <a:lnTo>
                  <a:pt x="12793" y="13395"/>
                </a:lnTo>
                <a:lnTo>
                  <a:pt x="12793" y="13293"/>
                </a:lnTo>
                <a:lnTo>
                  <a:pt x="12827" y="13259"/>
                </a:lnTo>
                <a:lnTo>
                  <a:pt x="12861" y="13259"/>
                </a:lnTo>
                <a:lnTo>
                  <a:pt x="12861" y="13226"/>
                </a:lnTo>
                <a:lnTo>
                  <a:pt x="12896" y="13259"/>
                </a:lnTo>
                <a:lnTo>
                  <a:pt x="12966" y="13293"/>
                </a:lnTo>
                <a:lnTo>
                  <a:pt x="13001" y="13259"/>
                </a:lnTo>
                <a:lnTo>
                  <a:pt x="13035" y="13259"/>
                </a:lnTo>
                <a:lnTo>
                  <a:pt x="13035" y="13226"/>
                </a:lnTo>
                <a:lnTo>
                  <a:pt x="13068" y="13226"/>
                </a:lnTo>
                <a:lnTo>
                  <a:pt x="13104" y="13226"/>
                </a:lnTo>
                <a:lnTo>
                  <a:pt x="13139" y="13259"/>
                </a:lnTo>
                <a:lnTo>
                  <a:pt x="13172" y="13259"/>
                </a:lnTo>
                <a:lnTo>
                  <a:pt x="13242" y="13293"/>
                </a:lnTo>
                <a:lnTo>
                  <a:pt x="13312" y="13293"/>
                </a:lnTo>
                <a:lnTo>
                  <a:pt x="13312" y="13259"/>
                </a:lnTo>
                <a:lnTo>
                  <a:pt x="13345" y="13259"/>
                </a:lnTo>
                <a:lnTo>
                  <a:pt x="13380" y="13226"/>
                </a:lnTo>
                <a:lnTo>
                  <a:pt x="13415" y="13226"/>
                </a:lnTo>
                <a:lnTo>
                  <a:pt x="13450" y="13259"/>
                </a:lnTo>
                <a:lnTo>
                  <a:pt x="13485" y="13293"/>
                </a:lnTo>
                <a:lnTo>
                  <a:pt x="13622" y="13259"/>
                </a:lnTo>
                <a:lnTo>
                  <a:pt x="13726" y="13259"/>
                </a:lnTo>
                <a:lnTo>
                  <a:pt x="13796" y="13293"/>
                </a:lnTo>
                <a:lnTo>
                  <a:pt x="13863" y="13293"/>
                </a:lnTo>
                <a:lnTo>
                  <a:pt x="13899" y="13259"/>
                </a:lnTo>
                <a:lnTo>
                  <a:pt x="13934" y="13226"/>
                </a:lnTo>
                <a:lnTo>
                  <a:pt x="13934" y="13192"/>
                </a:lnTo>
                <a:lnTo>
                  <a:pt x="13934" y="13159"/>
                </a:lnTo>
                <a:lnTo>
                  <a:pt x="13967" y="13159"/>
                </a:lnTo>
                <a:lnTo>
                  <a:pt x="14037" y="13058"/>
                </a:lnTo>
                <a:lnTo>
                  <a:pt x="14175" y="13023"/>
                </a:lnTo>
                <a:lnTo>
                  <a:pt x="14279" y="12990"/>
                </a:lnTo>
                <a:lnTo>
                  <a:pt x="14349" y="12990"/>
                </a:lnTo>
                <a:lnTo>
                  <a:pt x="14384" y="12956"/>
                </a:lnTo>
                <a:lnTo>
                  <a:pt x="14384" y="12889"/>
                </a:lnTo>
                <a:lnTo>
                  <a:pt x="14384" y="12855"/>
                </a:lnTo>
                <a:lnTo>
                  <a:pt x="14384" y="12788"/>
                </a:lnTo>
                <a:lnTo>
                  <a:pt x="14384" y="12720"/>
                </a:lnTo>
                <a:lnTo>
                  <a:pt x="14417" y="12652"/>
                </a:lnTo>
                <a:lnTo>
                  <a:pt x="14486" y="12518"/>
                </a:lnTo>
                <a:lnTo>
                  <a:pt x="14590" y="12416"/>
                </a:lnTo>
                <a:lnTo>
                  <a:pt x="14660" y="12382"/>
                </a:lnTo>
                <a:lnTo>
                  <a:pt x="14694" y="12315"/>
                </a:lnTo>
                <a:lnTo>
                  <a:pt x="14729" y="12247"/>
                </a:lnTo>
                <a:lnTo>
                  <a:pt x="14763" y="12180"/>
                </a:lnTo>
                <a:lnTo>
                  <a:pt x="14832" y="12113"/>
                </a:lnTo>
                <a:lnTo>
                  <a:pt x="14868" y="12045"/>
                </a:lnTo>
                <a:lnTo>
                  <a:pt x="14903" y="11977"/>
                </a:lnTo>
                <a:lnTo>
                  <a:pt x="14936" y="11944"/>
                </a:lnTo>
                <a:lnTo>
                  <a:pt x="15040" y="11876"/>
                </a:lnTo>
                <a:lnTo>
                  <a:pt x="15074" y="11843"/>
                </a:lnTo>
                <a:lnTo>
                  <a:pt x="15109" y="11843"/>
                </a:lnTo>
                <a:lnTo>
                  <a:pt x="15109" y="11775"/>
                </a:lnTo>
                <a:lnTo>
                  <a:pt x="15179" y="11640"/>
                </a:lnTo>
                <a:lnTo>
                  <a:pt x="15213" y="11472"/>
                </a:lnTo>
                <a:lnTo>
                  <a:pt x="15213" y="11337"/>
                </a:lnTo>
                <a:lnTo>
                  <a:pt x="15213" y="11269"/>
                </a:lnTo>
                <a:lnTo>
                  <a:pt x="15247" y="11202"/>
                </a:lnTo>
                <a:lnTo>
                  <a:pt x="15385" y="11100"/>
                </a:lnTo>
                <a:lnTo>
                  <a:pt x="15421" y="11100"/>
                </a:lnTo>
                <a:lnTo>
                  <a:pt x="15455" y="11067"/>
                </a:lnTo>
                <a:lnTo>
                  <a:pt x="15455" y="11033"/>
                </a:lnTo>
                <a:lnTo>
                  <a:pt x="15455" y="10999"/>
                </a:lnTo>
                <a:lnTo>
                  <a:pt x="15489" y="10864"/>
                </a:lnTo>
                <a:lnTo>
                  <a:pt x="15489" y="10797"/>
                </a:lnTo>
                <a:lnTo>
                  <a:pt x="15489" y="10763"/>
                </a:lnTo>
                <a:lnTo>
                  <a:pt x="15489" y="10730"/>
                </a:lnTo>
                <a:lnTo>
                  <a:pt x="15524" y="10594"/>
                </a:lnTo>
                <a:lnTo>
                  <a:pt x="15558" y="10493"/>
                </a:lnTo>
                <a:lnTo>
                  <a:pt x="15593" y="10392"/>
                </a:lnTo>
                <a:lnTo>
                  <a:pt x="15628" y="10291"/>
                </a:lnTo>
                <a:lnTo>
                  <a:pt x="15663" y="10223"/>
                </a:lnTo>
                <a:lnTo>
                  <a:pt x="15663" y="10190"/>
                </a:lnTo>
                <a:lnTo>
                  <a:pt x="15663" y="10156"/>
                </a:lnTo>
                <a:lnTo>
                  <a:pt x="15663" y="9953"/>
                </a:lnTo>
                <a:lnTo>
                  <a:pt x="15731" y="9616"/>
                </a:lnTo>
                <a:lnTo>
                  <a:pt x="15731" y="9481"/>
                </a:lnTo>
                <a:lnTo>
                  <a:pt x="15731" y="9414"/>
                </a:lnTo>
                <a:lnTo>
                  <a:pt x="15766" y="9312"/>
                </a:lnTo>
                <a:lnTo>
                  <a:pt x="15697" y="9346"/>
                </a:lnTo>
                <a:lnTo>
                  <a:pt x="15663" y="9346"/>
                </a:lnTo>
                <a:lnTo>
                  <a:pt x="15663" y="9278"/>
                </a:lnTo>
                <a:lnTo>
                  <a:pt x="15697" y="9211"/>
                </a:lnTo>
                <a:lnTo>
                  <a:pt x="15697" y="9177"/>
                </a:lnTo>
                <a:lnTo>
                  <a:pt x="15731" y="9144"/>
                </a:lnTo>
                <a:lnTo>
                  <a:pt x="15766" y="9144"/>
                </a:lnTo>
                <a:lnTo>
                  <a:pt x="15766" y="9110"/>
                </a:lnTo>
                <a:lnTo>
                  <a:pt x="15766" y="9042"/>
                </a:lnTo>
                <a:lnTo>
                  <a:pt x="15766" y="8975"/>
                </a:lnTo>
                <a:lnTo>
                  <a:pt x="15801" y="8908"/>
                </a:lnTo>
                <a:lnTo>
                  <a:pt x="15835" y="8874"/>
                </a:lnTo>
                <a:lnTo>
                  <a:pt x="15870" y="8874"/>
                </a:lnTo>
                <a:lnTo>
                  <a:pt x="15904" y="8840"/>
                </a:lnTo>
                <a:lnTo>
                  <a:pt x="15904" y="8807"/>
                </a:lnTo>
                <a:lnTo>
                  <a:pt x="15904" y="8772"/>
                </a:lnTo>
                <a:lnTo>
                  <a:pt x="15870" y="8738"/>
                </a:lnTo>
                <a:lnTo>
                  <a:pt x="15835" y="8705"/>
                </a:lnTo>
                <a:lnTo>
                  <a:pt x="15870" y="8672"/>
                </a:lnTo>
                <a:lnTo>
                  <a:pt x="15975" y="8672"/>
                </a:lnTo>
                <a:lnTo>
                  <a:pt x="16009" y="8705"/>
                </a:lnTo>
                <a:lnTo>
                  <a:pt x="16009" y="8772"/>
                </a:lnTo>
                <a:lnTo>
                  <a:pt x="15975" y="8807"/>
                </a:lnTo>
                <a:lnTo>
                  <a:pt x="15975" y="8840"/>
                </a:lnTo>
                <a:lnTo>
                  <a:pt x="16009" y="8840"/>
                </a:lnTo>
                <a:lnTo>
                  <a:pt x="16042" y="8840"/>
                </a:lnTo>
                <a:lnTo>
                  <a:pt x="16076" y="8807"/>
                </a:lnTo>
                <a:lnTo>
                  <a:pt x="16180" y="8705"/>
                </a:lnTo>
                <a:lnTo>
                  <a:pt x="16285" y="8604"/>
                </a:lnTo>
                <a:lnTo>
                  <a:pt x="16353" y="8537"/>
                </a:lnTo>
                <a:lnTo>
                  <a:pt x="16388" y="8502"/>
                </a:lnTo>
                <a:lnTo>
                  <a:pt x="16423" y="8502"/>
                </a:lnTo>
                <a:lnTo>
                  <a:pt x="16458" y="8469"/>
                </a:lnTo>
                <a:lnTo>
                  <a:pt x="16458" y="8368"/>
                </a:lnTo>
                <a:lnTo>
                  <a:pt x="16492" y="8334"/>
                </a:lnTo>
                <a:lnTo>
                  <a:pt x="16527" y="8267"/>
                </a:lnTo>
                <a:lnTo>
                  <a:pt x="16665" y="8098"/>
                </a:lnTo>
                <a:lnTo>
                  <a:pt x="16734" y="8031"/>
                </a:lnTo>
                <a:lnTo>
                  <a:pt x="16803" y="7962"/>
                </a:lnTo>
                <a:lnTo>
                  <a:pt x="16872" y="7929"/>
                </a:lnTo>
                <a:lnTo>
                  <a:pt x="17011" y="7862"/>
                </a:lnTo>
                <a:lnTo>
                  <a:pt x="17081" y="7828"/>
                </a:lnTo>
                <a:lnTo>
                  <a:pt x="17148" y="7761"/>
                </a:lnTo>
                <a:lnTo>
                  <a:pt x="17183" y="7692"/>
                </a:lnTo>
                <a:lnTo>
                  <a:pt x="17219" y="7659"/>
                </a:lnTo>
                <a:lnTo>
                  <a:pt x="17322" y="7558"/>
                </a:lnTo>
                <a:lnTo>
                  <a:pt x="17426" y="7491"/>
                </a:lnTo>
                <a:lnTo>
                  <a:pt x="17494" y="7389"/>
                </a:lnTo>
                <a:lnTo>
                  <a:pt x="17530" y="7356"/>
                </a:lnTo>
                <a:lnTo>
                  <a:pt x="17565" y="7288"/>
                </a:lnTo>
                <a:lnTo>
                  <a:pt x="17634" y="7221"/>
                </a:lnTo>
                <a:lnTo>
                  <a:pt x="17702" y="7153"/>
                </a:lnTo>
                <a:lnTo>
                  <a:pt x="17771" y="7086"/>
                </a:lnTo>
                <a:lnTo>
                  <a:pt x="17771" y="7018"/>
                </a:lnTo>
                <a:lnTo>
                  <a:pt x="17806" y="6951"/>
                </a:lnTo>
                <a:lnTo>
                  <a:pt x="17841" y="6883"/>
                </a:lnTo>
                <a:lnTo>
                  <a:pt x="17841" y="6817"/>
                </a:lnTo>
                <a:lnTo>
                  <a:pt x="17841" y="6715"/>
                </a:lnTo>
                <a:lnTo>
                  <a:pt x="17806" y="6647"/>
                </a:lnTo>
                <a:lnTo>
                  <a:pt x="17841" y="6613"/>
                </a:lnTo>
                <a:lnTo>
                  <a:pt x="17876" y="6579"/>
                </a:lnTo>
                <a:lnTo>
                  <a:pt x="17876" y="6547"/>
                </a:lnTo>
                <a:lnTo>
                  <a:pt x="17876" y="6478"/>
                </a:lnTo>
                <a:lnTo>
                  <a:pt x="17876" y="6445"/>
                </a:lnTo>
                <a:lnTo>
                  <a:pt x="17876" y="6377"/>
                </a:lnTo>
                <a:lnTo>
                  <a:pt x="17876" y="6343"/>
                </a:lnTo>
                <a:lnTo>
                  <a:pt x="17876" y="6277"/>
                </a:lnTo>
                <a:lnTo>
                  <a:pt x="17876" y="6209"/>
                </a:lnTo>
                <a:lnTo>
                  <a:pt x="17841" y="6107"/>
                </a:lnTo>
                <a:lnTo>
                  <a:pt x="17841" y="6073"/>
                </a:lnTo>
                <a:lnTo>
                  <a:pt x="17841" y="5972"/>
                </a:lnTo>
                <a:lnTo>
                  <a:pt x="17806" y="5870"/>
                </a:lnTo>
                <a:lnTo>
                  <a:pt x="17806" y="5736"/>
                </a:lnTo>
                <a:lnTo>
                  <a:pt x="17806" y="5669"/>
                </a:lnTo>
                <a:lnTo>
                  <a:pt x="17806" y="5635"/>
                </a:lnTo>
                <a:lnTo>
                  <a:pt x="17737" y="5533"/>
                </a:lnTo>
                <a:lnTo>
                  <a:pt x="17737" y="5501"/>
                </a:lnTo>
                <a:lnTo>
                  <a:pt x="17737" y="5466"/>
                </a:lnTo>
                <a:lnTo>
                  <a:pt x="17634" y="5432"/>
                </a:lnTo>
                <a:lnTo>
                  <a:pt x="17565" y="5399"/>
                </a:lnTo>
                <a:lnTo>
                  <a:pt x="17530" y="5399"/>
                </a:lnTo>
                <a:lnTo>
                  <a:pt x="17460" y="5365"/>
                </a:lnTo>
                <a:lnTo>
                  <a:pt x="17357" y="5365"/>
                </a:lnTo>
                <a:lnTo>
                  <a:pt x="17322" y="5365"/>
                </a:lnTo>
                <a:lnTo>
                  <a:pt x="17287" y="5331"/>
                </a:lnTo>
                <a:lnTo>
                  <a:pt x="17253" y="5331"/>
                </a:lnTo>
                <a:lnTo>
                  <a:pt x="17183" y="5331"/>
                </a:lnTo>
                <a:lnTo>
                  <a:pt x="17148" y="5331"/>
                </a:lnTo>
                <a:lnTo>
                  <a:pt x="17081" y="5297"/>
                </a:lnTo>
                <a:lnTo>
                  <a:pt x="17011" y="5231"/>
                </a:lnTo>
                <a:lnTo>
                  <a:pt x="17011" y="5196"/>
                </a:lnTo>
                <a:lnTo>
                  <a:pt x="16942" y="5196"/>
                </a:lnTo>
                <a:lnTo>
                  <a:pt x="16872" y="5163"/>
                </a:lnTo>
                <a:lnTo>
                  <a:pt x="16837" y="5163"/>
                </a:lnTo>
                <a:lnTo>
                  <a:pt x="16837" y="5095"/>
                </a:lnTo>
                <a:lnTo>
                  <a:pt x="16803" y="5061"/>
                </a:lnTo>
                <a:lnTo>
                  <a:pt x="16803" y="5027"/>
                </a:lnTo>
                <a:lnTo>
                  <a:pt x="16699" y="4994"/>
                </a:lnTo>
                <a:lnTo>
                  <a:pt x="16630" y="4926"/>
                </a:lnTo>
                <a:lnTo>
                  <a:pt x="16562" y="4859"/>
                </a:lnTo>
                <a:lnTo>
                  <a:pt x="16492" y="4791"/>
                </a:lnTo>
                <a:lnTo>
                  <a:pt x="16388" y="4623"/>
                </a:lnTo>
                <a:lnTo>
                  <a:pt x="16320" y="4556"/>
                </a:lnTo>
                <a:lnTo>
                  <a:pt x="16250" y="4521"/>
                </a:lnTo>
                <a:lnTo>
                  <a:pt x="16180" y="4487"/>
                </a:lnTo>
                <a:lnTo>
                  <a:pt x="16112" y="4421"/>
                </a:lnTo>
                <a:lnTo>
                  <a:pt x="16076" y="4387"/>
                </a:lnTo>
                <a:lnTo>
                  <a:pt x="16042" y="4387"/>
                </a:lnTo>
                <a:lnTo>
                  <a:pt x="16009" y="4353"/>
                </a:lnTo>
                <a:lnTo>
                  <a:pt x="15939" y="4319"/>
                </a:lnTo>
                <a:lnTo>
                  <a:pt x="15939" y="4286"/>
                </a:lnTo>
                <a:lnTo>
                  <a:pt x="15904" y="4286"/>
                </a:lnTo>
                <a:lnTo>
                  <a:pt x="15835" y="4286"/>
                </a:lnTo>
                <a:lnTo>
                  <a:pt x="15766" y="4251"/>
                </a:lnTo>
                <a:lnTo>
                  <a:pt x="15731" y="4217"/>
                </a:lnTo>
                <a:lnTo>
                  <a:pt x="15697" y="4185"/>
                </a:lnTo>
                <a:lnTo>
                  <a:pt x="15628" y="4151"/>
                </a:lnTo>
                <a:lnTo>
                  <a:pt x="15593" y="4151"/>
                </a:lnTo>
                <a:lnTo>
                  <a:pt x="15558" y="4117"/>
                </a:lnTo>
                <a:lnTo>
                  <a:pt x="15489" y="4083"/>
                </a:lnTo>
                <a:lnTo>
                  <a:pt x="15385" y="4117"/>
                </a:lnTo>
                <a:lnTo>
                  <a:pt x="15281" y="4117"/>
                </a:lnTo>
                <a:lnTo>
                  <a:pt x="15109" y="4117"/>
                </a:lnTo>
                <a:lnTo>
                  <a:pt x="15074" y="4117"/>
                </a:lnTo>
                <a:lnTo>
                  <a:pt x="15006" y="4117"/>
                </a:lnTo>
                <a:lnTo>
                  <a:pt x="14936" y="4049"/>
                </a:lnTo>
                <a:lnTo>
                  <a:pt x="14903" y="4049"/>
                </a:lnTo>
                <a:lnTo>
                  <a:pt x="14868" y="4016"/>
                </a:lnTo>
                <a:lnTo>
                  <a:pt x="14832" y="3981"/>
                </a:lnTo>
                <a:lnTo>
                  <a:pt x="14798" y="3948"/>
                </a:lnTo>
                <a:lnTo>
                  <a:pt x="14763" y="3948"/>
                </a:lnTo>
                <a:lnTo>
                  <a:pt x="14729" y="3981"/>
                </a:lnTo>
                <a:lnTo>
                  <a:pt x="14694" y="3981"/>
                </a:lnTo>
                <a:lnTo>
                  <a:pt x="14694" y="4016"/>
                </a:lnTo>
                <a:lnTo>
                  <a:pt x="14625" y="3981"/>
                </a:lnTo>
                <a:lnTo>
                  <a:pt x="14521" y="3948"/>
                </a:lnTo>
                <a:lnTo>
                  <a:pt x="14452" y="3915"/>
                </a:lnTo>
                <a:lnTo>
                  <a:pt x="14384" y="3915"/>
                </a:lnTo>
                <a:lnTo>
                  <a:pt x="14349" y="3915"/>
                </a:lnTo>
                <a:lnTo>
                  <a:pt x="14314" y="3881"/>
                </a:lnTo>
                <a:lnTo>
                  <a:pt x="14210" y="3847"/>
                </a:lnTo>
                <a:lnTo>
                  <a:pt x="14175" y="3813"/>
                </a:lnTo>
                <a:lnTo>
                  <a:pt x="14003" y="3745"/>
                </a:lnTo>
                <a:lnTo>
                  <a:pt x="13967" y="3711"/>
                </a:lnTo>
                <a:lnTo>
                  <a:pt x="13934" y="3711"/>
                </a:lnTo>
                <a:lnTo>
                  <a:pt x="13863" y="3813"/>
                </a:lnTo>
                <a:lnTo>
                  <a:pt x="13830" y="3847"/>
                </a:lnTo>
                <a:lnTo>
                  <a:pt x="13762" y="3915"/>
                </a:lnTo>
                <a:lnTo>
                  <a:pt x="13796" y="3847"/>
                </a:lnTo>
                <a:lnTo>
                  <a:pt x="13796" y="3745"/>
                </a:lnTo>
                <a:lnTo>
                  <a:pt x="13762" y="3745"/>
                </a:lnTo>
                <a:lnTo>
                  <a:pt x="13726" y="3745"/>
                </a:lnTo>
                <a:lnTo>
                  <a:pt x="13691" y="3779"/>
                </a:lnTo>
                <a:lnTo>
                  <a:pt x="13691" y="3847"/>
                </a:lnTo>
                <a:lnTo>
                  <a:pt x="13657" y="3881"/>
                </a:lnTo>
                <a:lnTo>
                  <a:pt x="13657" y="3948"/>
                </a:lnTo>
                <a:lnTo>
                  <a:pt x="13657" y="4016"/>
                </a:lnTo>
                <a:lnTo>
                  <a:pt x="13622" y="4049"/>
                </a:lnTo>
                <a:lnTo>
                  <a:pt x="13622" y="4016"/>
                </a:lnTo>
                <a:lnTo>
                  <a:pt x="13589" y="4016"/>
                </a:lnTo>
                <a:lnTo>
                  <a:pt x="13589" y="3981"/>
                </a:lnTo>
                <a:lnTo>
                  <a:pt x="13554" y="3915"/>
                </a:lnTo>
                <a:lnTo>
                  <a:pt x="13589" y="3813"/>
                </a:lnTo>
                <a:lnTo>
                  <a:pt x="13622" y="3711"/>
                </a:lnTo>
                <a:lnTo>
                  <a:pt x="13657" y="3678"/>
                </a:lnTo>
                <a:lnTo>
                  <a:pt x="13691" y="3645"/>
                </a:lnTo>
                <a:lnTo>
                  <a:pt x="13657" y="3610"/>
                </a:lnTo>
                <a:lnTo>
                  <a:pt x="13622" y="3610"/>
                </a:lnTo>
                <a:lnTo>
                  <a:pt x="13485" y="3577"/>
                </a:lnTo>
                <a:lnTo>
                  <a:pt x="13518" y="3577"/>
                </a:lnTo>
                <a:lnTo>
                  <a:pt x="13554" y="3577"/>
                </a:lnTo>
                <a:lnTo>
                  <a:pt x="13657" y="3543"/>
                </a:lnTo>
                <a:lnTo>
                  <a:pt x="13622" y="3510"/>
                </a:lnTo>
                <a:lnTo>
                  <a:pt x="13622" y="3475"/>
                </a:lnTo>
                <a:lnTo>
                  <a:pt x="13589" y="3441"/>
                </a:lnTo>
                <a:lnTo>
                  <a:pt x="13554" y="3408"/>
                </a:lnTo>
                <a:lnTo>
                  <a:pt x="13518" y="3341"/>
                </a:lnTo>
                <a:lnTo>
                  <a:pt x="13485" y="3307"/>
                </a:lnTo>
                <a:lnTo>
                  <a:pt x="13415" y="3273"/>
                </a:lnTo>
                <a:lnTo>
                  <a:pt x="13345" y="3307"/>
                </a:lnTo>
                <a:lnTo>
                  <a:pt x="13277" y="3307"/>
                </a:lnTo>
                <a:lnTo>
                  <a:pt x="13277" y="3273"/>
                </a:lnTo>
                <a:lnTo>
                  <a:pt x="13312" y="3240"/>
                </a:lnTo>
                <a:lnTo>
                  <a:pt x="13277" y="3240"/>
                </a:lnTo>
                <a:lnTo>
                  <a:pt x="13277" y="3205"/>
                </a:lnTo>
                <a:lnTo>
                  <a:pt x="13208" y="3205"/>
                </a:lnTo>
                <a:lnTo>
                  <a:pt x="13208" y="3172"/>
                </a:lnTo>
                <a:lnTo>
                  <a:pt x="13172" y="3172"/>
                </a:lnTo>
                <a:lnTo>
                  <a:pt x="13104" y="3172"/>
                </a:lnTo>
                <a:lnTo>
                  <a:pt x="13068" y="3138"/>
                </a:lnTo>
                <a:lnTo>
                  <a:pt x="13001" y="3105"/>
                </a:lnTo>
                <a:lnTo>
                  <a:pt x="12931" y="3071"/>
                </a:lnTo>
                <a:lnTo>
                  <a:pt x="12861" y="3003"/>
                </a:lnTo>
                <a:lnTo>
                  <a:pt x="12758" y="2970"/>
                </a:lnTo>
                <a:lnTo>
                  <a:pt x="12690" y="2970"/>
                </a:lnTo>
                <a:lnTo>
                  <a:pt x="12655" y="2935"/>
                </a:lnTo>
                <a:lnTo>
                  <a:pt x="12585" y="2935"/>
                </a:lnTo>
                <a:lnTo>
                  <a:pt x="12550" y="2902"/>
                </a:lnTo>
                <a:lnTo>
                  <a:pt x="12447" y="2902"/>
                </a:lnTo>
                <a:lnTo>
                  <a:pt x="12344" y="2902"/>
                </a:lnTo>
                <a:lnTo>
                  <a:pt x="12308" y="2868"/>
                </a:lnTo>
                <a:lnTo>
                  <a:pt x="12273" y="2835"/>
                </a:lnTo>
                <a:lnTo>
                  <a:pt x="12171" y="2835"/>
                </a:lnTo>
                <a:lnTo>
                  <a:pt x="12032" y="2868"/>
                </a:lnTo>
                <a:lnTo>
                  <a:pt x="11928" y="2935"/>
                </a:lnTo>
                <a:lnTo>
                  <a:pt x="11895" y="2935"/>
                </a:lnTo>
                <a:lnTo>
                  <a:pt x="11895" y="2970"/>
                </a:lnTo>
                <a:lnTo>
                  <a:pt x="11895" y="3071"/>
                </a:lnTo>
                <a:lnTo>
                  <a:pt x="11895" y="3105"/>
                </a:lnTo>
                <a:lnTo>
                  <a:pt x="11859" y="3138"/>
                </a:lnTo>
                <a:lnTo>
                  <a:pt x="11859" y="3205"/>
                </a:lnTo>
                <a:lnTo>
                  <a:pt x="11859" y="3240"/>
                </a:lnTo>
                <a:lnTo>
                  <a:pt x="11859" y="3273"/>
                </a:lnTo>
                <a:lnTo>
                  <a:pt x="11721" y="3240"/>
                </a:lnTo>
                <a:lnTo>
                  <a:pt x="11687" y="3205"/>
                </a:lnTo>
                <a:lnTo>
                  <a:pt x="11583" y="3273"/>
                </a:lnTo>
                <a:lnTo>
                  <a:pt x="11513" y="3307"/>
                </a:lnTo>
                <a:lnTo>
                  <a:pt x="11478" y="3375"/>
                </a:lnTo>
                <a:lnTo>
                  <a:pt x="11410" y="3475"/>
                </a:lnTo>
                <a:lnTo>
                  <a:pt x="11376" y="3577"/>
                </a:lnTo>
                <a:lnTo>
                  <a:pt x="11341" y="3610"/>
                </a:lnTo>
                <a:lnTo>
                  <a:pt x="11341" y="3645"/>
                </a:lnTo>
                <a:lnTo>
                  <a:pt x="11305" y="3610"/>
                </a:lnTo>
                <a:lnTo>
                  <a:pt x="11305" y="3543"/>
                </a:lnTo>
                <a:lnTo>
                  <a:pt x="11341" y="3475"/>
                </a:lnTo>
                <a:lnTo>
                  <a:pt x="11376" y="3408"/>
                </a:lnTo>
                <a:lnTo>
                  <a:pt x="11410" y="3307"/>
                </a:lnTo>
                <a:lnTo>
                  <a:pt x="11410" y="3273"/>
                </a:lnTo>
                <a:lnTo>
                  <a:pt x="10995" y="3341"/>
                </a:lnTo>
                <a:lnTo>
                  <a:pt x="10926" y="3341"/>
                </a:lnTo>
                <a:lnTo>
                  <a:pt x="10891" y="3341"/>
                </a:lnTo>
                <a:lnTo>
                  <a:pt x="10822" y="3307"/>
                </a:lnTo>
                <a:lnTo>
                  <a:pt x="10788" y="3307"/>
                </a:lnTo>
                <a:lnTo>
                  <a:pt x="10753" y="3273"/>
                </a:lnTo>
                <a:lnTo>
                  <a:pt x="10856" y="3273"/>
                </a:lnTo>
                <a:lnTo>
                  <a:pt x="10995" y="3240"/>
                </a:lnTo>
                <a:lnTo>
                  <a:pt x="11133" y="3273"/>
                </a:lnTo>
                <a:lnTo>
                  <a:pt x="11237" y="3240"/>
                </a:lnTo>
                <a:lnTo>
                  <a:pt x="11341" y="3240"/>
                </a:lnTo>
                <a:lnTo>
                  <a:pt x="11513" y="3205"/>
                </a:lnTo>
                <a:lnTo>
                  <a:pt x="11583" y="3172"/>
                </a:lnTo>
                <a:lnTo>
                  <a:pt x="11651" y="3138"/>
                </a:lnTo>
                <a:lnTo>
                  <a:pt x="11687" y="3071"/>
                </a:lnTo>
                <a:lnTo>
                  <a:pt x="11721" y="3003"/>
                </a:lnTo>
                <a:lnTo>
                  <a:pt x="11754" y="2970"/>
                </a:lnTo>
                <a:lnTo>
                  <a:pt x="11790" y="2935"/>
                </a:lnTo>
                <a:lnTo>
                  <a:pt x="11790" y="2835"/>
                </a:lnTo>
                <a:lnTo>
                  <a:pt x="11790" y="2801"/>
                </a:lnTo>
                <a:lnTo>
                  <a:pt x="11790" y="2734"/>
                </a:lnTo>
                <a:lnTo>
                  <a:pt x="11824" y="2734"/>
                </a:lnTo>
                <a:lnTo>
                  <a:pt x="11824" y="2700"/>
                </a:lnTo>
                <a:lnTo>
                  <a:pt x="11824" y="2665"/>
                </a:lnTo>
                <a:lnTo>
                  <a:pt x="11790" y="2665"/>
                </a:lnTo>
                <a:lnTo>
                  <a:pt x="11754" y="2632"/>
                </a:lnTo>
                <a:lnTo>
                  <a:pt x="11687" y="2632"/>
                </a:lnTo>
                <a:lnTo>
                  <a:pt x="11651" y="2632"/>
                </a:lnTo>
                <a:lnTo>
                  <a:pt x="11617" y="2599"/>
                </a:lnTo>
                <a:lnTo>
                  <a:pt x="11549" y="2565"/>
                </a:lnTo>
                <a:lnTo>
                  <a:pt x="11513" y="2565"/>
                </a:lnTo>
                <a:lnTo>
                  <a:pt x="11444" y="2565"/>
                </a:lnTo>
                <a:lnTo>
                  <a:pt x="11376" y="2599"/>
                </a:lnTo>
                <a:lnTo>
                  <a:pt x="11305" y="2632"/>
                </a:lnTo>
                <a:lnTo>
                  <a:pt x="11237" y="2632"/>
                </a:lnTo>
                <a:lnTo>
                  <a:pt x="11167" y="2632"/>
                </a:lnTo>
                <a:lnTo>
                  <a:pt x="11064" y="2599"/>
                </a:lnTo>
                <a:lnTo>
                  <a:pt x="10995" y="2599"/>
                </a:lnTo>
                <a:lnTo>
                  <a:pt x="10891" y="2665"/>
                </a:lnTo>
                <a:lnTo>
                  <a:pt x="10891" y="2700"/>
                </a:lnTo>
                <a:lnTo>
                  <a:pt x="10856" y="2734"/>
                </a:lnTo>
                <a:lnTo>
                  <a:pt x="10856" y="2801"/>
                </a:lnTo>
                <a:lnTo>
                  <a:pt x="10822" y="2868"/>
                </a:lnTo>
                <a:lnTo>
                  <a:pt x="10822" y="2935"/>
                </a:lnTo>
                <a:lnTo>
                  <a:pt x="10822" y="2970"/>
                </a:lnTo>
                <a:lnTo>
                  <a:pt x="10788" y="2970"/>
                </a:lnTo>
                <a:lnTo>
                  <a:pt x="10718" y="2970"/>
                </a:lnTo>
                <a:lnTo>
                  <a:pt x="10718" y="2835"/>
                </a:lnTo>
                <a:lnTo>
                  <a:pt x="10718" y="2801"/>
                </a:lnTo>
                <a:lnTo>
                  <a:pt x="10683" y="2801"/>
                </a:lnTo>
                <a:lnTo>
                  <a:pt x="10648" y="2801"/>
                </a:lnTo>
                <a:lnTo>
                  <a:pt x="10648" y="2835"/>
                </a:lnTo>
                <a:lnTo>
                  <a:pt x="10614" y="2935"/>
                </a:lnTo>
                <a:lnTo>
                  <a:pt x="10580" y="3003"/>
                </a:lnTo>
                <a:lnTo>
                  <a:pt x="10545" y="3003"/>
                </a:lnTo>
                <a:lnTo>
                  <a:pt x="10442" y="3037"/>
                </a:lnTo>
                <a:lnTo>
                  <a:pt x="10372" y="3071"/>
                </a:lnTo>
                <a:lnTo>
                  <a:pt x="10338" y="3071"/>
                </a:lnTo>
                <a:lnTo>
                  <a:pt x="10269" y="3138"/>
                </a:lnTo>
                <a:lnTo>
                  <a:pt x="10095" y="3240"/>
                </a:lnTo>
                <a:lnTo>
                  <a:pt x="10061" y="3138"/>
                </a:lnTo>
                <a:lnTo>
                  <a:pt x="10095" y="3138"/>
                </a:lnTo>
                <a:lnTo>
                  <a:pt x="10131" y="3105"/>
                </a:lnTo>
                <a:lnTo>
                  <a:pt x="10199" y="3071"/>
                </a:lnTo>
                <a:lnTo>
                  <a:pt x="10234" y="3105"/>
                </a:lnTo>
                <a:lnTo>
                  <a:pt x="10269" y="3071"/>
                </a:lnTo>
                <a:lnTo>
                  <a:pt x="10304" y="3037"/>
                </a:lnTo>
                <a:lnTo>
                  <a:pt x="10338" y="3003"/>
                </a:lnTo>
                <a:lnTo>
                  <a:pt x="10372" y="2970"/>
                </a:lnTo>
                <a:lnTo>
                  <a:pt x="10406" y="2935"/>
                </a:lnTo>
                <a:lnTo>
                  <a:pt x="10442" y="2902"/>
                </a:lnTo>
                <a:lnTo>
                  <a:pt x="10442" y="2868"/>
                </a:lnTo>
                <a:lnTo>
                  <a:pt x="10442" y="2835"/>
                </a:lnTo>
                <a:lnTo>
                  <a:pt x="10477" y="2767"/>
                </a:lnTo>
                <a:lnTo>
                  <a:pt x="10477" y="2734"/>
                </a:lnTo>
                <a:lnTo>
                  <a:pt x="10477" y="2700"/>
                </a:lnTo>
                <a:lnTo>
                  <a:pt x="10406" y="2700"/>
                </a:lnTo>
                <a:lnTo>
                  <a:pt x="10477" y="2565"/>
                </a:lnTo>
                <a:lnTo>
                  <a:pt x="10477" y="2531"/>
                </a:lnTo>
                <a:lnTo>
                  <a:pt x="10510" y="2464"/>
                </a:lnTo>
                <a:lnTo>
                  <a:pt x="10545" y="2430"/>
                </a:lnTo>
                <a:lnTo>
                  <a:pt x="10614" y="2362"/>
                </a:lnTo>
                <a:lnTo>
                  <a:pt x="10648" y="2362"/>
                </a:lnTo>
                <a:lnTo>
                  <a:pt x="10718" y="2329"/>
                </a:lnTo>
                <a:lnTo>
                  <a:pt x="10788" y="2261"/>
                </a:lnTo>
                <a:lnTo>
                  <a:pt x="10891" y="2194"/>
                </a:lnTo>
                <a:lnTo>
                  <a:pt x="10959" y="2126"/>
                </a:lnTo>
                <a:lnTo>
                  <a:pt x="10995" y="2092"/>
                </a:lnTo>
                <a:lnTo>
                  <a:pt x="11029" y="2059"/>
                </a:lnTo>
                <a:lnTo>
                  <a:pt x="11099" y="2026"/>
                </a:lnTo>
                <a:lnTo>
                  <a:pt x="11099" y="1991"/>
                </a:lnTo>
                <a:lnTo>
                  <a:pt x="11133" y="1957"/>
                </a:lnTo>
                <a:lnTo>
                  <a:pt x="11099" y="1924"/>
                </a:lnTo>
                <a:lnTo>
                  <a:pt x="11064" y="1924"/>
                </a:lnTo>
                <a:lnTo>
                  <a:pt x="11029" y="1890"/>
                </a:lnTo>
                <a:lnTo>
                  <a:pt x="10995" y="1890"/>
                </a:lnTo>
                <a:lnTo>
                  <a:pt x="10995" y="1856"/>
                </a:lnTo>
                <a:lnTo>
                  <a:pt x="11064" y="1856"/>
                </a:lnTo>
                <a:lnTo>
                  <a:pt x="11099" y="1856"/>
                </a:lnTo>
                <a:lnTo>
                  <a:pt x="11133" y="1822"/>
                </a:lnTo>
                <a:lnTo>
                  <a:pt x="11133" y="1789"/>
                </a:lnTo>
                <a:lnTo>
                  <a:pt x="11099" y="1756"/>
                </a:lnTo>
                <a:lnTo>
                  <a:pt x="11099" y="1688"/>
                </a:lnTo>
                <a:lnTo>
                  <a:pt x="11064" y="1654"/>
                </a:lnTo>
                <a:lnTo>
                  <a:pt x="11029" y="1654"/>
                </a:lnTo>
                <a:lnTo>
                  <a:pt x="10959" y="1654"/>
                </a:lnTo>
                <a:lnTo>
                  <a:pt x="10891" y="1654"/>
                </a:lnTo>
                <a:lnTo>
                  <a:pt x="10856" y="1619"/>
                </a:lnTo>
                <a:lnTo>
                  <a:pt x="10856" y="1586"/>
                </a:lnTo>
                <a:lnTo>
                  <a:pt x="10856" y="1552"/>
                </a:lnTo>
                <a:lnTo>
                  <a:pt x="10822" y="1552"/>
                </a:lnTo>
                <a:lnTo>
                  <a:pt x="10788" y="1519"/>
                </a:lnTo>
                <a:lnTo>
                  <a:pt x="10718" y="1451"/>
                </a:lnTo>
                <a:lnTo>
                  <a:pt x="10753" y="1451"/>
                </a:lnTo>
                <a:lnTo>
                  <a:pt x="10753" y="1418"/>
                </a:lnTo>
                <a:lnTo>
                  <a:pt x="10753" y="1282"/>
                </a:lnTo>
                <a:lnTo>
                  <a:pt x="10718" y="1181"/>
                </a:lnTo>
                <a:lnTo>
                  <a:pt x="10683" y="1080"/>
                </a:lnTo>
                <a:lnTo>
                  <a:pt x="10648" y="980"/>
                </a:lnTo>
                <a:lnTo>
                  <a:pt x="10614" y="911"/>
                </a:lnTo>
                <a:lnTo>
                  <a:pt x="10648" y="810"/>
                </a:lnTo>
                <a:lnTo>
                  <a:pt x="10648" y="776"/>
                </a:lnTo>
                <a:lnTo>
                  <a:pt x="10614" y="710"/>
                </a:lnTo>
                <a:lnTo>
                  <a:pt x="10580" y="710"/>
                </a:lnTo>
                <a:lnTo>
                  <a:pt x="10545" y="642"/>
                </a:lnTo>
                <a:lnTo>
                  <a:pt x="10545" y="608"/>
                </a:lnTo>
                <a:lnTo>
                  <a:pt x="10477" y="540"/>
                </a:lnTo>
                <a:lnTo>
                  <a:pt x="10477" y="506"/>
                </a:lnTo>
                <a:lnTo>
                  <a:pt x="10442" y="506"/>
                </a:lnTo>
                <a:lnTo>
                  <a:pt x="10406" y="506"/>
                </a:lnTo>
                <a:lnTo>
                  <a:pt x="10372" y="540"/>
                </a:lnTo>
                <a:lnTo>
                  <a:pt x="10269" y="710"/>
                </a:lnTo>
                <a:lnTo>
                  <a:pt x="10199" y="776"/>
                </a:lnTo>
                <a:lnTo>
                  <a:pt x="10131" y="844"/>
                </a:lnTo>
                <a:lnTo>
                  <a:pt x="10061" y="980"/>
                </a:lnTo>
                <a:lnTo>
                  <a:pt x="10027" y="1013"/>
                </a:lnTo>
                <a:lnTo>
                  <a:pt x="10027" y="1080"/>
                </a:lnTo>
                <a:lnTo>
                  <a:pt x="9992" y="1148"/>
                </a:lnTo>
                <a:lnTo>
                  <a:pt x="9992" y="1181"/>
                </a:lnTo>
                <a:lnTo>
                  <a:pt x="9958" y="1215"/>
                </a:lnTo>
                <a:lnTo>
                  <a:pt x="9923" y="1316"/>
                </a:lnTo>
                <a:lnTo>
                  <a:pt x="9888" y="1349"/>
                </a:lnTo>
                <a:lnTo>
                  <a:pt x="9785" y="1384"/>
                </a:lnTo>
                <a:lnTo>
                  <a:pt x="9611" y="1418"/>
                </a:lnTo>
                <a:lnTo>
                  <a:pt x="9577" y="1451"/>
                </a:lnTo>
                <a:lnTo>
                  <a:pt x="9541" y="1485"/>
                </a:lnTo>
                <a:lnTo>
                  <a:pt x="9541" y="1552"/>
                </a:lnTo>
                <a:lnTo>
                  <a:pt x="9541" y="1586"/>
                </a:lnTo>
                <a:lnTo>
                  <a:pt x="9404" y="1519"/>
                </a:lnTo>
                <a:lnTo>
                  <a:pt x="9336" y="1485"/>
                </a:lnTo>
                <a:lnTo>
                  <a:pt x="9300" y="1485"/>
                </a:lnTo>
                <a:lnTo>
                  <a:pt x="9232" y="1485"/>
                </a:lnTo>
                <a:lnTo>
                  <a:pt x="9197" y="1485"/>
                </a:lnTo>
                <a:lnTo>
                  <a:pt x="9128" y="1485"/>
                </a:lnTo>
                <a:lnTo>
                  <a:pt x="9092" y="1451"/>
                </a:lnTo>
                <a:lnTo>
                  <a:pt x="9059" y="1384"/>
                </a:lnTo>
                <a:lnTo>
                  <a:pt x="9024" y="1316"/>
                </a:lnTo>
                <a:lnTo>
                  <a:pt x="8955" y="1282"/>
                </a:lnTo>
                <a:lnTo>
                  <a:pt x="8920" y="1250"/>
                </a:lnTo>
                <a:lnTo>
                  <a:pt x="8851" y="1215"/>
                </a:lnTo>
                <a:lnTo>
                  <a:pt x="8816" y="1181"/>
                </a:lnTo>
                <a:lnTo>
                  <a:pt x="8747" y="1181"/>
                </a:lnTo>
                <a:lnTo>
                  <a:pt x="8714" y="1181"/>
                </a:lnTo>
                <a:lnTo>
                  <a:pt x="8679" y="1181"/>
                </a:lnTo>
                <a:lnTo>
                  <a:pt x="8575" y="1215"/>
                </a:lnTo>
                <a:lnTo>
                  <a:pt x="8470" y="1215"/>
                </a:lnTo>
                <a:lnTo>
                  <a:pt x="8367" y="1181"/>
                </a:lnTo>
                <a:lnTo>
                  <a:pt x="8332" y="1181"/>
                </a:lnTo>
                <a:lnTo>
                  <a:pt x="8332" y="1215"/>
                </a:lnTo>
                <a:lnTo>
                  <a:pt x="8332" y="1250"/>
                </a:lnTo>
                <a:lnTo>
                  <a:pt x="8297" y="1282"/>
                </a:lnTo>
                <a:lnTo>
                  <a:pt x="8264" y="1349"/>
                </a:lnTo>
                <a:lnTo>
                  <a:pt x="8264" y="1384"/>
                </a:lnTo>
                <a:lnTo>
                  <a:pt x="8297" y="1384"/>
                </a:lnTo>
                <a:lnTo>
                  <a:pt x="8332" y="1418"/>
                </a:lnTo>
                <a:lnTo>
                  <a:pt x="8332" y="1451"/>
                </a:lnTo>
                <a:lnTo>
                  <a:pt x="8367" y="1451"/>
                </a:lnTo>
                <a:lnTo>
                  <a:pt x="8367" y="1485"/>
                </a:lnTo>
                <a:lnTo>
                  <a:pt x="8367" y="1519"/>
                </a:lnTo>
                <a:lnTo>
                  <a:pt x="8332" y="1519"/>
                </a:lnTo>
                <a:lnTo>
                  <a:pt x="8229" y="1519"/>
                </a:lnTo>
                <a:lnTo>
                  <a:pt x="8091" y="1485"/>
                </a:lnTo>
                <a:lnTo>
                  <a:pt x="8021" y="1519"/>
                </a:lnTo>
                <a:lnTo>
                  <a:pt x="7952" y="1519"/>
                </a:lnTo>
                <a:lnTo>
                  <a:pt x="7814" y="1519"/>
                </a:lnTo>
                <a:lnTo>
                  <a:pt x="7814" y="1485"/>
                </a:lnTo>
                <a:lnTo>
                  <a:pt x="7745" y="1485"/>
                </a:lnTo>
                <a:lnTo>
                  <a:pt x="7675" y="1485"/>
                </a:lnTo>
                <a:lnTo>
                  <a:pt x="7641" y="1552"/>
                </a:lnTo>
                <a:lnTo>
                  <a:pt x="7607" y="1586"/>
                </a:lnTo>
                <a:lnTo>
                  <a:pt x="7572" y="1586"/>
                </a:lnTo>
                <a:lnTo>
                  <a:pt x="7502" y="1619"/>
                </a:lnTo>
                <a:lnTo>
                  <a:pt x="7469" y="1619"/>
                </a:lnTo>
                <a:lnTo>
                  <a:pt x="7433" y="1619"/>
                </a:lnTo>
                <a:lnTo>
                  <a:pt x="7433" y="1654"/>
                </a:lnTo>
                <a:lnTo>
                  <a:pt x="7398" y="1654"/>
                </a:lnTo>
                <a:lnTo>
                  <a:pt x="7398" y="1688"/>
                </a:lnTo>
                <a:lnTo>
                  <a:pt x="7365" y="1688"/>
                </a:lnTo>
                <a:lnTo>
                  <a:pt x="7296" y="1688"/>
                </a:lnTo>
                <a:lnTo>
                  <a:pt x="7191" y="1721"/>
                </a:lnTo>
                <a:lnTo>
                  <a:pt x="7123" y="1756"/>
                </a:lnTo>
                <a:lnTo>
                  <a:pt x="7088" y="1789"/>
                </a:lnTo>
                <a:lnTo>
                  <a:pt x="7053" y="1789"/>
                </a:lnTo>
                <a:lnTo>
                  <a:pt x="6950" y="1789"/>
                </a:lnTo>
                <a:lnTo>
                  <a:pt x="6879" y="1789"/>
                </a:lnTo>
                <a:lnTo>
                  <a:pt x="6812" y="1756"/>
                </a:lnTo>
                <a:lnTo>
                  <a:pt x="6776" y="1721"/>
                </a:lnTo>
                <a:lnTo>
                  <a:pt x="6776" y="1688"/>
                </a:lnTo>
                <a:lnTo>
                  <a:pt x="6673" y="1654"/>
                </a:lnTo>
                <a:lnTo>
                  <a:pt x="6673" y="1586"/>
                </a:lnTo>
                <a:lnTo>
                  <a:pt x="6638" y="1519"/>
                </a:lnTo>
                <a:lnTo>
                  <a:pt x="6603" y="1485"/>
                </a:lnTo>
                <a:lnTo>
                  <a:pt x="6569" y="1418"/>
                </a:lnTo>
                <a:lnTo>
                  <a:pt x="6569" y="1316"/>
                </a:lnTo>
                <a:lnTo>
                  <a:pt x="6569" y="1282"/>
                </a:lnTo>
                <a:lnTo>
                  <a:pt x="6535" y="1250"/>
                </a:lnTo>
                <a:lnTo>
                  <a:pt x="6501" y="1215"/>
                </a:lnTo>
                <a:lnTo>
                  <a:pt x="6466" y="1148"/>
                </a:lnTo>
                <a:lnTo>
                  <a:pt x="6466" y="1080"/>
                </a:lnTo>
                <a:lnTo>
                  <a:pt x="6466" y="1013"/>
                </a:lnTo>
                <a:lnTo>
                  <a:pt x="6466" y="911"/>
                </a:lnTo>
                <a:lnTo>
                  <a:pt x="6501" y="878"/>
                </a:lnTo>
                <a:lnTo>
                  <a:pt x="6501" y="810"/>
                </a:lnTo>
                <a:lnTo>
                  <a:pt x="6501" y="743"/>
                </a:lnTo>
                <a:lnTo>
                  <a:pt x="6535" y="642"/>
                </a:lnTo>
                <a:lnTo>
                  <a:pt x="6569" y="608"/>
                </a:lnTo>
                <a:lnTo>
                  <a:pt x="6638" y="574"/>
                </a:lnTo>
                <a:lnTo>
                  <a:pt x="6638" y="474"/>
                </a:lnTo>
                <a:lnTo>
                  <a:pt x="6603" y="440"/>
                </a:lnTo>
                <a:lnTo>
                  <a:pt x="6603" y="405"/>
                </a:lnTo>
                <a:lnTo>
                  <a:pt x="6501" y="372"/>
                </a:lnTo>
                <a:lnTo>
                  <a:pt x="6430" y="304"/>
                </a:lnTo>
                <a:lnTo>
                  <a:pt x="6362" y="270"/>
                </a:lnTo>
                <a:lnTo>
                  <a:pt x="6362" y="236"/>
                </a:lnTo>
                <a:lnTo>
                  <a:pt x="6396" y="170"/>
                </a:lnTo>
                <a:lnTo>
                  <a:pt x="6430" y="102"/>
                </a:lnTo>
                <a:lnTo>
                  <a:pt x="6430" y="68"/>
                </a:lnTo>
                <a:lnTo>
                  <a:pt x="6430" y="35"/>
                </a:lnTo>
                <a:lnTo>
                  <a:pt x="6396" y="0"/>
                </a:lnTo>
                <a:lnTo>
                  <a:pt x="6154" y="35"/>
                </a:lnTo>
                <a:lnTo>
                  <a:pt x="6154" y="68"/>
                </a:lnTo>
                <a:lnTo>
                  <a:pt x="6154" y="102"/>
                </a:lnTo>
                <a:lnTo>
                  <a:pt x="6154" y="135"/>
                </a:lnTo>
                <a:lnTo>
                  <a:pt x="6119" y="170"/>
                </a:lnTo>
                <a:lnTo>
                  <a:pt x="6051" y="236"/>
                </a:lnTo>
                <a:lnTo>
                  <a:pt x="5981" y="270"/>
                </a:lnTo>
                <a:lnTo>
                  <a:pt x="5878" y="270"/>
                </a:lnTo>
                <a:lnTo>
                  <a:pt x="5808" y="372"/>
                </a:lnTo>
                <a:lnTo>
                  <a:pt x="5773" y="405"/>
                </a:lnTo>
                <a:lnTo>
                  <a:pt x="5740" y="440"/>
                </a:lnTo>
                <a:lnTo>
                  <a:pt x="5670" y="440"/>
                </a:lnTo>
                <a:lnTo>
                  <a:pt x="5635" y="440"/>
                </a:lnTo>
                <a:lnTo>
                  <a:pt x="5497" y="440"/>
                </a:lnTo>
                <a:lnTo>
                  <a:pt x="5324" y="440"/>
                </a:lnTo>
                <a:lnTo>
                  <a:pt x="5220" y="440"/>
                </a:lnTo>
                <a:lnTo>
                  <a:pt x="5083" y="474"/>
                </a:lnTo>
                <a:lnTo>
                  <a:pt x="5048" y="540"/>
                </a:lnTo>
                <a:lnTo>
                  <a:pt x="5012" y="540"/>
                </a:lnTo>
                <a:lnTo>
                  <a:pt x="4944" y="540"/>
                </a:lnTo>
                <a:lnTo>
                  <a:pt x="4875" y="506"/>
                </a:lnTo>
                <a:lnTo>
                  <a:pt x="4666" y="506"/>
                </a:lnTo>
                <a:lnTo>
                  <a:pt x="4563" y="506"/>
                </a:lnTo>
                <a:lnTo>
                  <a:pt x="4460" y="440"/>
                </a:lnTo>
                <a:lnTo>
                  <a:pt x="4425" y="440"/>
                </a:lnTo>
                <a:lnTo>
                  <a:pt x="4390" y="440"/>
                </a:lnTo>
                <a:lnTo>
                  <a:pt x="4217" y="440"/>
                </a:lnTo>
                <a:lnTo>
                  <a:pt x="4217" y="474"/>
                </a:lnTo>
                <a:lnTo>
                  <a:pt x="4253" y="540"/>
                </a:lnTo>
                <a:lnTo>
                  <a:pt x="4288" y="574"/>
                </a:lnTo>
                <a:lnTo>
                  <a:pt x="4357" y="574"/>
                </a:lnTo>
                <a:lnTo>
                  <a:pt x="4425" y="608"/>
                </a:lnTo>
                <a:lnTo>
                  <a:pt x="4460" y="608"/>
                </a:lnTo>
                <a:lnTo>
                  <a:pt x="4495" y="642"/>
                </a:lnTo>
                <a:lnTo>
                  <a:pt x="4495" y="675"/>
                </a:lnTo>
                <a:lnTo>
                  <a:pt x="4495" y="743"/>
                </a:lnTo>
                <a:lnTo>
                  <a:pt x="4460" y="810"/>
                </a:lnTo>
                <a:lnTo>
                  <a:pt x="4460" y="844"/>
                </a:lnTo>
                <a:lnTo>
                  <a:pt x="4425" y="911"/>
                </a:lnTo>
                <a:lnTo>
                  <a:pt x="4460" y="1046"/>
                </a:lnTo>
                <a:lnTo>
                  <a:pt x="4460" y="1114"/>
                </a:lnTo>
                <a:lnTo>
                  <a:pt x="4495" y="1181"/>
                </a:lnTo>
                <a:lnTo>
                  <a:pt x="4529" y="1215"/>
                </a:lnTo>
                <a:lnTo>
                  <a:pt x="4634" y="1282"/>
                </a:lnTo>
                <a:lnTo>
                  <a:pt x="4737" y="1349"/>
                </a:lnTo>
                <a:lnTo>
                  <a:pt x="4666" y="1418"/>
                </a:lnTo>
                <a:lnTo>
                  <a:pt x="4599" y="1451"/>
                </a:lnTo>
                <a:lnTo>
                  <a:pt x="4425" y="1519"/>
                </a:lnTo>
                <a:lnTo>
                  <a:pt x="4322" y="1619"/>
                </a:lnTo>
                <a:lnTo>
                  <a:pt x="4253" y="1654"/>
                </a:lnTo>
                <a:lnTo>
                  <a:pt x="4149" y="1688"/>
                </a:lnTo>
                <a:lnTo>
                  <a:pt x="4080" y="1688"/>
                </a:lnTo>
                <a:lnTo>
                  <a:pt x="4011" y="1721"/>
                </a:lnTo>
                <a:lnTo>
                  <a:pt x="3941" y="1789"/>
                </a:lnTo>
                <a:lnTo>
                  <a:pt x="3871" y="1822"/>
                </a:lnTo>
                <a:lnTo>
                  <a:pt x="3734" y="1890"/>
                </a:lnTo>
                <a:lnTo>
                  <a:pt x="3665" y="1890"/>
                </a:lnTo>
                <a:lnTo>
                  <a:pt x="3561" y="1924"/>
                </a:lnTo>
                <a:lnTo>
                  <a:pt x="3527" y="1890"/>
                </a:lnTo>
                <a:lnTo>
                  <a:pt x="3457" y="1890"/>
                </a:lnTo>
                <a:lnTo>
                  <a:pt x="3422" y="1890"/>
                </a:lnTo>
                <a:lnTo>
                  <a:pt x="3389" y="1856"/>
                </a:lnTo>
                <a:lnTo>
                  <a:pt x="3353" y="1822"/>
                </a:lnTo>
                <a:lnTo>
                  <a:pt x="3285" y="1756"/>
                </a:lnTo>
                <a:lnTo>
                  <a:pt x="3216" y="1688"/>
                </a:lnTo>
                <a:lnTo>
                  <a:pt x="3181" y="1688"/>
                </a:lnTo>
                <a:lnTo>
                  <a:pt x="3111" y="1688"/>
                </a:lnTo>
                <a:lnTo>
                  <a:pt x="3076" y="1619"/>
                </a:lnTo>
                <a:lnTo>
                  <a:pt x="3076" y="1552"/>
                </a:lnTo>
                <a:lnTo>
                  <a:pt x="3043" y="1485"/>
                </a:lnTo>
                <a:lnTo>
                  <a:pt x="3043" y="1451"/>
                </a:lnTo>
                <a:lnTo>
                  <a:pt x="2973" y="1418"/>
                </a:lnTo>
                <a:lnTo>
                  <a:pt x="2939" y="1384"/>
                </a:lnTo>
                <a:lnTo>
                  <a:pt x="2904" y="1349"/>
                </a:lnTo>
                <a:lnTo>
                  <a:pt x="2870" y="1384"/>
                </a:lnTo>
                <a:lnTo>
                  <a:pt x="2799" y="1418"/>
                </a:lnTo>
                <a:lnTo>
                  <a:pt x="2766" y="1451"/>
                </a:lnTo>
                <a:lnTo>
                  <a:pt x="2732" y="1451"/>
                </a:lnTo>
                <a:lnTo>
                  <a:pt x="2698" y="1451"/>
                </a:lnTo>
                <a:lnTo>
                  <a:pt x="2698" y="1418"/>
                </a:lnTo>
                <a:lnTo>
                  <a:pt x="2662" y="1384"/>
                </a:lnTo>
                <a:lnTo>
                  <a:pt x="2627" y="1384"/>
                </a:lnTo>
                <a:lnTo>
                  <a:pt x="2594" y="1418"/>
                </a:lnTo>
                <a:lnTo>
                  <a:pt x="2594" y="1451"/>
                </a:lnTo>
                <a:lnTo>
                  <a:pt x="2558" y="1485"/>
                </a:lnTo>
                <a:lnTo>
                  <a:pt x="2558" y="1519"/>
                </a:lnTo>
                <a:lnTo>
                  <a:pt x="2454" y="1519"/>
                </a:lnTo>
                <a:lnTo>
                  <a:pt x="2350" y="1485"/>
                </a:lnTo>
                <a:lnTo>
                  <a:pt x="2282" y="1451"/>
                </a:lnTo>
                <a:lnTo>
                  <a:pt x="2247" y="1451"/>
                </a:lnTo>
                <a:lnTo>
                  <a:pt x="2109" y="1451"/>
                </a:lnTo>
                <a:lnTo>
                  <a:pt x="1971" y="1451"/>
                </a:lnTo>
                <a:lnTo>
                  <a:pt x="1832" y="1485"/>
                </a:lnTo>
                <a:lnTo>
                  <a:pt x="1832" y="1519"/>
                </a:lnTo>
                <a:lnTo>
                  <a:pt x="1867" y="1586"/>
                </a:lnTo>
                <a:lnTo>
                  <a:pt x="1867" y="1688"/>
                </a:lnTo>
                <a:lnTo>
                  <a:pt x="1867" y="1789"/>
                </a:lnTo>
                <a:lnTo>
                  <a:pt x="1937" y="1822"/>
                </a:lnTo>
                <a:lnTo>
                  <a:pt x="1971" y="1822"/>
                </a:lnTo>
                <a:lnTo>
                  <a:pt x="2040" y="1822"/>
                </a:lnTo>
                <a:lnTo>
                  <a:pt x="2075" y="1856"/>
                </a:lnTo>
                <a:lnTo>
                  <a:pt x="2144" y="1957"/>
                </a:lnTo>
                <a:lnTo>
                  <a:pt x="2178" y="1991"/>
                </a:lnTo>
                <a:lnTo>
                  <a:pt x="2178" y="2026"/>
                </a:lnTo>
                <a:lnTo>
                  <a:pt x="2144" y="2059"/>
                </a:lnTo>
                <a:lnTo>
                  <a:pt x="2109" y="2059"/>
                </a:lnTo>
                <a:lnTo>
                  <a:pt x="1971" y="2059"/>
                </a:lnTo>
                <a:lnTo>
                  <a:pt x="1937" y="2059"/>
                </a:lnTo>
                <a:lnTo>
                  <a:pt x="1867" y="2092"/>
                </a:lnTo>
                <a:lnTo>
                  <a:pt x="1798" y="2126"/>
                </a:lnTo>
                <a:lnTo>
                  <a:pt x="1728" y="2160"/>
                </a:lnTo>
                <a:lnTo>
                  <a:pt x="1728" y="2194"/>
                </a:lnTo>
                <a:lnTo>
                  <a:pt x="1693" y="2261"/>
                </a:lnTo>
                <a:lnTo>
                  <a:pt x="1693" y="2296"/>
                </a:lnTo>
                <a:lnTo>
                  <a:pt x="1693" y="2362"/>
                </a:lnTo>
                <a:lnTo>
                  <a:pt x="1693" y="2395"/>
                </a:lnTo>
                <a:lnTo>
                  <a:pt x="1763" y="2430"/>
                </a:lnTo>
                <a:lnTo>
                  <a:pt x="1832" y="2464"/>
                </a:lnTo>
                <a:lnTo>
                  <a:pt x="1902" y="2531"/>
                </a:lnTo>
                <a:lnTo>
                  <a:pt x="1902" y="2565"/>
                </a:lnTo>
                <a:lnTo>
                  <a:pt x="1902" y="2665"/>
                </a:lnTo>
                <a:lnTo>
                  <a:pt x="1902" y="2700"/>
                </a:lnTo>
                <a:lnTo>
                  <a:pt x="1937" y="2700"/>
                </a:lnTo>
                <a:lnTo>
                  <a:pt x="2004" y="2767"/>
                </a:lnTo>
                <a:lnTo>
                  <a:pt x="2004" y="2801"/>
                </a:lnTo>
                <a:lnTo>
                  <a:pt x="2004" y="2868"/>
                </a:lnTo>
                <a:lnTo>
                  <a:pt x="2040" y="2902"/>
                </a:lnTo>
                <a:lnTo>
                  <a:pt x="2075" y="2935"/>
                </a:lnTo>
                <a:lnTo>
                  <a:pt x="2075" y="3003"/>
                </a:lnTo>
                <a:lnTo>
                  <a:pt x="2040" y="3037"/>
                </a:lnTo>
                <a:lnTo>
                  <a:pt x="2040" y="3071"/>
                </a:lnTo>
                <a:lnTo>
                  <a:pt x="1971" y="3408"/>
                </a:lnTo>
                <a:lnTo>
                  <a:pt x="1971" y="3475"/>
                </a:lnTo>
                <a:lnTo>
                  <a:pt x="1971" y="3577"/>
                </a:lnTo>
                <a:lnTo>
                  <a:pt x="1937" y="3645"/>
                </a:lnTo>
                <a:lnTo>
                  <a:pt x="1867" y="3847"/>
                </a:lnTo>
                <a:lnTo>
                  <a:pt x="1798" y="4049"/>
                </a:lnTo>
                <a:lnTo>
                  <a:pt x="1763" y="4151"/>
                </a:lnTo>
                <a:lnTo>
                  <a:pt x="1763" y="4185"/>
                </a:lnTo>
                <a:lnTo>
                  <a:pt x="1763" y="4251"/>
                </a:lnTo>
                <a:lnTo>
                  <a:pt x="1693" y="4217"/>
                </a:lnTo>
                <a:lnTo>
                  <a:pt x="1693" y="4251"/>
                </a:lnTo>
                <a:lnTo>
                  <a:pt x="1659" y="4217"/>
                </a:lnTo>
                <a:lnTo>
                  <a:pt x="1626" y="4185"/>
                </a:lnTo>
                <a:lnTo>
                  <a:pt x="1555" y="4185"/>
                </a:lnTo>
                <a:lnTo>
                  <a:pt x="1452" y="4185"/>
                </a:lnTo>
                <a:lnTo>
                  <a:pt x="1417" y="4185"/>
                </a:lnTo>
                <a:lnTo>
                  <a:pt x="1348" y="4251"/>
                </a:lnTo>
                <a:lnTo>
                  <a:pt x="1314" y="4286"/>
                </a:lnTo>
                <a:lnTo>
                  <a:pt x="1280" y="4319"/>
                </a:lnTo>
                <a:lnTo>
                  <a:pt x="1209" y="4353"/>
                </a:lnTo>
                <a:lnTo>
                  <a:pt x="1141" y="4353"/>
                </a:lnTo>
                <a:lnTo>
                  <a:pt x="933" y="4421"/>
                </a:lnTo>
                <a:lnTo>
                  <a:pt x="898" y="4454"/>
                </a:lnTo>
                <a:lnTo>
                  <a:pt x="831" y="4487"/>
                </a:lnTo>
                <a:lnTo>
                  <a:pt x="795" y="4521"/>
                </a:lnTo>
                <a:lnTo>
                  <a:pt x="726" y="4521"/>
                </a:lnTo>
                <a:lnTo>
                  <a:pt x="691" y="4556"/>
                </a:lnTo>
                <a:lnTo>
                  <a:pt x="657" y="4556"/>
                </a:lnTo>
                <a:lnTo>
                  <a:pt x="622" y="4623"/>
                </a:lnTo>
                <a:lnTo>
                  <a:pt x="554" y="4656"/>
                </a:lnTo>
                <a:lnTo>
                  <a:pt x="519" y="4656"/>
                </a:lnTo>
                <a:lnTo>
                  <a:pt x="485" y="4656"/>
                </a:lnTo>
                <a:lnTo>
                  <a:pt x="449" y="4691"/>
                </a:lnTo>
                <a:lnTo>
                  <a:pt x="449" y="4724"/>
                </a:lnTo>
                <a:lnTo>
                  <a:pt x="449" y="4757"/>
                </a:lnTo>
                <a:lnTo>
                  <a:pt x="381" y="4926"/>
                </a:lnTo>
                <a:lnTo>
                  <a:pt x="381" y="4961"/>
                </a:lnTo>
                <a:lnTo>
                  <a:pt x="345" y="4994"/>
                </a:lnTo>
                <a:lnTo>
                  <a:pt x="311" y="5027"/>
                </a:lnTo>
                <a:lnTo>
                  <a:pt x="311" y="5095"/>
                </a:lnTo>
                <a:lnTo>
                  <a:pt x="311" y="5129"/>
                </a:lnTo>
                <a:lnTo>
                  <a:pt x="345" y="5196"/>
                </a:lnTo>
                <a:lnTo>
                  <a:pt x="345" y="5231"/>
                </a:lnTo>
                <a:lnTo>
                  <a:pt x="381" y="5297"/>
                </a:lnTo>
                <a:lnTo>
                  <a:pt x="345" y="5331"/>
                </a:lnTo>
                <a:lnTo>
                  <a:pt x="311" y="5365"/>
                </a:lnTo>
                <a:lnTo>
                  <a:pt x="241" y="5365"/>
                </a:lnTo>
                <a:lnTo>
                  <a:pt x="208" y="5399"/>
                </a:lnTo>
                <a:lnTo>
                  <a:pt x="137" y="5466"/>
                </a:lnTo>
                <a:lnTo>
                  <a:pt x="103" y="5567"/>
                </a:lnTo>
                <a:lnTo>
                  <a:pt x="69" y="5702"/>
                </a:lnTo>
                <a:lnTo>
                  <a:pt x="0" y="5702"/>
                </a:lnTo>
                <a:lnTo>
                  <a:pt x="35" y="5771"/>
                </a:lnTo>
                <a:lnTo>
                  <a:pt x="35" y="5803"/>
                </a:lnTo>
                <a:lnTo>
                  <a:pt x="69" y="5837"/>
                </a:lnTo>
                <a:lnTo>
                  <a:pt x="103" y="5870"/>
                </a:lnTo>
                <a:lnTo>
                  <a:pt x="103" y="5972"/>
                </a:lnTo>
                <a:lnTo>
                  <a:pt x="137" y="6006"/>
                </a:lnTo>
                <a:lnTo>
                  <a:pt x="137" y="6040"/>
                </a:lnTo>
                <a:lnTo>
                  <a:pt x="137" y="6073"/>
                </a:lnTo>
                <a:lnTo>
                  <a:pt x="208" y="6141"/>
                </a:lnTo>
                <a:lnTo>
                  <a:pt x="208" y="6209"/>
                </a:lnTo>
                <a:lnTo>
                  <a:pt x="241" y="6242"/>
                </a:lnTo>
                <a:lnTo>
                  <a:pt x="277" y="6277"/>
                </a:lnTo>
                <a:lnTo>
                  <a:pt x="311" y="6309"/>
                </a:lnTo>
                <a:lnTo>
                  <a:pt x="345" y="6377"/>
                </a:lnTo>
                <a:lnTo>
                  <a:pt x="381" y="6411"/>
                </a:lnTo>
                <a:lnTo>
                  <a:pt x="381" y="6478"/>
                </a:lnTo>
                <a:lnTo>
                  <a:pt x="345" y="6613"/>
                </a:lnTo>
                <a:lnTo>
                  <a:pt x="449" y="6613"/>
                </a:lnTo>
                <a:lnTo>
                  <a:pt x="554" y="6613"/>
                </a:lnTo>
                <a:lnTo>
                  <a:pt x="657" y="6647"/>
                </a:lnTo>
                <a:lnTo>
                  <a:pt x="691" y="6681"/>
                </a:lnTo>
                <a:lnTo>
                  <a:pt x="726" y="6715"/>
                </a:lnTo>
                <a:lnTo>
                  <a:pt x="760" y="6817"/>
                </a:lnTo>
                <a:lnTo>
                  <a:pt x="795" y="6883"/>
                </a:lnTo>
                <a:lnTo>
                  <a:pt x="831" y="6883"/>
                </a:lnTo>
                <a:lnTo>
                  <a:pt x="865" y="6883"/>
                </a:lnTo>
                <a:lnTo>
                  <a:pt x="1072" y="6883"/>
                </a:lnTo>
                <a:lnTo>
                  <a:pt x="1176" y="6883"/>
                </a:lnTo>
                <a:lnTo>
                  <a:pt x="1209" y="6883"/>
                </a:lnTo>
                <a:lnTo>
                  <a:pt x="1244" y="6849"/>
                </a:lnTo>
                <a:lnTo>
                  <a:pt x="1348" y="6748"/>
                </a:lnTo>
                <a:lnTo>
                  <a:pt x="1452" y="6681"/>
                </a:lnTo>
                <a:lnTo>
                  <a:pt x="1555" y="6579"/>
                </a:lnTo>
                <a:lnTo>
                  <a:pt x="1555" y="6613"/>
                </a:lnTo>
                <a:lnTo>
                  <a:pt x="1555" y="6715"/>
                </a:lnTo>
                <a:lnTo>
                  <a:pt x="1555" y="6782"/>
                </a:lnTo>
                <a:lnTo>
                  <a:pt x="1521" y="6849"/>
                </a:lnTo>
                <a:lnTo>
                  <a:pt x="1521" y="6883"/>
                </a:lnTo>
                <a:lnTo>
                  <a:pt x="1521" y="6985"/>
                </a:lnTo>
                <a:lnTo>
                  <a:pt x="1521" y="7086"/>
                </a:lnTo>
                <a:lnTo>
                  <a:pt x="1521" y="7153"/>
                </a:lnTo>
                <a:lnTo>
                  <a:pt x="1521" y="7221"/>
                </a:lnTo>
                <a:lnTo>
                  <a:pt x="1555" y="7322"/>
                </a:lnTo>
                <a:lnTo>
                  <a:pt x="1591" y="7389"/>
                </a:lnTo>
                <a:lnTo>
                  <a:pt x="1626" y="7423"/>
                </a:lnTo>
                <a:lnTo>
                  <a:pt x="1659" y="7423"/>
                </a:lnTo>
                <a:lnTo>
                  <a:pt x="1693" y="7423"/>
                </a:lnTo>
                <a:lnTo>
                  <a:pt x="1728" y="7389"/>
                </a:lnTo>
                <a:lnTo>
                  <a:pt x="1798" y="7356"/>
                </a:lnTo>
                <a:lnTo>
                  <a:pt x="1902" y="7356"/>
                </a:lnTo>
                <a:lnTo>
                  <a:pt x="1971" y="7322"/>
                </a:lnTo>
                <a:lnTo>
                  <a:pt x="1971" y="7356"/>
                </a:lnTo>
                <a:lnTo>
                  <a:pt x="2004" y="7356"/>
                </a:lnTo>
                <a:lnTo>
                  <a:pt x="2109" y="7389"/>
                </a:lnTo>
                <a:lnTo>
                  <a:pt x="2178" y="7356"/>
                </a:lnTo>
                <a:lnTo>
                  <a:pt x="2282" y="7322"/>
                </a:lnTo>
                <a:lnTo>
                  <a:pt x="2386" y="7356"/>
                </a:lnTo>
                <a:lnTo>
                  <a:pt x="2421" y="7356"/>
                </a:lnTo>
                <a:lnTo>
                  <a:pt x="2454" y="7389"/>
                </a:lnTo>
                <a:lnTo>
                  <a:pt x="2524" y="7389"/>
                </a:lnTo>
                <a:lnTo>
                  <a:pt x="2558" y="7356"/>
                </a:lnTo>
                <a:lnTo>
                  <a:pt x="2627" y="7322"/>
                </a:lnTo>
                <a:lnTo>
                  <a:pt x="2732" y="7221"/>
                </a:lnTo>
                <a:lnTo>
                  <a:pt x="2766" y="7186"/>
                </a:lnTo>
                <a:lnTo>
                  <a:pt x="2799" y="7153"/>
                </a:lnTo>
                <a:lnTo>
                  <a:pt x="2904" y="7186"/>
                </a:lnTo>
                <a:lnTo>
                  <a:pt x="2939" y="7153"/>
                </a:lnTo>
                <a:lnTo>
                  <a:pt x="2939" y="7119"/>
                </a:lnTo>
                <a:lnTo>
                  <a:pt x="3076" y="6985"/>
                </a:lnTo>
                <a:lnTo>
                  <a:pt x="3146" y="6985"/>
                </a:lnTo>
                <a:lnTo>
                  <a:pt x="3216" y="6951"/>
                </a:lnTo>
                <a:lnTo>
                  <a:pt x="3250" y="6916"/>
                </a:lnTo>
                <a:lnTo>
                  <a:pt x="3285" y="6883"/>
                </a:lnTo>
                <a:lnTo>
                  <a:pt x="3319" y="6817"/>
                </a:lnTo>
                <a:lnTo>
                  <a:pt x="3353" y="6817"/>
                </a:lnTo>
                <a:lnTo>
                  <a:pt x="3389" y="6817"/>
                </a:lnTo>
                <a:lnTo>
                  <a:pt x="3457" y="6782"/>
                </a:lnTo>
                <a:lnTo>
                  <a:pt x="3527" y="6748"/>
                </a:lnTo>
                <a:lnTo>
                  <a:pt x="3630" y="6748"/>
                </a:lnTo>
                <a:lnTo>
                  <a:pt x="3700" y="6748"/>
                </a:lnTo>
                <a:lnTo>
                  <a:pt x="3734" y="6748"/>
                </a:lnTo>
                <a:lnTo>
                  <a:pt x="3804" y="6748"/>
                </a:lnTo>
                <a:lnTo>
                  <a:pt x="3871" y="6748"/>
                </a:lnTo>
                <a:lnTo>
                  <a:pt x="3906" y="6715"/>
                </a:lnTo>
                <a:lnTo>
                  <a:pt x="3941" y="6817"/>
                </a:lnTo>
                <a:lnTo>
                  <a:pt x="3941" y="6916"/>
                </a:lnTo>
                <a:lnTo>
                  <a:pt x="3941" y="6985"/>
                </a:lnTo>
                <a:lnTo>
                  <a:pt x="3906" y="7018"/>
                </a:lnTo>
                <a:lnTo>
                  <a:pt x="3906" y="7086"/>
                </a:lnTo>
                <a:lnTo>
                  <a:pt x="3906" y="7153"/>
                </a:lnTo>
                <a:lnTo>
                  <a:pt x="3941" y="7186"/>
                </a:lnTo>
                <a:lnTo>
                  <a:pt x="3976" y="7221"/>
                </a:lnTo>
                <a:lnTo>
                  <a:pt x="3976" y="7288"/>
                </a:lnTo>
                <a:lnTo>
                  <a:pt x="3976" y="7356"/>
                </a:lnTo>
                <a:lnTo>
                  <a:pt x="3941" y="7423"/>
                </a:lnTo>
                <a:lnTo>
                  <a:pt x="3976" y="7456"/>
                </a:lnTo>
                <a:lnTo>
                  <a:pt x="3976" y="7491"/>
                </a:lnTo>
                <a:lnTo>
                  <a:pt x="4011" y="7524"/>
                </a:lnTo>
                <a:lnTo>
                  <a:pt x="4011" y="7592"/>
                </a:lnTo>
                <a:lnTo>
                  <a:pt x="4045" y="7592"/>
                </a:lnTo>
                <a:lnTo>
                  <a:pt x="4080" y="7625"/>
                </a:lnTo>
                <a:lnTo>
                  <a:pt x="4080" y="7692"/>
                </a:lnTo>
                <a:lnTo>
                  <a:pt x="4045" y="7726"/>
                </a:lnTo>
                <a:lnTo>
                  <a:pt x="4045" y="7761"/>
                </a:lnTo>
                <a:lnTo>
                  <a:pt x="4080" y="7726"/>
                </a:lnTo>
                <a:lnTo>
                  <a:pt x="4115" y="7761"/>
                </a:lnTo>
                <a:lnTo>
                  <a:pt x="4149" y="7761"/>
                </a:lnTo>
                <a:lnTo>
                  <a:pt x="4183" y="7794"/>
                </a:lnTo>
                <a:lnTo>
                  <a:pt x="4288" y="7862"/>
                </a:lnTo>
                <a:lnTo>
                  <a:pt x="4322" y="7895"/>
                </a:lnTo>
                <a:lnTo>
                  <a:pt x="4357" y="7962"/>
                </a:lnTo>
                <a:lnTo>
                  <a:pt x="4390" y="7996"/>
                </a:lnTo>
                <a:lnTo>
                  <a:pt x="4460" y="8031"/>
                </a:lnTo>
                <a:lnTo>
                  <a:pt x="4495" y="8031"/>
                </a:lnTo>
                <a:lnTo>
                  <a:pt x="4529" y="8064"/>
                </a:lnTo>
                <a:lnTo>
                  <a:pt x="4599" y="8031"/>
                </a:lnTo>
                <a:lnTo>
                  <a:pt x="4666" y="8031"/>
                </a:lnTo>
                <a:lnTo>
                  <a:pt x="4737" y="7996"/>
                </a:lnTo>
                <a:lnTo>
                  <a:pt x="4807" y="8031"/>
                </a:lnTo>
                <a:lnTo>
                  <a:pt x="4840" y="8031"/>
                </a:lnTo>
                <a:lnTo>
                  <a:pt x="4875" y="8031"/>
                </a:lnTo>
                <a:lnTo>
                  <a:pt x="4911" y="8031"/>
                </a:lnTo>
                <a:lnTo>
                  <a:pt x="4944" y="8064"/>
                </a:lnTo>
                <a:lnTo>
                  <a:pt x="4978" y="8098"/>
                </a:lnTo>
                <a:lnTo>
                  <a:pt x="5048" y="8165"/>
                </a:lnTo>
                <a:lnTo>
                  <a:pt x="5152" y="8199"/>
                </a:lnTo>
                <a:lnTo>
                  <a:pt x="5220" y="8199"/>
                </a:lnTo>
                <a:lnTo>
                  <a:pt x="5359" y="8232"/>
                </a:lnTo>
                <a:lnTo>
                  <a:pt x="5394" y="8267"/>
                </a:lnTo>
                <a:lnTo>
                  <a:pt x="5429" y="8300"/>
                </a:lnTo>
                <a:lnTo>
                  <a:pt x="5497" y="8334"/>
                </a:lnTo>
                <a:lnTo>
                  <a:pt x="5532" y="8368"/>
                </a:lnTo>
                <a:lnTo>
                  <a:pt x="5532" y="8435"/>
                </a:lnTo>
                <a:lnTo>
                  <a:pt x="5566" y="8469"/>
                </a:lnTo>
                <a:lnTo>
                  <a:pt x="5635" y="8435"/>
                </a:lnTo>
                <a:lnTo>
                  <a:pt x="5670" y="8435"/>
                </a:lnTo>
                <a:lnTo>
                  <a:pt x="5773" y="8469"/>
                </a:lnTo>
                <a:lnTo>
                  <a:pt x="5843" y="8469"/>
                </a:lnTo>
                <a:lnTo>
                  <a:pt x="5947" y="8469"/>
                </a:lnTo>
                <a:lnTo>
                  <a:pt x="6016" y="8469"/>
                </a:lnTo>
                <a:lnTo>
                  <a:pt x="6051" y="8537"/>
                </a:lnTo>
                <a:lnTo>
                  <a:pt x="6119" y="8570"/>
                </a:lnTo>
                <a:lnTo>
                  <a:pt x="6154" y="8604"/>
                </a:lnTo>
                <a:lnTo>
                  <a:pt x="6154" y="8638"/>
                </a:lnTo>
                <a:lnTo>
                  <a:pt x="6189" y="8772"/>
                </a:lnTo>
                <a:lnTo>
                  <a:pt x="6224" y="8807"/>
                </a:lnTo>
                <a:lnTo>
                  <a:pt x="6258" y="8840"/>
                </a:lnTo>
                <a:lnTo>
                  <a:pt x="6258" y="8874"/>
                </a:lnTo>
                <a:lnTo>
                  <a:pt x="6224" y="8975"/>
                </a:lnTo>
                <a:lnTo>
                  <a:pt x="6224" y="9077"/>
                </a:lnTo>
                <a:lnTo>
                  <a:pt x="6224" y="9177"/>
                </a:lnTo>
                <a:lnTo>
                  <a:pt x="6119" y="9177"/>
                </a:lnTo>
                <a:lnTo>
                  <a:pt x="6051" y="9211"/>
                </a:lnTo>
                <a:lnTo>
                  <a:pt x="6292" y="9717"/>
                </a:lnTo>
                <a:lnTo>
                  <a:pt x="6879" y="9717"/>
                </a:lnTo>
                <a:lnTo>
                  <a:pt x="6950" y="9751"/>
                </a:lnTo>
                <a:lnTo>
                  <a:pt x="6984" y="9751"/>
                </a:lnTo>
                <a:lnTo>
                  <a:pt x="7020" y="9717"/>
                </a:lnTo>
                <a:lnTo>
                  <a:pt x="7053" y="9717"/>
                </a:lnTo>
                <a:lnTo>
                  <a:pt x="7088" y="9717"/>
                </a:lnTo>
                <a:lnTo>
                  <a:pt x="7123" y="9717"/>
                </a:lnTo>
                <a:lnTo>
                  <a:pt x="7123" y="9751"/>
                </a:lnTo>
                <a:lnTo>
                  <a:pt x="7123" y="9818"/>
                </a:lnTo>
                <a:lnTo>
                  <a:pt x="7088" y="9886"/>
                </a:lnTo>
                <a:lnTo>
                  <a:pt x="7053" y="9920"/>
                </a:lnTo>
                <a:lnTo>
                  <a:pt x="7020" y="9987"/>
                </a:lnTo>
                <a:lnTo>
                  <a:pt x="7020" y="10054"/>
                </a:lnTo>
                <a:lnTo>
                  <a:pt x="7053" y="10088"/>
                </a:lnTo>
                <a:lnTo>
                  <a:pt x="7053" y="10122"/>
                </a:lnTo>
                <a:lnTo>
                  <a:pt x="7088" y="10156"/>
                </a:lnTo>
                <a:lnTo>
                  <a:pt x="7123" y="10223"/>
                </a:lnTo>
                <a:lnTo>
                  <a:pt x="7261" y="10257"/>
                </a:lnTo>
                <a:lnTo>
                  <a:pt x="7296" y="10291"/>
                </a:lnTo>
                <a:lnTo>
                  <a:pt x="7330" y="10392"/>
                </a:lnTo>
                <a:lnTo>
                  <a:pt x="7365" y="10493"/>
                </a:lnTo>
                <a:lnTo>
                  <a:pt x="7398" y="10527"/>
                </a:lnTo>
                <a:lnTo>
                  <a:pt x="7398" y="10594"/>
                </a:lnTo>
                <a:lnTo>
                  <a:pt x="7398" y="10628"/>
                </a:lnTo>
                <a:lnTo>
                  <a:pt x="7365" y="10628"/>
                </a:lnTo>
                <a:lnTo>
                  <a:pt x="7365" y="10696"/>
                </a:lnTo>
                <a:lnTo>
                  <a:pt x="7296" y="10898"/>
                </a:lnTo>
                <a:lnTo>
                  <a:pt x="7261" y="11067"/>
                </a:lnTo>
                <a:lnTo>
                  <a:pt x="7225" y="11100"/>
                </a:lnTo>
                <a:lnTo>
                  <a:pt x="7225" y="11168"/>
                </a:lnTo>
                <a:lnTo>
                  <a:pt x="7157" y="11236"/>
                </a:lnTo>
                <a:lnTo>
                  <a:pt x="7157" y="11269"/>
                </a:lnTo>
                <a:lnTo>
                  <a:pt x="7157" y="11303"/>
                </a:lnTo>
                <a:lnTo>
                  <a:pt x="7157" y="11337"/>
                </a:lnTo>
                <a:lnTo>
                  <a:pt x="7191" y="11370"/>
                </a:lnTo>
                <a:lnTo>
                  <a:pt x="7225" y="11404"/>
                </a:lnTo>
                <a:lnTo>
                  <a:pt x="7225" y="11472"/>
                </a:lnTo>
                <a:lnTo>
                  <a:pt x="7191" y="11506"/>
                </a:lnTo>
                <a:lnTo>
                  <a:pt x="7157" y="11539"/>
                </a:lnTo>
                <a:lnTo>
                  <a:pt x="7123" y="11539"/>
                </a:lnTo>
                <a:lnTo>
                  <a:pt x="7123" y="11606"/>
                </a:lnTo>
                <a:lnTo>
                  <a:pt x="7123" y="11674"/>
                </a:lnTo>
                <a:lnTo>
                  <a:pt x="7123" y="11707"/>
                </a:lnTo>
                <a:lnTo>
                  <a:pt x="7157" y="11707"/>
                </a:lnTo>
                <a:lnTo>
                  <a:pt x="7191" y="11742"/>
                </a:lnTo>
                <a:lnTo>
                  <a:pt x="7191" y="11775"/>
                </a:lnTo>
                <a:lnTo>
                  <a:pt x="7191" y="11910"/>
                </a:lnTo>
                <a:lnTo>
                  <a:pt x="7191" y="12045"/>
                </a:lnTo>
                <a:lnTo>
                  <a:pt x="7157" y="12180"/>
                </a:lnTo>
                <a:lnTo>
                  <a:pt x="7123" y="12247"/>
                </a:lnTo>
                <a:lnTo>
                  <a:pt x="7123" y="12315"/>
                </a:lnTo>
                <a:lnTo>
                  <a:pt x="7123" y="12349"/>
                </a:lnTo>
                <a:lnTo>
                  <a:pt x="7123" y="12382"/>
                </a:lnTo>
                <a:lnTo>
                  <a:pt x="7157" y="12416"/>
                </a:lnTo>
                <a:lnTo>
                  <a:pt x="7296" y="12416"/>
                </a:lnTo>
                <a:lnTo>
                  <a:pt x="7330" y="12416"/>
                </a:lnTo>
                <a:lnTo>
                  <a:pt x="7398" y="12450"/>
                </a:lnTo>
                <a:lnTo>
                  <a:pt x="7537" y="12483"/>
                </a:lnTo>
                <a:lnTo>
                  <a:pt x="7607" y="12518"/>
                </a:lnTo>
                <a:lnTo>
                  <a:pt x="7641" y="12518"/>
                </a:lnTo>
                <a:lnTo>
                  <a:pt x="7710" y="12518"/>
                </a:lnTo>
                <a:lnTo>
                  <a:pt x="7779" y="12483"/>
                </a:lnTo>
                <a:lnTo>
                  <a:pt x="7848" y="12483"/>
                </a:lnTo>
                <a:lnTo>
                  <a:pt x="7918" y="12483"/>
                </a:lnTo>
                <a:lnTo>
                  <a:pt x="7986" y="12518"/>
                </a:lnTo>
                <a:lnTo>
                  <a:pt x="8021" y="12552"/>
                </a:lnTo>
                <a:lnTo>
                  <a:pt x="8056" y="12585"/>
                </a:lnTo>
                <a:lnTo>
                  <a:pt x="8091" y="12652"/>
                </a:lnTo>
                <a:lnTo>
                  <a:pt x="8091" y="12720"/>
                </a:lnTo>
                <a:lnTo>
                  <a:pt x="8056" y="12788"/>
                </a:lnTo>
                <a:lnTo>
                  <a:pt x="8056" y="12855"/>
                </a:lnTo>
                <a:lnTo>
                  <a:pt x="8056" y="12889"/>
                </a:lnTo>
                <a:lnTo>
                  <a:pt x="8091" y="12922"/>
                </a:lnTo>
                <a:lnTo>
                  <a:pt x="8091" y="12990"/>
                </a:lnTo>
                <a:lnTo>
                  <a:pt x="8091" y="13058"/>
                </a:lnTo>
                <a:lnTo>
                  <a:pt x="8091" y="13091"/>
                </a:lnTo>
                <a:lnTo>
                  <a:pt x="8126" y="13226"/>
                </a:lnTo>
                <a:lnTo>
                  <a:pt x="8160" y="13259"/>
                </a:lnTo>
                <a:lnTo>
                  <a:pt x="8193" y="13293"/>
                </a:lnTo>
                <a:lnTo>
                  <a:pt x="8297" y="13328"/>
                </a:lnTo>
                <a:lnTo>
                  <a:pt x="8367" y="13328"/>
                </a:lnTo>
                <a:lnTo>
                  <a:pt x="8437" y="13328"/>
                </a:lnTo>
                <a:lnTo>
                  <a:pt x="8470" y="13293"/>
                </a:lnTo>
                <a:lnTo>
                  <a:pt x="8540" y="13328"/>
                </a:lnTo>
                <a:lnTo>
                  <a:pt x="8575" y="13361"/>
                </a:lnTo>
                <a:lnTo>
                  <a:pt x="8643" y="13462"/>
                </a:lnTo>
                <a:lnTo>
                  <a:pt x="8679" y="13462"/>
                </a:lnTo>
                <a:lnTo>
                  <a:pt x="8679" y="13496"/>
                </a:lnTo>
                <a:lnTo>
                  <a:pt x="8679" y="13563"/>
                </a:lnTo>
                <a:lnTo>
                  <a:pt x="8679" y="13598"/>
                </a:lnTo>
                <a:lnTo>
                  <a:pt x="8679" y="13631"/>
                </a:lnTo>
                <a:lnTo>
                  <a:pt x="8643" y="13665"/>
                </a:lnTo>
                <a:lnTo>
                  <a:pt x="8679" y="13697"/>
                </a:lnTo>
                <a:lnTo>
                  <a:pt x="8679" y="13732"/>
                </a:lnTo>
                <a:lnTo>
                  <a:pt x="8679" y="13766"/>
                </a:lnTo>
                <a:lnTo>
                  <a:pt x="8643" y="13766"/>
                </a:lnTo>
                <a:lnTo>
                  <a:pt x="8609" y="13766"/>
                </a:lnTo>
                <a:lnTo>
                  <a:pt x="8643" y="13799"/>
                </a:lnTo>
                <a:lnTo>
                  <a:pt x="8643" y="13833"/>
                </a:lnTo>
                <a:lnTo>
                  <a:pt x="8643" y="13867"/>
                </a:lnTo>
                <a:lnTo>
                  <a:pt x="8643" y="13901"/>
                </a:lnTo>
                <a:lnTo>
                  <a:pt x="8609" y="13935"/>
                </a:lnTo>
                <a:lnTo>
                  <a:pt x="8540" y="13967"/>
                </a:lnTo>
                <a:lnTo>
                  <a:pt x="8540" y="14069"/>
                </a:lnTo>
                <a:lnTo>
                  <a:pt x="8575" y="14069"/>
                </a:lnTo>
                <a:lnTo>
                  <a:pt x="8643" y="14069"/>
                </a:lnTo>
                <a:lnTo>
                  <a:pt x="8714" y="14036"/>
                </a:lnTo>
                <a:lnTo>
                  <a:pt x="8747" y="14069"/>
                </a:lnTo>
                <a:lnTo>
                  <a:pt x="8747" y="14103"/>
                </a:lnTo>
                <a:lnTo>
                  <a:pt x="8782" y="14103"/>
                </a:lnTo>
                <a:lnTo>
                  <a:pt x="8782" y="14171"/>
                </a:lnTo>
                <a:lnTo>
                  <a:pt x="8816" y="14237"/>
                </a:lnTo>
                <a:lnTo>
                  <a:pt x="8851" y="14237"/>
                </a:lnTo>
                <a:lnTo>
                  <a:pt x="8851" y="14272"/>
                </a:lnTo>
                <a:lnTo>
                  <a:pt x="8816" y="14373"/>
                </a:lnTo>
                <a:lnTo>
                  <a:pt x="8816" y="14441"/>
                </a:lnTo>
                <a:lnTo>
                  <a:pt x="8816" y="14507"/>
                </a:lnTo>
                <a:lnTo>
                  <a:pt x="8851" y="14542"/>
                </a:lnTo>
                <a:lnTo>
                  <a:pt x="8816" y="14609"/>
                </a:lnTo>
                <a:lnTo>
                  <a:pt x="8782" y="14677"/>
                </a:lnTo>
                <a:lnTo>
                  <a:pt x="8714" y="14744"/>
                </a:lnTo>
                <a:lnTo>
                  <a:pt x="8714" y="14778"/>
                </a:lnTo>
                <a:lnTo>
                  <a:pt x="8679" y="14812"/>
                </a:lnTo>
                <a:lnTo>
                  <a:pt x="8643" y="14778"/>
                </a:lnTo>
                <a:lnTo>
                  <a:pt x="8575" y="14812"/>
                </a:lnTo>
                <a:lnTo>
                  <a:pt x="8505" y="14845"/>
                </a:lnTo>
                <a:lnTo>
                  <a:pt x="8470" y="14879"/>
                </a:lnTo>
                <a:lnTo>
                  <a:pt x="8402" y="14879"/>
                </a:lnTo>
                <a:lnTo>
                  <a:pt x="8367" y="14879"/>
                </a:lnTo>
                <a:lnTo>
                  <a:pt x="8332" y="14913"/>
                </a:lnTo>
                <a:lnTo>
                  <a:pt x="8297" y="14981"/>
                </a:lnTo>
                <a:lnTo>
                  <a:pt x="8264" y="14981"/>
                </a:lnTo>
                <a:lnTo>
                  <a:pt x="8229" y="14981"/>
                </a:lnTo>
                <a:lnTo>
                  <a:pt x="8193" y="15048"/>
                </a:lnTo>
                <a:lnTo>
                  <a:pt x="8160" y="15081"/>
                </a:lnTo>
                <a:lnTo>
                  <a:pt x="8126" y="15115"/>
                </a:lnTo>
                <a:lnTo>
                  <a:pt x="8091" y="15149"/>
                </a:lnTo>
                <a:lnTo>
                  <a:pt x="8056" y="15217"/>
                </a:lnTo>
                <a:lnTo>
                  <a:pt x="7986" y="15217"/>
                </a:lnTo>
                <a:lnTo>
                  <a:pt x="7986" y="15251"/>
                </a:lnTo>
                <a:lnTo>
                  <a:pt x="7986" y="15283"/>
                </a:lnTo>
                <a:lnTo>
                  <a:pt x="7986" y="15318"/>
                </a:lnTo>
                <a:lnTo>
                  <a:pt x="7952" y="15351"/>
                </a:lnTo>
                <a:lnTo>
                  <a:pt x="7918" y="15318"/>
                </a:lnTo>
                <a:lnTo>
                  <a:pt x="7883" y="15318"/>
                </a:lnTo>
                <a:lnTo>
                  <a:pt x="7848" y="15318"/>
                </a:lnTo>
                <a:lnTo>
                  <a:pt x="7848" y="15351"/>
                </a:lnTo>
                <a:lnTo>
                  <a:pt x="7814" y="15351"/>
                </a:lnTo>
                <a:lnTo>
                  <a:pt x="7814" y="15385"/>
                </a:lnTo>
                <a:lnTo>
                  <a:pt x="7779" y="15419"/>
                </a:lnTo>
                <a:lnTo>
                  <a:pt x="7710" y="15520"/>
                </a:lnTo>
                <a:lnTo>
                  <a:pt x="7641" y="15588"/>
                </a:lnTo>
                <a:lnTo>
                  <a:pt x="7607" y="15588"/>
                </a:lnTo>
                <a:lnTo>
                  <a:pt x="7572" y="15588"/>
                </a:lnTo>
                <a:lnTo>
                  <a:pt x="7537" y="15621"/>
                </a:lnTo>
                <a:lnTo>
                  <a:pt x="7537" y="15655"/>
                </a:lnTo>
                <a:lnTo>
                  <a:pt x="7537" y="15688"/>
                </a:lnTo>
                <a:lnTo>
                  <a:pt x="7502" y="15723"/>
                </a:lnTo>
                <a:lnTo>
                  <a:pt x="7469" y="15723"/>
                </a:lnTo>
                <a:lnTo>
                  <a:pt x="7398" y="15790"/>
                </a:lnTo>
                <a:lnTo>
                  <a:pt x="7330" y="15823"/>
                </a:lnTo>
                <a:lnTo>
                  <a:pt x="7296" y="15858"/>
                </a:lnTo>
                <a:lnTo>
                  <a:pt x="7261" y="15891"/>
                </a:lnTo>
                <a:lnTo>
                  <a:pt x="7261" y="15925"/>
                </a:lnTo>
                <a:lnTo>
                  <a:pt x="7225" y="15993"/>
                </a:lnTo>
                <a:lnTo>
                  <a:pt x="7191" y="16027"/>
                </a:lnTo>
                <a:lnTo>
                  <a:pt x="7123" y="16027"/>
                </a:lnTo>
                <a:lnTo>
                  <a:pt x="7123" y="16060"/>
                </a:lnTo>
                <a:lnTo>
                  <a:pt x="7088" y="16060"/>
                </a:lnTo>
                <a:lnTo>
                  <a:pt x="7123" y="16093"/>
                </a:lnTo>
                <a:lnTo>
                  <a:pt x="7157" y="16127"/>
                </a:lnTo>
                <a:lnTo>
                  <a:pt x="7225" y="16161"/>
                </a:lnTo>
                <a:lnTo>
                  <a:pt x="7330" y="16127"/>
                </a:lnTo>
                <a:lnTo>
                  <a:pt x="7398" y="16127"/>
                </a:lnTo>
                <a:lnTo>
                  <a:pt x="7433" y="16127"/>
                </a:lnTo>
                <a:lnTo>
                  <a:pt x="7433" y="16161"/>
                </a:lnTo>
                <a:lnTo>
                  <a:pt x="7469" y="16195"/>
                </a:lnTo>
                <a:lnTo>
                  <a:pt x="7502" y="16228"/>
                </a:lnTo>
                <a:lnTo>
                  <a:pt x="7607" y="16330"/>
                </a:lnTo>
                <a:lnTo>
                  <a:pt x="7641" y="16397"/>
                </a:lnTo>
                <a:lnTo>
                  <a:pt x="7641" y="16465"/>
                </a:lnTo>
                <a:lnTo>
                  <a:pt x="7675" y="16498"/>
                </a:lnTo>
                <a:lnTo>
                  <a:pt x="7675" y="16533"/>
                </a:lnTo>
                <a:lnTo>
                  <a:pt x="7710" y="16566"/>
                </a:lnTo>
                <a:lnTo>
                  <a:pt x="7779" y="16533"/>
                </a:lnTo>
                <a:lnTo>
                  <a:pt x="7848" y="16498"/>
                </a:lnTo>
                <a:lnTo>
                  <a:pt x="7883" y="16498"/>
                </a:lnTo>
                <a:lnTo>
                  <a:pt x="7883" y="16533"/>
                </a:lnTo>
                <a:lnTo>
                  <a:pt x="7952" y="16566"/>
                </a:lnTo>
                <a:lnTo>
                  <a:pt x="7986" y="16633"/>
                </a:lnTo>
                <a:lnTo>
                  <a:pt x="7986" y="16667"/>
                </a:lnTo>
                <a:lnTo>
                  <a:pt x="8021" y="16701"/>
                </a:lnTo>
                <a:lnTo>
                  <a:pt x="8056" y="16701"/>
                </a:lnTo>
                <a:lnTo>
                  <a:pt x="8126" y="16701"/>
                </a:lnTo>
                <a:lnTo>
                  <a:pt x="8229" y="16768"/>
                </a:lnTo>
                <a:lnTo>
                  <a:pt x="8264" y="16803"/>
                </a:lnTo>
                <a:lnTo>
                  <a:pt x="8264" y="16869"/>
                </a:lnTo>
                <a:lnTo>
                  <a:pt x="8402" y="17004"/>
                </a:lnTo>
                <a:lnTo>
                  <a:pt x="8437" y="17039"/>
                </a:lnTo>
                <a:lnTo>
                  <a:pt x="8470" y="17039"/>
                </a:lnTo>
                <a:lnTo>
                  <a:pt x="8575" y="17073"/>
                </a:lnTo>
                <a:lnTo>
                  <a:pt x="8575" y="17106"/>
                </a:lnTo>
                <a:lnTo>
                  <a:pt x="8609" y="17139"/>
                </a:lnTo>
                <a:lnTo>
                  <a:pt x="8609" y="17173"/>
                </a:lnTo>
                <a:lnTo>
                  <a:pt x="8643" y="17207"/>
                </a:lnTo>
                <a:lnTo>
                  <a:pt x="8679" y="17241"/>
                </a:lnTo>
                <a:lnTo>
                  <a:pt x="8714" y="17274"/>
                </a:lnTo>
                <a:lnTo>
                  <a:pt x="8714" y="17309"/>
                </a:lnTo>
                <a:lnTo>
                  <a:pt x="8782" y="17274"/>
                </a:lnTo>
                <a:lnTo>
                  <a:pt x="8851" y="17207"/>
                </a:lnTo>
                <a:lnTo>
                  <a:pt x="8920" y="17173"/>
                </a:lnTo>
                <a:lnTo>
                  <a:pt x="8955" y="17106"/>
                </a:lnTo>
                <a:lnTo>
                  <a:pt x="8989" y="17106"/>
                </a:lnTo>
                <a:lnTo>
                  <a:pt x="9024" y="17106"/>
                </a:lnTo>
                <a:lnTo>
                  <a:pt x="9024" y="17139"/>
                </a:lnTo>
                <a:lnTo>
                  <a:pt x="9024" y="17207"/>
                </a:lnTo>
                <a:lnTo>
                  <a:pt x="8989" y="17274"/>
                </a:lnTo>
                <a:lnTo>
                  <a:pt x="8955" y="17309"/>
                </a:lnTo>
                <a:lnTo>
                  <a:pt x="8920" y="17342"/>
                </a:lnTo>
                <a:lnTo>
                  <a:pt x="8886" y="17342"/>
                </a:lnTo>
                <a:lnTo>
                  <a:pt x="8851" y="17342"/>
                </a:lnTo>
                <a:lnTo>
                  <a:pt x="8816" y="17342"/>
                </a:lnTo>
                <a:lnTo>
                  <a:pt x="8782" y="17409"/>
                </a:lnTo>
                <a:lnTo>
                  <a:pt x="8747" y="17477"/>
                </a:lnTo>
                <a:lnTo>
                  <a:pt x="8714" y="17511"/>
                </a:lnTo>
                <a:lnTo>
                  <a:pt x="8679" y="17511"/>
                </a:lnTo>
                <a:lnTo>
                  <a:pt x="8643" y="17544"/>
                </a:lnTo>
                <a:lnTo>
                  <a:pt x="8643" y="17612"/>
                </a:lnTo>
                <a:lnTo>
                  <a:pt x="8643" y="17646"/>
                </a:lnTo>
                <a:lnTo>
                  <a:pt x="8609" y="17679"/>
                </a:lnTo>
                <a:lnTo>
                  <a:pt x="8643" y="1778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5" name="Freeform 26"/>
          <p:cNvSpPr>
            <a:spLocks noChangeArrowheads="1"/>
          </p:cNvSpPr>
          <p:nvPr/>
        </p:nvSpPr>
        <p:spPr bwMode="auto">
          <a:xfrm>
            <a:off x="4076700" y="1397000"/>
            <a:ext cx="63500" cy="36513"/>
          </a:xfrm>
          <a:custGeom>
            <a:avLst/>
            <a:gdLst>
              <a:gd name="T0" fmla="*/ 18169709 w 175"/>
              <a:gd name="T1" fmla="*/ 0 h 102"/>
              <a:gd name="T2" fmla="*/ 13693140 w 175"/>
              <a:gd name="T3" fmla="*/ 0 h 102"/>
              <a:gd name="T4" fmla="*/ 9084854 w 175"/>
              <a:gd name="T5" fmla="*/ 4228707 h 102"/>
              <a:gd name="T6" fmla="*/ 4476569 w 175"/>
              <a:gd name="T7" fmla="*/ 8457413 h 102"/>
              <a:gd name="T8" fmla="*/ 0 w 175"/>
              <a:gd name="T9" fmla="*/ 12942427 h 102"/>
              <a:gd name="T10" fmla="*/ 4476569 w 175"/>
              <a:gd name="T11" fmla="*/ 12942427 h 102"/>
              <a:gd name="T12" fmla="*/ 13693140 w 175"/>
              <a:gd name="T13" fmla="*/ 8457413 h 102"/>
              <a:gd name="T14" fmla="*/ 22909711 w 175"/>
              <a:gd name="T15" fmla="*/ 4228707 h 102"/>
              <a:gd name="T16" fmla="*/ 22909711 w 175"/>
              <a:gd name="T17" fmla="*/ 0 h 102"/>
              <a:gd name="T18" fmla="*/ 18169709 w 175"/>
              <a:gd name="T19" fmla="*/ 0 h 1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5"/>
              <a:gd name="T31" fmla="*/ 0 h 102"/>
              <a:gd name="T32" fmla="*/ 175 w 175"/>
              <a:gd name="T33" fmla="*/ 102 h 1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5" h="102">
                <a:moveTo>
                  <a:pt x="138" y="0"/>
                </a:moveTo>
                <a:lnTo>
                  <a:pt x="104" y="0"/>
                </a:lnTo>
                <a:lnTo>
                  <a:pt x="69" y="33"/>
                </a:lnTo>
                <a:lnTo>
                  <a:pt x="34" y="66"/>
                </a:lnTo>
                <a:lnTo>
                  <a:pt x="0" y="101"/>
                </a:lnTo>
                <a:lnTo>
                  <a:pt x="34" y="101"/>
                </a:lnTo>
                <a:lnTo>
                  <a:pt x="104" y="66"/>
                </a:lnTo>
                <a:lnTo>
                  <a:pt x="174" y="33"/>
                </a:lnTo>
                <a:lnTo>
                  <a:pt x="174" y="0"/>
                </a:lnTo>
                <a:lnTo>
                  <a:pt x="138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6" name="Freeform 27"/>
          <p:cNvSpPr>
            <a:spLocks noChangeArrowheads="1"/>
          </p:cNvSpPr>
          <p:nvPr/>
        </p:nvSpPr>
        <p:spPr bwMode="auto">
          <a:xfrm>
            <a:off x="4076700" y="1347788"/>
            <a:ext cx="87313" cy="60325"/>
          </a:xfrm>
          <a:custGeom>
            <a:avLst/>
            <a:gdLst>
              <a:gd name="T0" fmla="*/ 22464234 w 243"/>
              <a:gd name="T1" fmla="*/ 0 h 169"/>
              <a:gd name="T2" fmla="*/ 17816523 w 243"/>
              <a:gd name="T3" fmla="*/ 0 h 169"/>
              <a:gd name="T4" fmla="*/ 8908441 w 243"/>
              <a:gd name="T5" fmla="*/ 4331978 h 169"/>
              <a:gd name="T6" fmla="*/ 4389724 w 243"/>
              <a:gd name="T7" fmla="*/ 8536880 h 169"/>
              <a:gd name="T8" fmla="*/ 0 w 243"/>
              <a:gd name="T9" fmla="*/ 17201192 h 169"/>
              <a:gd name="T10" fmla="*/ 4389724 w 243"/>
              <a:gd name="T11" fmla="*/ 21405737 h 169"/>
              <a:gd name="T12" fmla="*/ 4389724 w 243"/>
              <a:gd name="T13" fmla="*/ 17201192 h 169"/>
              <a:gd name="T14" fmla="*/ 8908441 w 243"/>
              <a:gd name="T15" fmla="*/ 17201192 h 169"/>
              <a:gd name="T16" fmla="*/ 13427158 w 243"/>
              <a:gd name="T17" fmla="*/ 12996289 h 169"/>
              <a:gd name="T18" fmla="*/ 17816523 w 243"/>
              <a:gd name="T19" fmla="*/ 8536880 h 169"/>
              <a:gd name="T20" fmla="*/ 26853958 w 243"/>
              <a:gd name="T21" fmla="*/ 8536880 h 169"/>
              <a:gd name="T22" fmla="*/ 26853958 w 243"/>
              <a:gd name="T23" fmla="*/ 4331978 h 169"/>
              <a:gd name="T24" fmla="*/ 31243681 w 243"/>
              <a:gd name="T25" fmla="*/ 4331978 h 169"/>
              <a:gd name="T26" fmla="*/ 26853958 w 243"/>
              <a:gd name="T27" fmla="*/ 0 h 169"/>
              <a:gd name="T28" fmla="*/ 22464234 w 243"/>
              <a:gd name="T29" fmla="*/ 0 h 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3"/>
              <a:gd name="T46" fmla="*/ 0 h 169"/>
              <a:gd name="T47" fmla="*/ 243 w 243"/>
              <a:gd name="T48" fmla="*/ 169 h 16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3" h="169">
                <a:moveTo>
                  <a:pt x="174" y="0"/>
                </a:moveTo>
                <a:lnTo>
                  <a:pt x="138" y="0"/>
                </a:lnTo>
                <a:lnTo>
                  <a:pt x="69" y="34"/>
                </a:lnTo>
                <a:lnTo>
                  <a:pt x="34" y="67"/>
                </a:lnTo>
                <a:lnTo>
                  <a:pt x="0" y="135"/>
                </a:lnTo>
                <a:lnTo>
                  <a:pt x="34" y="168"/>
                </a:lnTo>
                <a:lnTo>
                  <a:pt x="34" y="135"/>
                </a:lnTo>
                <a:lnTo>
                  <a:pt x="69" y="135"/>
                </a:lnTo>
                <a:lnTo>
                  <a:pt x="104" y="102"/>
                </a:lnTo>
                <a:lnTo>
                  <a:pt x="138" y="67"/>
                </a:lnTo>
                <a:lnTo>
                  <a:pt x="208" y="67"/>
                </a:lnTo>
                <a:lnTo>
                  <a:pt x="208" y="34"/>
                </a:lnTo>
                <a:lnTo>
                  <a:pt x="242" y="34"/>
                </a:lnTo>
                <a:lnTo>
                  <a:pt x="208" y="0"/>
                </a:lnTo>
                <a:lnTo>
                  <a:pt x="174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7" name="Freeform 28"/>
          <p:cNvSpPr>
            <a:spLocks noChangeArrowheads="1"/>
          </p:cNvSpPr>
          <p:nvPr/>
        </p:nvSpPr>
        <p:spPr bwMode="auto">
          <a:xfrm>
            <a:off x="4302125" y="1347788"/>
            <a:ext cx="50800" cy="36512"/>
          </a:xfrm>
          <a:custGeom>
            <a:avLst/>
            <a:gdLst>
              <a:gd name="T0" fmla="*/ 9082601 w 139"/>
              <a:gd name="T1" fmla="*/ 0 h 103"/>
              <a:gd name="T2" fmla="*/ 4674696 w 139"/>
              <a:gd name="T3" fmla="*/ 4272613 h 103"/>
              <a:gd name="T4" fmla="*/ 0 w 139"/>
              <a:gd name="T5" fmla="*/ 4272613 h 103"/>
              <a:gd name="T6" fmla="*/ 0 w 139"/>
              <a:gd name="T7" fmla="*/ 8419384 h 103"/>
              <a:gd name="T8" fmla="*/ 0 w 139"/>
              <a:gd name="T9" fmla="*/ 12817484 h 103"/>
              <a:gd name="T10" fmla="*/ 9082601 w 139"/>
              <a:gd name="T11" fmla="*/ 12817484 h 103"/>
              <a:gd name="T12" fmla="*/ 13891059 w 139"/>
              <a:gd name="T13" fmla="*/ 12817484 h 103"/>
              <a:gd name="T14" fmla="*/ 18432360 w 139"/>
              <a:gd name="T15" fmla="*/ 8419384 h 103"/>
              <a:gd name="T16" fmla="*/ 18432360 w 139"/>
              <a:gd name="T17" fmla="*/ 4272613 h 103"/>
              <a:gd name="T18" fmla="*/ 13891059 w 139"/>
              <a:gd name="T19" fmla="*/ 4272613 h 103"/>
              <a:gd name="T20" fmla="*/ 9082601 w 139"/>
              <a:gd name="T21" fmla="*/ 0 h 1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9"/>
              <a:gd name="T34" fmla="*/ 0 h 103"/>
              <a:gd name="T35" fmla="*/ 139 w 139"/>
              <a:gd name="T36" fmla="*/ 103 h 10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9" h="103">
                <a:moveTo>
                  <a:pt x="68" y="0"/>
                </a:moveTo>
                <a:lnTo>
                  <a:pt x="35" y="34"/>
                </a:lnTo>
                <a:lnTo>
                  <a:pt x="0" y="34"/>
                </a:lnTo>
                <a:lnTo>
                  <a:pt x="0" y="67"/>
                </a:lnTo>
                <a:lnTo>
                  <a:pt x="0" y="102"/>
                </a:lnTo>
                <a:lnTo>
                  <a:pt x="68" y="102"/>
                </a:lnTo>
                <a:lnTo>
                  <a:pt x="104" y="102"/>
                </a:lnTo>
                <a:lnTo>
                  <a:pt x="138" y="67"/>
                </a:lnTo>
                <a:lnTo>
                  <a:pt x="138" y="34"/>
                </a:lnTo>
                <a:lnTo>
                  <a:pt x="104" y="34"/>
                </a:lnTo>
                <a:lnTo>
                  <a:pt x="68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8" name="Freeform 29"/>
          <p:cNvSpPr>
            <a:spLocks noChangeArrowheads="1"/>
          </p:cNvSpPr>
          <p:nvPr/>
        </p:nvSpPr>
        <p:spPr bwMode="auto">
          <a:xfrm>
            <a:off x="4176713" y="1274763"/>
            <a:ext cx="112712" cy="96837"/>
          </a:xfrm>
          <a:custGeom>
            <a:avLst/>
            <a:gdLst>
              <a:gd name="T0" fmla="*/ 13572765 w 312"/>
              <a:gd name="T1" fmla="*/ 4469153 h 271"/>
              <a:gd name="T2" fmla="*/ 8874264 w 312"/>
              <a:gd name="T3" fmla="*/ 0 h 271"/>
              <a:gd name="T4" fmla="*/ 4567726 w 312"/>
              <a:gd name="T5" fmla="*/ 4469153 h 271"/>
              <a:gd name="T6" fmla="*/ 4567726 w 312"/>
              <a:gd name="T7" fmla="*/ 8682813 h 271"/>
              <a:gd name="T8" fmla="*/ 0 w 312"/>
              <a:gd name="T9" fmla="*/ 12896473 h 271"/>
              <a:gd name="T10" fmla="*/ 4567726 w 312"/>
              <a:gd name="T11" fmla="*/ 17110133 h 271"/>
              <a:gd name="T12" fmla="*/ 8874264 w 312"/>
              <a:gd name="T13" fmla="*/ 25920156 h 271"/>
              <a:gd name="T14" fmla="*/ 13572765 w 312"/>
              <a:gd name="T15" fmla="*/ 30133816 h 271"/>
              <a:gd name="T16" fmla="*/ 22577442 w 312"/>
              <a:gd name="T17" fmla="*/ 30133816 h 271"/>
              <a:gd name="T18" fmla="*/ 36019793 w 312"/>
              <a:gd name="T19" fmla="*/ 34475401 h 271"/>
              <a:gd name="T20" fmla="*/ 36019793 w 312"/>
              <a:gd name="T21" fmla="*/ 25920156 h 271"/>
              <a:gd name="T22" fmla="*/ 40587519 w 312"/>
              <a:gd name="T23" fmla="*/ 21578928 h 271"/>
              <a:gd name="T24" fmla="*/ 36019793 w 312"/>
              <a:gd name="T25" fmla="*/ 17110133 h 271"/>
              <a:gd name="T26" fmla="*/ 31582480 w 312"/>
              <a:gd name="T27" fmla="*/ 12896473 h 271"/>
              <a:gd name="T28" fmla="*/ 27145168 w 312"/>
              <a:gd name="T29" fmla="*/ 12896473 h 271"/>
              <a:gd name="T30" fmla="*/ 13572765 w 312"/>
              <a:gd name="T31" fmla="*/ 4469153 h 27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12"/>
              <a:gd name="T49" fmla="*/ 0 h 271"/>
              <a:gd name="T50" fmla="*/ 312 w 312"/>
              <a:gd name="T51" fmla="*/ 271 h 27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12" h="271">
                <a:moveTo>
                  <a:pt x="104" y="35"/>
                </a:moveTo>
                <a:lnTo>
                  <a:pt x="68" y="0"/>
                </a:lnTo>
                <a:lnTo>
                  <a:pt x="35" y="35"/>
                </a:lnTo>
                <a:lnTo>
                  <a:pt x="35" y="68"/>
                </a:lnTo>
                <a:lnTo>
                  <a:pt x="0" y="101"/>
                </a:lnTo>
                <a:lnTo>
                  <a:pt x="35" y="134"/>
                </a:lnTo>
                <a:lnTo>
                  <a:pt x="68" y="203"/>
                </a:lnTo>
                <a:lnTo>
                  <a:pt x="104" y="236"/>
                </a:lnTo>
                <a:lnTo>
                  <a:pt x="173" y="236"/>
                </a:lnTo>
                <a:lnTo>
                  <a:pt x="276" y="270"/>
                </a:lnTo>
                <a:lnTo>
                  <a:pt x="276" y="203"/>
                </a:lnTo>
                <a:lnTo>
                  <a:pt x="311" y="169"/>
                </a:lnTo>
                <a:lnTo>
                  <a:pt x="276" y="134"/>
                </a:lnTo>
                <a:lnTo>
                  <a:pt x="242" y="101"/>
                </a:lnTo>
                <a:lnTo>
                  <a:pt x="208" y="101"/>
                </a:lnTo>
                <a:lnTo>
                  <a:pt x="104" y="35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79" name="Freeform 30"/>
          <p:cNvSpPr>
            <a:spLocks noChangeArrowheads="1"/>
          </p:cNvSpPr>
          <p:nvPr/>
        </p:nvSpPr>
        <p:spPr bwMode="auto">
          <a:xfrm>
            <a:off x="4164013" y="958850"/>
            <a:ext cx="50800" cy="85725"/>
          </a:xfrm>
          <a:custGeom>
            <a:avLst/>
            <a:gdLst>
              <a:gd name="T0" fmla="*/ 9215997 w 139"/>
              <a:gd name="T1" fmla="*/ 4486033 h 236"/>
              <a:gd name="T2" fmla="*/ 4674696 w 139"/>
              <a:gd name="T3" fmla="*/ 0 h 236"/>
              <a:gd name="T4" fmla="*/ 0 w 139"/>
              <a:gd name="T5" fmla="*/ 0 h 236"/>
              <a:gd name="T6" fmla="*/ 0 w 139"/>
              <a:gd name="T7" fmla="*/ 4486033 h 236"/>
              <a:gd name="T8" fmla="*/ 0 w 139"/>
              <a:gd name="T9" fmla="*/ 13326242 h 236"/>
              <a:gd name="T10" fmla="*/ 4674696 w 139"/>
              <a:gd name="T11" fmla="*/ 22166814 h 236"/>
              <a:gd name="T12" fmla="*/ 9215997 w 139"/>
              <a:gd name="T13" fmla="*/ 31007023 h 236"/>
              <a:gd name="T14" fmla="*/ 13891059 w 139"/>
              <a:gd name="T15" fmla="*/ 26652847 h 236"/>
              <a:gd name="T16" fmla="*/ 18432360 w 139"/>
              <a:gd name="T17" fmla="*/ 26652847 h 236"/>
              <a:gd name="T18" fmla="*/ 18432360 w 139"/>
              <a:gd name="T19" fmla="*/ 17812638 h 236"/>
              <a:gd name="T20" fmla="*/ 18432360 w 139"/>
              <a:gd name="T21" fmla="*/ 8840209 h 236"/>
              <a:gd name="T22" fmla="*/ 9215997 w 139"/>
              <a:gd name="T23" fmla="*/ 4486033 h 2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9"/>
              <a:gd name="T37" fmla="*/ 0 h 236"/>
              <a:gd name="T38" fmla="*/ 139 w 139"/>
              <a:gd name="T39" fmla="*/ 236 h 2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9" h="236">
                <a:moveTo>
                  <a:pt x="69" y="34"/>
                </a:moveTo>
                <a:lnTo>
                  <a:pt x="35" y="0"/>
                </a:lnTo>
                <a:lnTo>
                  <a:pt x="0" y="0"/>
                </a:lnTo>
                <a:lnTo>
                  <a:pt x="0" y="34"/>
                </a:lnTo>
                <a:lnTo>
                  <a:pt x="0" y="101"/>
                </a:lnTo>
                <a:lnTo>
                  <a:pt x="35" y="168"/>
                </a:lnTo>
                <a:lnTo>
                  <a:pt x="69" y="235"/>
                </a:lnTo>
                <a:lnTo>
                  <a:pt x="104" y="202"/>
                </a:lnTo>
                <a:lnTo>
                  <a:pt x="138" y="202"/>
                </a:lnTo>
                <a:lnTo>
                  <a:pt x="138" y="135"/>
                </a:lnTo>
                <a:lnTo>
                  <a:pt x="138" y="67"/>
                </a:lnTo>
                <a:lnTo>
                  <a:pt x="69" y="34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0" name="AutoShape 31"/>
          <p:cNvSpPr>
            <a:spLocks noChangeArrowheads="1"/>
          </p:cNvSpPr>
          <p:nvPr/>
        </p:nvSpPr>
        <p:spPr bwMode="auto">
          <a:xfrm>
            <a:off x="144463" y="327025"/>
            <a:ext cx="6696075" cy="6727825"/>
          </a:xfrm>
          <a:prstGeom prst="roundRect">
            <a:avLst>
              <a:gd name="adj" fmla="val 23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81" name="Freeform 32"/>
          <p:cNvSpPr>
            <a:spLocks noChangeArrowheads="1"/>
          </p:cNvSpPr>
          <p:nvPr/>
        </p:nvSpPr>
        <p:spPr bwMode="auto">
          <a:xfrm>
            <a:off x="144463" y="327025"/>
            <a:ext cx="6696075" cy="6727825"/>
          </a:xfrm>
          <a:custGeom>
            <a:avLst/>
            <a:gdLst>
              <a:gd name="T0" fmla="*/ 0 w 18601"/>
              <a:gd name="T1" fmla="*/ 0 h 18689"/>
              <a:gd name="T2" fmla="*/ 2147483647 w 18601"/>
              <a:gd name="T3" fmla="*/ 0 h 18689"/>
              <a:gd name="T4" fmla="*/ 2147483647 w 18601"/>
              <a:gd name="T5" fmla="*/ 2147483647 h 18689"/>
              <a:gd name="T6" fmla="*/ 0 w 18601"/>
              <a:gd name="T7" fmla="*/ 2147483647 h 18689"/>
              <a:gd name="T8" fmla="*/ 0 w 18601"/>
              <a:gd name="T9" fmla="*/ 0 h 186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601"/>
              <a:gd name="T16" fmla="*/ 0 h 18689"/>
              <a:gd name="T17" fmla="*/ 18601 w 18601"/>
              <a:gd name="T18" fmla="*/ 18689 h 186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601" h="18689">
                <a:moveTo>
                  <a:pt x="0" y="0"/>
                </a:moveTo>
                <a:lnTo>
                  <a:pt x="18600" y="0"/>
                </a:lnTo>
                <a:lnTo>
                  <a:pt x="18600" y="18688"/>
                </a:lnTo>
                <a:lnTo>
                  <a:pt x="0" y="18688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2" name="AutoShape 33"/>
          <p:cNvSpPr>
            <a:spLocks noChangeArrowheads="1"/>
          </p:cNvSpPr>
          <p:nvPr/>
        </p:nvSpPr>
        <p:spPr bwMode="auto">
          <a:xfrm>
            <a:off x="5708650" y="6473825"/>
            <a:ext cx="298450" cy="11113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83" name="Freeform 34"/>
          <p:cNvSpPr>
            <a:spLocks noChangeArrowheads="1"/>
          </p:cNvSpPr>
          <p:nvPr/>
        </p:nvSpPr>
        <p:spPr bwMode="auto">
          <a:xfrm>
            <a:off x="5708650" y="6473825"/>
            <a:ext cx="298450" cy="12700"/>
          </a:xfrm>
          <a:custGeom>
            <a:avLst/>
            <a:gdLst>
              <a:gd name="T0" fmla="*/ 0 w 831"/>
              <a:gd name="T1" fmla="*/ 0 h 34"/>
              <a:gd name="T2" fmla="*/ 107058073 w 831"/>
              <a:gd name="T3" fmla="*/ 0 h 34"/>
              <a:gd name="T4" fmla="*/ 107058073 w 831"/>
              <a:gd name="T5" fmla="*/ 4604124 h 34"/>
              <a:gd name="T6" fmla="*/ 0 w 831"/>
              <a:gd name="T7" fmla="*/ 4604124 h 34"/>
              <a:gd name="T8" fmla="*/ 0 w 831"/>
              <a:gd name="T9" fmla="*/ 0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1"/>
              <a:gd name="T16" fmla="*/ 0 h 34"/>
              <a:gd name="T17" fmla="*/ 831 w 831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1" h="34">
                <a:moveTo>
                  <a:pt x="0" y="0"/>
                </a:moveTo>
                <a:lnTo>
                  <a:pt x="830" y="0"/>
                </a:lnTo>
                <a:lnTo>
                  <a:pt x="830" y="33"/>
                </a:lnTo>
                <a:lnTo>
                  <a:pt x="0" y="33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4" name="AutoShape 35"/>
          <p:cNvSpPr>
            <a:spLocks noChangeArrowheads="1"/>
          </p:cNvSpPr>
          <p:nvPr/>
        </p:nvSpPr>
        <p:spPr bwMode="auto">
          <a:xfrm>
            <a:off x="6305550" y="6473825"/>
            <a:ext cx="298450" cy="11113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85" name="Freeform 36"/>
          <p:cNvSpPr>
            <a:spLocks noChangeArrowheads="1"/>
          </p:cNvSpPr>
          <p:nvPr/>
        </p:nvSpPr>
        <p:spPr bwMode="auto">
          <a:xfrm>
            <a:off x="6305550" y="6473825"/>
            <a:ext cx="298450" cy="12700"/>
          </a:xfrm>
          <a:custGeom>
            <a:avLst/>
            <a:gdLst>
              <a:gd name="T0" fmla="*/ 0 w 830"/>
              <a:gd name="T1" fmla="*/ 0 h 34"/>
              <a:gd name="T2" fmla="*/ 107186699 w 830"/>
              <a:gd name="T3" fmla="*/ 0 h 34"/>
              <a:gd name="T4" fmla="*/ 107186699 w 830"/>
              <a:gd name="T5" fmla="*/ 4604124 h 34"/>
              <a:gd name="T6" fmla="*/ 0 w 830"/>
              <a:gd name="T7" fmla="*/ 4604124 h 34"/>
              <a:gd name="T8" fmla="*/ 0 w 830"/>
              <a:gd name="T9" fmla="*/ 0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0"/>
              <a:gd name="T16" fmla="*/ 0 h 34"/>
              <a:gd name="T17" fmla="*/ 830 w 830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0" h="34">
                <a:moveTo>
                  <a:pt x="0" y="0"/>
                </a:moveTo>
                <a:lnTo>
                  <a:pt x="829" y="0"/>
                </a:lnTo>
                <a:lnTo>
                  <a:pt x="829" y="33"/>
                </a:lnTo>
                <a:lnTo>
                  <a:pt x="0" y="33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6" name="AutoShape 37"/>
          <p:cNvSpPr>
            <a:spLocks noChangeArrowheads="1"/>
          </p:cNvSpPr>
          <p:nvPr/>
        </p:nvSpPr>
        <p:spPr bwMode="auto">
          <a:xfrm>
            <a:off x="6007100" y="6473825"/>
            <a:ext cx="298450" cy="11113"/>
          </a:xfrm>
          <a:prstGeom prst="roundRect">
            <a:avLst>
              <a:gd name="adj" fmla="val 16667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87" name="Freeform 38"/>
          <p:cNvSpPr>
            <a:spLocks noChangeArrowheads="1"/>
          </p:cNvSpPr>
          <p:nvPr/>
        </p:nvSpPr>
        <p:spPr bwMode="auto">
          <a:xfrm>
            <a:off x="6007100" y="6473825"/>
            <a:ext cx="298450" cy="12700"/>
          </a:xfrm>
          <a:custGeom>
            <a:avLst/>
            <a:gdLst>
              <a:gd name="T0" fmla="*/ 0 w 831"/>
              <a:gd name="T1" fmla="*/ 0 h 34"/>
              <a:gd name="T2" fmla="*/ 107058073 w 831"/>
              <a:gd name="T3" fmla="*/ 0 h 34"/>
              <a:gd name="T4" fmla="*/ 107058073 w 831"/>
              <a:gd name="T5" fmla="*/ 4604124 h 34"/>
              <a:gd name="T6" fmla="*/ 0 w 831"/>
              <a:gd name="T7" fmla="*/ 4604124 h 34"/>
              <a:gd name="T8" fmla="*/ 0 w 831"/>
              <a:gd name="T9" fmla="*/ 0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31"/>
              <a:gd name="T16" fmla="*/ 0 h 34"/>
              <a:gd name="T17" fmla="*/ 831 w 831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31" h="34">
                <a:moveTo>
                  <a:pt x="0" y="0"/>
                </a:moveTo>
                <a:lnTo>
                  <a:pt x="830" y="0"/>
                </a:lnTo>
                <a:lnTo>
                  <a:pt x="830" y="33"/>
                </a:lnTo>
                <a:lnTo>
                  <a:pt x="0" y="33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88" name="AutoShape 39"/>
          <p:cNvSpPr>
            <a:spLocks noChangeArrowheads="1"/>
          </p:cNvSpPr>
          <p:nvPr/>
        </p:nvSpPr>
        <p:spPr bwMode="auto">
          <a:xfrm>
            <a:off x="6180138" y="6570663"/>
            <a:ext cx="473075" cy="23812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89" name="Freeform 40"/>
          <p:cNvSpPr>
            <a:spLocks noChangeArrowheads="1"/>
          </p:cNvSpPr>
          <p:nvPr/>
        </p:nvSpPr>
        <p:spPr bwMode="auto">
          <a:xfrm>
            <a:off x="6181725" y="6570663"/>
            <a:ext cx="473075" cy="23812"/>
          </a:xfrm>
          <a:custGeom>
            <a:avLst/>
            <a:gdLst>
              <a:gd name="T0" fmla="*/ 0 w 1313"/>
              <a:gd name="T1" fmla="*/ 0 h 68"/>
              <a:gd name="T2" fmla="*/ 170319611 w 1313"/>
              <a:gd name="T3" fmla="*/ 0 h 68"/>
              <a:gd name="T4" fmla="*/ 170319611 w 1313"/>
              <a:gd name="T5" fmla="*/ 8215840 h 68"/>
              <a:gd name="T6" fmla="*/ 0 w 1313"/>
              <a:gd name="T7" fmla="*/ 8215840 h 68"/>
              <a:gd name="T8" fmla="*/ 0 w 1313"/>
              <a:gd name="T9" fmla="*/ 0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3"/>
              <a:gd name="T16" fmla="*/ 0 h 68"/>
              <a:gd name="T17" fmla="*/ 1313 w 1313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3" h="68">
                <a:moveTo>
                  <a:pt x="0" y="0"/>
                </a:moveTo>
                <a:lnTo>
                  <a:pt x="1312" y="0"/>
                </a:lnTo>
                <a:lnTo>
                  <a:pt x="1312" y="67"/>
                </a:lnTo>
                <a:lnTo>
                  <a:pt x="0" y="67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90" name="AutoShape 41"/>
          <p:cNvSpPr>
            <a:spLocks noChangeArrowheads="1"/>
          </p:cNvSpPr>
          <p:nvPr/>
        </p:nvSpPr>
        <p:spPr bwMode="auto">
          <a:xfrm>
            <a:off x="5695950" y="6570663"/>
            <a:ext cx="484188" cy="23812"/>
          </a:xfrm>
          <a:prstGeom prst="roundRect">
            <a:avLst>
              <a:gd name="adj" fmla="val 7139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91" name="Freeform 42"/>
          <p:cNvSpPr>
            <a:spLocks noChangeArrowheads="1"/>
          </p:cNvSpPr>
          <p:nvPr/>
        </p:nvSpPr>
        <p:spPr bwMode="auto">
          <a:xfrm>
            <a:off x="5695950" y="6570663"/>
            <a:ext cx="485775" cy="23812"/>
          </a:xfrm>
          <a:custGeom>
            <a:avLst/>
            <a:gdLst>
              <a:gd name="T0" fmla="*/ 0 w 1349"/>
              <a:gd name="T1" fmla="*/ 0 h 68"/>
              <a:gd name="T2" fmla="*/ 174797977 w 1349"/>
              <a:gd name="T3" fmla="*/ 0 h 68"/>
              <a:gd name="T4" fmla="*/ 174797977 w 1349"/>
              <a:gd name="T5" fmla="*/ 8215840 h 68"/>
              <a:gd name="T6" fmla="*/ 0 w 1349"/>
              <a:gd name="T7" fmla="*/ 8215840 h 68"/>
              <a:gd name="T8" fmla="*/ 0 w 1349"/>
              <a:gd name="T9" fmla="*/ 0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9"/>
              <a:gd name="T16" fmla="*/ 0 h 68"/>
              <a:gd name="T17" fmla="*/ 1349 w 1349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9" h="68">
                <a:moveTo>
                  <a:pt x="0" y="0"/>
                </a:moveTo>
                <a:lnTo>
                  <a:pt x="1348" y="0"/>
                </a:lnTo>
                <a:lnTo>
                  <a:pt x="1348" y="67"/>
                </a:lnTo>
                <a:lnTo>
                  <a:pt x="0" y="67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92" name="AutoShape 43"/>
          <p:cNvSpPr>
            <a:spLocks noChangeArrowheads="1"/>
          </p:cNvSpPr>
          <p:nvPr/>
        </p:nvSpPr>
        <p:spPr bwMode="auto">
          <a:xfrm>
            <a:off x="5634038" y="6254750"/>
            <a:ext cx="1069975" cy="534988"/>
          </a:xfrm>
          <a:prstGeom prst="roundRect">
            <a:avLst>
              <a:gd name="adj" fmla="val 296"/>
            </a:avLst>
          </a:pr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93" name="Freeform 44"/>
          <p:cNvSpPr>
            <a:spLocks noChangeArrowheads="1"/>
          </p:cNvSpPr>
          <p:nvPr/>
        </p:nvSpPr>
        <p:spPr bwMode="auto">
          <a:xfrm>
            <a:off x="5634038" y="6254750"/>
            <a:ext cx="1069975" cy="534988"/>
          </a:xfrm>
          <a:custGeom>
            <a:avLst/>
            <a:gdLst>
              <a:gd name="T0" fmla="*/ 0 w 2973"/>
              <a:gd name="T1" fmla="*/ 0 h 1485"/>
              <a:gd name="T2" fmla="*/ 384951668 w 2973"/>
              <a:gd name="T3" fmla="*/ 0 h 1485"/>
              <a:gd name="T4" fmla="*/ 384951668 w 2973"/>
              <a:gd name="T5" fmla="*/ 192605767 h 1485"/>
              <a:gd name="T6" fmla="*/ 0 w 2973"/>
              <a:gd name="T7" fmla="*/ 192605767 h 1485"/>
              <a:gd name="T8" fmla="*/ 0 w 2973"/>
              <a:gd name="T9" fmla="*/ 0 h 14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3"/>
              <a:gd name="T16" fmla="*/ 0 h 1485"/>
              <a:gd name="T17" fmla="*/ 2973 w 2973"/>
              <a:gd name="T18" fmla="*/ 1485 h 14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3" h="1485">
                <a:moveTo>
                  <a:pt x="0" y="0"/>
                </a:moveTo>
                <a:lnTo>
                  <a:pt x="2972" y="0"/>
                </a:lnTo>
                <a:lnTo>
                  <a:pt x="2972" y="1484"/>
                </a:lnTo>
                <a:lnTo>
                  <a:pt x="0" y="1484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94" name="AutoShape 45"/>
          <p:cNvSpPr>
            <a:spLocks noChangeArrowheads="1"/>
          </p:cNvSpPr>
          <p:nvPr/>
        </p:nvSpPr>
        <p:spPr bwMode="auto">
          <a:xfrm>
            <a:off x="5708650" y="6473825"/>
            <a:ext cx="298450" cy="23813"/>
          </a:xfrm>
          <a:prstGeom prst="roundRect">
            <a:avLst>
              <a:gd name="adj" fmla="val 7139"/>
            </a:avLst>
          </a:prstGeom>
          <a:solidFill>
            <a:srgbClr val="CCCCCC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95" name="AutoShape 46"/>
          <p:cNvSpPr>
            <a:spLocks noChangeArrowheads="1"/>
          </p:cNvSpPr>
          <p:nvPr/>
        </p:nvSpPr>
        <p:spPr bwMode="auto">
          <a:xfrm>
            <a:off x="6305550" y="6473825"/>
            <a:ext cx="298450" cy="23813"/>
          </a:xfrm>
          <a:prstGeom prst="roundRect">
            <a:avLst>
              <a:gd name="adj" fmla="val 7139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96" name="AutoShape 47"/>
          <p:cNvSpPr>
            <a:spLocks noChangeArrowheads="1"/>
          </p:cNvSpPr>
          <p:nvPr/>
        </p:nvSpPr>
        <p:spPr bwMode="auto">
          <a:xfrm>
            <a:off x="6007100" y="6473825"/>
            <a:ext cx="298450" cy="23813"/>
          </a:xfrm>
          <a:prstGeom prst="roundRect">
            <a:avLst>
              <a:gd name="adj" fmla="val 7139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97" name="AutoShape 48"/>
          <p:cNvSpPr>
            <a:spLocks noChangeArrowheads="1"/>
          </p:cNvSpPr>
          <p:nvPr/>
        </p:nvSpPr>
        <p:spPr bwMode="auto">
          <a:xfrm>
            <a:off x="6180138" y="6570663"/>
            <a:ext cx="473075" cy="36512"/>
          </a:xfrm>
          <a:prstGeom prst="roundRect">
            <a:avLst>
              <a:gd name="adj" fmla="val 4542"/>
            </a:avLst>
          </a:prstGeom>
          <a:solidFill>
            <a:srgbClr val="CCCCCC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2098" name="AutoShape 49"/>
          <p:cNvSpPr>
            <a:spLocks noChangeArrowheads="1"/>
          </p:cNvSpPr>
          <p:nvPr/>
        </p:nvSpPr>
        <p:spPr bwMode="auto">
          <a:xfrm>
            <a:off x="5695950" y="6570663"/>
            <a:ext cx="484188" cy="36512"/>
          </a:xfrm>
          <a:prstGeom prst="roundRect">
            <a:avLst>
              <a:gd name="adj" fmla="val 4542"/>
            </a:avLst>
          </a:prstGeom>
          <a:solidFill>
            <a:srgbClr val="FFFFFF"/>
          </a:solidFill>
          <a:ln w="36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pic>
        <p:nvPicPr>
          <p:cNvPr id="2099" name="Picture 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6262688"/>
            <a:ext cx="7937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6" name="ZoneTexte 65"/>
          <p:cNvSpPr txBox="1">
            <a:spLocks noChangeArrowheads="1"/>
          </p:cNvSpPr>
          <p:nvPr/>
        </p:nvSpPr>
        <p:spPr bwMode="auto">
          <a:xfrm>
            <a:off x="6911975" y="58738"/>
            <a:ext cx="2881313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1. De forts contrastes  spatiaux : </a:t>
            </a: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6985000" y="466725"/>
            <a:ext cx="576263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68" name="ZoneTexte 67"/>
          <p:cNvSpPr txBox="1"/>
          <p:nvPr/>
        </p:nvSpPr>
        <p:spPr>
          <a:xfrm>
            <a:off x="7632700" y="355600"/>
            <a:ext cx="2592388" cy="544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Le Sudeste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, nouveau cœur du Brésil, IDH élevé, forte intégration internationale mais fortes spatialisation sociale dans les villes.</a:t>
            </a: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6985000" y="971550"/>
            <a:ext cx="576263" cy="2873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70" name="ZoneTexte 69"/>
          <p:cNvSpPr txBox="1"/>
          <p:nvPr/>
        </p:nvSpPr>
        <p:spPr>
          <a:xfrm>
            <a:off x="7632700" y="900113"/>
            <a:ext cx="2376488" cy="542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Le Sud, p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ériphérie intégré. IDH moyen à élevé, économie agroalimentaire et secteur minier dominants.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985000" y="1474788"/>
            <a:ext cx="576263" cy="288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 dirty="0">
              <a:ea typeface="+mn-ea"/>
              <a:cs typeface="Arial Unicode MS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632700" y="1363663"/>
            <a:ext cx="2232025" cy="5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Le Nordeste,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  ancien centre, IDH faible à moyen, importante pauvreté et inégalités sociales.</a:t>
            </a: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6985000" y="2411413"/>
            <a:ext cx="576263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985000" y="2843213"/>
            <a:ext cx="576263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985000" y="1979613"/>
            <a:ext cx="576263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77" name="ZoneTexte 76"/>
          <p:cNvSpPr txBox="1"/>
          <p:nvPr/>
        </p:nvSpPr>
        <p:spPr>
          <a:xfrm>
            <a:off x="7632700" y="1946275"/>
            <a:ext cx="2520950" cy="3929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Le Centre-ouest, </a:t>
            </a:r>
            <a:r>
              <a:rPr lang="fr-FR" sz="105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050" dirty="0" smtClean="0">
                <a:latin typeface="Times New Roman" pitchFamily="18" charset="0"/>
                <a:ea typeface="+mn-ea"/>
                <a:cs typeface="Times New Roman" pitchFamily="18" charset="0"/>
              </a:rPr>
              <a:t>nouveau grenier 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du monde, </a:t>
            </a:r>
            <a:r>
              <a:rPr lang="fr-FR" sz="1050" dirty="0" smtClean="0">
                <a:latin typeface="Times New Roman" pitchFamily="18" charset="0"/>
                <a:ea typeface="+mn-ea"/>
                <a:cs typeface="Times New Roman" pitchFamily="18" charset="0"/>
              </a:rPr>
              <a:t>développement 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de l’agrobusiness.</a:t>
            </a:r>
            <a:endParaRPr lang="fr-FR" sz="105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7632700" y="2339975"/>
            <a:ext cx="2376488" cy="392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Marges amazonienne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, défrichements et  exploitation des ressources naturelles</a:t>
            </a:r>
            <a:r>
              <a:rPr lang="fr-FR" sz="1000" dirty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7632700" y="2771775"/>
            <a:ext cx="2376488" cy="392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Amazonie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, espace </a:t>
            </a:r>
            <a:r>
              <a:rPr lang="fr-FR" sz="1050" dirty="0" smtClean="0">
                <a:latin typeface="Times New Roman" pitchFamily="18" charset="0"/>
                <a:ea typeface="+mn-ea"/>
                <a:cs typeface="Times New Roman" pitchFamily="18" charset="0"/>
              </a:rPr>
              <a:t>très faiblement 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exploité et partiellement protégé.</a:t>
            </a:r>
          </a:p>
        </p:txBody>
      </p:sp>
      <p:sp>
        <p:nvSpPr>
          <p:cNvPr id="80" name="ZoneTexte 79"/>
          <p:cNvSpPr txBox="1">
            <a:spLocks noChangeArrowheads="1"/>
          </p:cNvSpPr>
          <p:nvPr/>
        </p:nvSpPr>
        <p:spPr bwMode="auto">
          <a:xfrm>
            <a:off x="6840538" y="3227388"/>
            <a:ext cx="3240087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2. Une forte littoralisation et métropolisation : </a:t>
            </a:r>
          </a:p>
        </p:txBody>
      </p:sp>
      <p:sp>
        <p:nvSpPr>
          <p:cNvPr id="83" name="Ellipse 82"/>
          <p:cNvSpPr/>
          <p:nvPr/>
        </p:nvSpPr>
        <p:spPr bwMode="auto">
          <a:xfrm>
            <a:off x="6911975" y="3563938"/>
            <a:ext cx="431800" cy="4318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 dirty="0">
              <a:ln>
                <a:solidFill>
                  <a:schemeClr val="tx1"/>
                </a:solidFill>
              </a:ln>
              <a:ea typeface="+mn-ea"/>
              <a:cs typeface="Arial Unicode MS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488238" y="3603625"/>
            <a:ext cx="2376487" cy="392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Ville mondiale,  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agglomération de plus de 10 millions d’habitants  </a:t>
            </a:r>
          </a:p>
        </p:txBody>
      </p:sp>
      <p:sp>
        <p:nvSpPr>
          <p:cNvPr id="96" name="Ellipse 95"/>
          <p:cNvSpPr/>
          <p:nvPr/>
        </p:nvSpPr>
        <p:spPr bwMode="auto">
          <a:xfrm>
            <a:off x="7019925" y="4176713"/>
            <a:ext cx="180975" cy="179387"/>
          </a:xfrm>
          <a:prstGeom prst="ellips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 dirty="0">
              <a:ln w="3175">
                <a:solidFill>
                  <a:schemeClr val="tx1"/>
                </a:solidFill>
              </a:ln>
              <a:ea typeface="+mn-ea"/>
              <a:cs typeface="Arial Unicode MS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272338" y="4067175"/>
            <a:ext cx="2592387" cy="392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Métropole secondaire, 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agglomération de plus de 2 millions</a:t>
            </a: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fr-FR" sz="105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8" name="Ellipse 97"/>
          <p:cNvSpPr/>
          <p:nvPr/>
        </p:nvSpPr>
        <p:spPr bwMode="auto">
          <a:xfrm>
            <a:off x="7091363" y="3673475"/>
            <a:ext cx="288925" cy="287338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 dirty="0">
              <a:ln>
                <a:solidFill>
                  <a:schemeClr val="tx1"/>
                </a:solidFill>
              </a:ln>
              <a:ea typeface="+mn-ea"/>
              <a:cs typeface="Arial Unicode MS" charset="0"/>
            </a:endParaRPr>
          </a:p>
        </p:txBody>
      </p:sp>
      <p:sp>
        <p:nvSpPr>
          <p:cNvPr id="99" name="Triangle isocèle 98"/>
          <p:cNvSpPr>
            <a:spLocks noChangeArrowheads="1"/>
          </p:cNvSpPr>
          <p:nvPr/>
        </p:nvSpPr>
        <p:spPr bwMode="auto">
          <a:xfrm rot="-842967">
            <a:off x="6985000" y="4524375"/>
            <a:ext cx="263525" cy="234950"/>
          </a:xfrm>
          <a:prstGeom prst="triangle">
            <a:avLst>
              <a:gd name="adj" fmla="val 28602"/>
            </a:avLst>
          </a:prstGeom>
          <a:noFill/>
          <a:ln w="28575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100" name="ZoneTexte 99"/>
          <p:cNvSpPr txBox="1"/>
          <p:nvPr/>
        </p:nvSpPr>
        <p:spPr>
          <a:xfrm>
            <a:off x="7272338" y="4538663"/>
            <a:ext cx="2881312" cy="3937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Le Triangle utile, 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espace économique dominant. Centre d’impulsion de l’espace brésilien.</a:t>
            </a:r>
          </a:p>
        </p:txBody>
      </p:sp>
      <p:sp>
        <p:nvSpPr>
          <p:cNvPr id="109" name="ZoneTexte 108"/>
          <p:cNvSpPr txBox="1">
            <a:spLocks noChangeArrowheads="1"/>
          </p:cNvSpPr>
          <p:nvPr/>
        </p:nvSpPr>
        <p:spPr bwMode="auto">
          <a:xfrm>
            <a:off x="6840538" y="5003800"/>
            <a:ext cx="32400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200" b="1">
                <a:latin typeface="Times New Roman" pitchFamily="18" charset="0"/>
                <a:cs typeface="Times New Roman" pitchFamily="18" charset="0"/>
              </a:rPr>
              <a:t>3. Des rééquilibrages en cours : </a:t>
            </a:r>
          </a:p>
        </p:txBody>
      </p:sp>
      <p:grpSp>
        <p:nvGrpSpPr>
          <p:cNvPr id="4" name="Groupe 133"/>
          <p:cNvGrpSpPr>
            <a:grpSpLocks/>
          </p:cNvGrpSpPr>
          <p:nvPr/>
        </p:nvGrpSpPr>
        <p:grpSpPr bwMode="auto">
          <a:xfrm rot="1929284">
            <a:off x="6965950" y="5189538"/>
            <a:ext cx="612775" cy="647700"/>
            <a:chOff x="2232000" y="1331561"/>
            <a:chExt cx="2016224" cy="2027479"/>
          </a:xfrm>
        </p:grpSpPr>
        <p:grpSp>
          <p:nvGrpSpPr>
            <p:cNvPr id="2174" name="Groupe 121"/>
            <p:cNvGrpSpPr>
              <a:grpSpLocks/>
            </p:cNvGrpSpPr>
            <p:nvPr/>
          </p:nvGrpSpPr>
          <p:grpSpPr bwMode="auto">
            <a:xfrm>
              <a:off x="2232000" y="1691605"/>
              <a:ext cx="2016224" cy="1667435"/>
              <a:chOff x="2232000" y="1691605"/>
              <a:chExt cx="2016224" cy="1667435"/>
            </a:xfrm>
          </p:grpSpPr>
          <p:sp>
            <p:nvSpPr>
              <p:cNvPr id="2176" name="Forme libre 136"/>
              <p:cNvSpPr>
                <a:spLocks/>
              </p:cNvSpPr>
              <p:nvPr/>
            </p:nvSpPr>
            <p:spPr bwMode="auto">
              <a:xfrm>
                <a:off x="2634577" y="1691605"/>
                <a:ext cx="1613647" cy="1667435"/>
              </a:xfrm>
              <a:custGeom>
                <a:avLst/>
                <a:gdLst>
                  <a:gd name="T0" fmla="*/ 0 w 1613647"/>
                  <a:gd name="T1" fmla="*/ 1667435 h 1667435"/>
                  <a:gd name="T2" fmla="*/ 656216 w 1613647"/>
                  <a:gd name="T3" fmla="*/ 623943 h 1667435"/>
                  <a:gd name="T4" fmla="*/ 1613647 w 1613647"/>
                  <a:gd name="T5" fmla="*/ 0 h 1667435"/>
                  <a:gd name="T6" fmla="*/ 0 60000 65536"/>
                  <a:gd name="T7" fmla="*/ 0 60000 65536"/>
                  <a:gd name="T8" fmla="*/ 0 60000 65536"/>
                  <a:gd name="T9" fmla="*/ 0 w 1613647"/>
                  <a:gd name="T10" fmla="*/ 0 h 1667435"/>
                  <a:gd name="T11" fmla="*/ 1613647 w 1613647"/>
                  <a:gd name="T12" fmla="*/ 1667435 h 166743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13647" h="1667435">
                    <a:moveTo>
                      <a:pt x="0" y="1667435"/>
                    </a:moveTo>
                    <a:cubicBezTo>
                      <a:pt x="193637" y="1284642"/>
                      <a:pt x="387275" y="901849"/>
                      <a:pt x="656216" y="623943"/>
                    </a:cubicBezTo>
                    <a:cubicBezTo>
                      <a:pt x="925157" y="346037"/>
                      <a:pt x="1269402" y="173018"/>
                      <a:pt x="1613647" y="0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cxnSp>
            <p:nvCxnSpPr>
              <p:cNvPr id="2177" name="Connecteur droit avec flèche 137"/>
              <p:cNvCxnSpPr>
                <a:cxnSpLocks noChangeShapeType="1"/>
              </p:cNvCxnSpPr>
              <p:nvPr/>
            </p:nvCxnSpPr>
            <p:spPr bwMode="auto">
              <a:xfrm rot="10800000">
                <a:off x="2232000" y="2627709"/>
                <a:ext cx="648072" cy="288032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78" name="Connecteur droit avec flèche 138"/>
              <p:cNvCxnSpPr>
                <a:cxnSpLocks noChangeShapeType="1"/>
              </p:cNvCxnSpPr>
              <p:nvPr/>
            </p:nvCxnSpPr>
            <p:spPr bwMode="auto">
              <a:xfrm rot="-1929284" flipH="1" flipV="1">
                <a:off x="2712659" y="1738951"/>
                <a:ext cx="421187" cy="676391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175" name="Connecteur droit avec flèche 135"/>
            <p:cNvCxnSpPr>
              <a:cxnSpLocks noChangeShapeType="1"/>
            </p:cNvCxnSpPr>
            <p:nvPr/>
          </p:nvCxnSpPr>
          <p:spPr bwMode="auto">
            <a:xfrm rot="16200000" flipV="1">
              <a:off x="3384126" y="1475577"/>
              <a:ext cx="576063" cy="288032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0" name="ZoneTexte 139"/>
          <p:cNvSpPr txBox="1"/>
          <p:nvPr/>
        </p:nvSpPr>
        <p:spPr>
          <a:xfrm>
            <a:off x="7777163" y="5259388"/>
            <a:ext cx="2232025" cy="392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Front pionnier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. Mise en valeur agricole récente.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 rot="1953241">
            <a:off x="7170738" y="5908675"/>
            <a:ext cx="215900" cy="215900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144" name="ZoneTexte 143"/>
          <p:cNvSpPr txBox="1"/>
          <p:nvPr/>
        </p:nvSpPr>
        <p:spPr>
          <a:xfrm>
            <a:off x="7777163" y="5724525"/>
            <a:ext cx="2663825" cy="392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Capitale fédérale, 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création ex-nihilo inaugurée en 1960.</a:t>
            </a:r>
          </a:p>
        </p:txBody>
      </p:sp>
      <p:sp>
        <p:nvSpPr>
          <p:cNvPr id="124" name="Forme libre 123"/>
          <p:cNvSpPr>
            <a:spLocks/>
          </p:cNvSpPr>
          <p:nvPr/>
        </p:nvSpPr>
        <p:spPr bwMode="auto">
          <a:xfrm>
            <a:off x="6992938" y="6372225"/>
            <a:ext cx="576262" cy="360363"/>
          </a:xfrm>
          <a:custGeom>
            <a:avLst/>
            <a:gdLst>
              <a:gd name="T0" fmla="*/ 141061 w 1292711"/>
              <a:gd name="T1" fmla="*/ 44206 h 396239"/>
              <a:gd name="T2" fmla="*/ 55368 w 1292711"/>
              <a:gd name="T3" fmla="*/ 56263 h 396239"/>
              <a:gd name="T4" fmla="*/ 8412 w 1292711"/>
              <a:gd name="T5" fmla="*/ 381787 h 396239"/>
              <a:gd name="T6" fmla="*/ 4891 w 1292711"/>
              <a:gd name="T7" fmla="*/ 430013 h 396239"/>
              <a:gd name="T8" fmla="*/ 0 60000 65536"/>
              <a:gd name="T9" fmla="*/ 0 60000 65536"/>
              <a:gd name="T10" fmla="*/ 0 60000 65536"/>
              <a:gd name="T11" fmla="*/ 0 60000 65536"/>
              <a:gd name="T12" fmla="*/ 0 w 1292711"/>
              <a:gd name="T13" fmla="*/ 0 h 396239"/>
              <a:gd name="T14" fmla="*/ 1292711 w 1292711"/>
              <a:gd name="T15" fmla="*/ 396239 h 3962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2711" h="396239">
                <a:moveTo>
                  <a:pt x="1292711" y="39444"/>
                </a:moveTo>
                <a:cubicBezTo>
                  <a:pt x="1001357" y="19722"/>
                  <a:pt x="710004" y="0"/>
                  <a:pt x="507402" y="50202"/>
                </a:cubicBezTo>
                <a:cubicBezTo>
                  <a:pt x="304800" y="100404"/>
                  <a:pt x="154192" y="285077"/>
                  <a:pt x="77096" y="340658"/>
                </a:cubicBezTo>
                <a:cubicBezTo>
                  <a:pt x="0" y="396239"/>
                  <a:pt x="22411" y="389964"/>
                  <a:pt x="44823" y="383689"/>
                </a:cubicBezTo>
              </a:path>
            </a:pathLst>
          </a:custGeom>
          <a:noFill/>
          <a:ln w="76200" cap="flat" cmpd="sng" algn="ctr">
            <a:solidFill>
              <a:srgbClr val="CC3399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6" name="ZoneTexte 125"/>
          <p:cNvSpPr txBox="1"/>
          <p:nvPr/>
        </p:nvSpPr>
        <p:spPr>
          <a:xfrm>
            <a:off x="7777163" y="6227763"/>
            <a:ext cx="1439862" cy="241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Migrations internes.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158" name="ZoneTexte 157"/>
          <p:cNvSpPr txBox="1"/>
          <p:nvPr/>
        </p:nvSpPr>
        <p:spPr>
          <a:xfrm>
            <a:off x="7777163" y="6548438"/>
            <a:ext cx="2160587" cy="5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050" b="1" dirty="0">
                <a:latin typeface="Times New Roman" pitchFamily="18" charset="0"/>
                <a:ea typeface="+mn-ea"/>
                <a:cs typeface="Times New Roman" pitchFamily="18" charset="0"/>
              </a:rPr>
              <a:t>Amazonie</a:t>
            </a:r>
            <a:r>
              <a:rPr lang="fr-FR" sz="1050" dirty="0">
                <a:latin typeface="Times New Roman" pitchFamily="18" charset="0"/>
                <a:ea typeface="+mn-ea"/>
                <a:cs typeface="Times New Roman" pitchFamily="18" charset="0"/>
              </a:rPr>
              <a:t>,  principale voie  de pénétration et d’exploitation du Nord du Brésil.</a:t>
            </a:r>
          </a:p>
        </p:txBody>
      </p:sp>
      <p:sp>
        <p:nvSpPr>
          <p:cNvPr id="161" name="Forme libre 160"/>
          <p:cNvSpPr/>
          <p:nvPr/>
        </p:nvSpPr>
        <p:spPr bwMode="auto">
          <a:xfrm>
            <a:off x="7056437" y="6948488"/>
            <a:ext cx="612000" cy="71437"/>
          </a:xfrm>
          <a:custGeom>
            <a:avLst/>
            <a:gdLst>
              <a:gd name="connsiteX0" fmla="*/ 0 w 3609190"/>
              <a:gd name="connsiteY0" fmla="*/ 467957 h 467957"/>
              <a:gd name="connsiteX1" fmla="*/ 333487 w 3609190"/>
              <a:gd name="connsiteY1" fmla="*/ 317350 h 467957"/>
              <a:gd name="connsiteX2" fmla="*/ 634701 w 3609190"/>
              <a:gd name="connsiteY2" fmla="*/ 371139 h 467957"/>
              <a:gd name="connsiteX3" fmla="*/ 796065 w 3609190"/>
              <a:gd name="connsiteY3" fmla="*/ 242047 h 467957"/>
              <a:gd name="connsiteX4" fmla="*/ 871369 w 3609190"/>
              <a:gd name="connsiteY4" fmla="*/ 252804 h 467957"/>
              <a:gd name="connsiteX5" fmla="*/ 1043491 w 3609190"/>
              <a:gd name="connsiteY5" fmla="*/ 403412 h 467957"/>
              <a:gd name="connsiteX6" fmla="*/ 2097741 w 3609190"/>
              <a:gd name="connsiteY6" fmla="*/ 123713 h 467957"/>
              <a:gd name="connsiteX7" fmla="*/ 2312894 w 3609190"/>
              <a:gd name="connsiteY7" fmla="*/ 26894 h 467957"/>
              <a:gd name="connsiteX8" fmla="*/ 2667896 w 3609190"/>
              <a:gd name="connsiteY8" fmla="*/ 48409 h 467957"/>
              <a:gd name="connsiteX9" fmla="*/ 2893807 w 3609190"/>
              <a:gd name="connsiteY9" fmla="*/ 69924 h 467957"/>
              <a:gd name="connsiteX10" fmla="*/ 3001383 w 3609190"/>
              <a:gd name="connsiteY10" fmla="*/ 5379 h 467957"/>
              <a:gd name="connsiteX11" fmla="*/ 3517750 w 3609190"/>
              <a:gd name="connsiteY11" fmla="*/ 37652 h 467957"/>
              <a:gd name="connsiteX12" fmla="*/ 3550023 w 3609190"/>
              <a:gd name="connsiteY12" fmla="*/ 26894 h 467957"/>
              <a:gd name="connsiteX13" fmla="*/ 3550023 w 3609190"/>
              <a:gd name="connsiteY13" fmla="*/ 16136 h 46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09190" h="467957">
                <a:moveTo>
                  <a:pt x="0" y="467957"/>
                </a:moveTo>
                <a:cubicBezTo>
                  <a:pt x="113852" y="400721"/>
                  <a:pt x="227704" y="333486"/>
                  <a:pt x="333487" y="317350"/>
                </a:cubicBezTo>
                <a:cubicBezTo>
                  <a:pt x="439270" y="301214"/>
                  <a:pt x="557605" y="383689"/>
                  <a:pt x="634701" y="371139"/>
                </a:cubicBezTo>
                <a:cubicBezTo>
                  <a:pt x="711797" y="358589"/>
                  <a:pt x="756620" y="261770"/>
                  <a:pt x="796065" y="242047"/>
                </a:cubicBezTo>
                <a:cubicBezTo>
                  <a:pt x="835510" y="222325"/>
                  <a:pt x="830131" y="225910"/>
                  <a:pt x="871369" y="252804"/>
                </a:cubicBezTo>
                <a:cubicBezTo>
                  <a:pt x="912607" y="279698"/>
                  <a:pt x="839096" y="424927"/>
                  <a:pt x="1043491" y="403412"/>
                </a:cubicBezTo>
                <a:cubicBezTo>
                  <a:pt x="1247886" y="381897"/>
                  <a:pt x="1886174" y="186466"/>
                  <a:pt x="2097741" y="123713"/>
                </a:cubicBezTo>
                <a:cubicBezTo>
                  <a:pt x="2309308" y="60960"/>
                  <a:pt x="2217868" y="39445"/>
                  <a:pt x="2312894" y="26894"/>
                </a:cubicBezTo>
                <a:cubicBezTo>
                  <a:pt x="2407920" y="14343"/>
                  <a:pt x="2571077" y="41237"/>
                  <a:pt x="2667896" y="48409"/>
                </a:cubicBezTo>
                <a:cubicBezTo>
                  <a:pt x="2764715" y="55581"/>
                  <a:pt x="2838226" y="77096"/>
                  <a:pt x="2893807" y="69924"/>
                </a:cubicBezTo>
                <a:cubicBezTo>
                  <a:pt x="2949388" y="62752"/>
                  <a:pt x="2897393" y="10758"/>
                  <a:pt x="3001383" y="5379"/>
                </a:cubicBezTo>
                <a:cubicBezTo>
                  <a:pt x="3105373" y="0"/>
                  <a:pt x="3426310" y="34066"/>
                  <a:pt x="3517750" y="37652"/>
                </a:cubicBezTo>
                <a:cubicBezTo>
                  <a:pt x="3609190" y="41238"/>
                  <a:pt x="3544644" y="30480"/>
                  <a:pt x="3550023" y="26894"/>
                </a:cubicBezTo>
                <a:cubicBezTo>
                  <a:pt x="3555402" y="23308"/>
                  <a:pt x="3552712" y="19722"/>
                  <a:pt x="3550023" y="16136"/>
                </a:cubicBezTo>
              </a:path>
            </a:pathLst>
          </a:custGeom>
          <a:noFill/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>
              <a:ea typeface="+mn-ea"/>
              <a:cs typeface="Arial Unicode MS" charset="0"/>
            </a:endParaRPr>
          </a:p>
        </p:txBody>
      </p:sp>
      <p:sp>
        <p:nvSpPr>
          <p:cNvPr id="2167" name="ZoneTexte 169"/>
          <p:cNvSpPr txBox="1">
            <a:spLocks noChangeArrowheads="1"/>
          </p:cNvSpPr>
          <p:nvPr/>
        </p:nvSpPr>
        <p:spPr bwMode="auto">
          <a:xfrm>
            <a:off x="1368425" y="58738"/>
            <a:ext cx="49053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200" b="1"/>
              <a:t>LES DYNAMIQUES SPATIALES BRÉSILIENNNES.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animBg="1"/>
      <p:bldP spid="68" grpId="0"/>
      <p:bldP spid="69" grpId="0" animBg="1"/>
      <p:bldP spid="70" grpId="0"/>
      <p:bldP spid="71" grpId="0" animBg="1"/>
      <p:bldP spid="73" grpId="0"/>
      <p:bldP spid="74" grpId="0" animBg="1"/>
      <p:bldP spid="75" grpId="0" animBg="1"/>
      <p:bldP spid="76" grpId="0" animBg="1"/>
      <p:bldP spid="77" grpId="0"/>
      <p:bldP spid="78" grpId="0"/>
      <p:bldP spid="79" grpId="0"/>
      <p:bldP spid="80" grpId="0"/>
      <p:bldP spid="83" grpId="0" animBg="1"/>
      <p:bldP spid="84" grpId="0"/>
      <p:bldP spid="96" grpId="0" animBg="1"/>
      <p:bldP spid="97" grpId="0"/>
      <p:bldP spid="98" grpId="0" animBg="1"/>
      <p:bldP spid="99" grpId="0" animBg="1"/>
      <p:bldP spid="100" grpId="0"/>
      <p:bldP spid="109" grpId="0"/>
      <p:bldP spid="140" grpId="0"/>
      <p:bldP spid="124" grpId="0" animBg="1"/>
      <p:bldP spid="126" grpId="0"/>
      <p:bldP spid="158" grpId="0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185</Words>
  <Application>Microsoft Office PowerPoint</Application>
  <PresentationFormat>Personnalisé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tesson</dc:creator>
  <cp:lastModifiedBy>TESSSON VINCENT</cp:lastModifiedBy>
  <cp:revision>33</cp:revision>
  <cp:lastPrinted>1601-01-01T00:00:00Z</cp:lastPrinted>
  <dcterms:created xsi:type="dcterms:W3CDTF">2011-03-18T18:27:50Z</dcterms:created>
  <dcterms:modified xsi:type="dcterms:W3CDTF">2015-03-01T12:16:15Z</dcterms:modified>
</cp:coreProperties>
</file>