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484" autoAdjust="0"/>
  </p:normalViewPr>
  <p:slideViewPr>
    <p:cSldViewPr>
      <p:cViewPr>
        <p:scale>
          <a:sx n="96" d="100"/>
          <a:sy n="96" d="100"/>
        </p:scale>
        <p:origin x="-34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14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 alt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 alt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 alt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8A1A8B9C-5045-42A1-84DE-B2C936E0DD5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01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50D585-B11F-4152-BCE6-D4080E581A0E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332623-5122-4060-8580-B13A8A6CD09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0438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D6772D-061D-4193-9D0F-DD68E5E0F05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8891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9DC357-6DCA-47E9-BEB2-AC85C2A2A69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22459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7BA0336-E661-462F-B285-6FF27341BB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2928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9C7D89-5C07-4B5C-8566-A4DC74D7A65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1385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6B496B-90E2-4BBA-A3A0-F4ACA80CFB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769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4912A8-C9B0-42A1-B9CC-C3931E295D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632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7AF9AE-F6E8-45AC-A57C-D09F01EB1D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670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D87CD8-6972-4BBE-A9DC-4D5F656AB48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7088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0BB9D6-2BD0-40C6-A906-CAE05E9FAAA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762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953A7D-CB62-421F-9812-844F4D933E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9743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5C4142-F3AD-46FF-A1E2-C959163E28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408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 alt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02DBB084-475B-49A7-8F5D-FB5B2900753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07812" y="573087"/>
            <a:ext cx="6045895" cy="6746603"/>
          </a:xfrm>
          <a:prstGeom prst="roundRect">
            <a:avLst>
              <a:gd name="adj" fmla="val 23"/>
            </a:avLst>
          </a:prstGeom>
          <a:solidFill>
            <a:schemeClr val="accent6">
              <a:lumMod val="20000"/>
              <a:lumOff val="80000"/>
            </a:schemeClr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8" name="Freeform 153"/>
          <p:cNvSpPr>
            <a:spLocks noChangeArrowheads="1"/>
          </p:cNvSpPr>
          <p:nvPr/>
        </p:nvSpPr>
        <p:spPr bwMode="auto">
          <a:xfrm>
            <a:off x="2704794" y="4440279"/>
            <a:ext cx="1049338" cy="1227138"/>
          </a:xfrm>
          <a:custGeom>
            <a:avLst/>
            <a:gdLst>
              <a:gd name="T0" fmla="*/ 189 w 2921"/>
              <a:gd name="T1" fmla="*/ 164 h 3412"/>
              <a:gd name="T2" fmla="*/ 157 w 2921"/>
              <a:gd name="T3" fmla="*/ 293 h 3412"/>
              <a:gd name="T4" fmla="*/ 94 w 2921"/>
              <a:gd name="T5" fmla="*/ 293 h 3412"/>
              <a:gd name="T6" fmla="*/ 62 w 2921"/>
              <a:gd name="T7" fmla="*/ 195 h 3412"/>
              <a:gd name="T8" fmla="*/ 94 w 2921"/>
              <a:gd name="T9" fmla="*/ 98 h 3412"/>
              <a:gd name="T10" fmla="*/ 189 w 2921"/>
              <a:gd name="T11" fmla="*/ 0 h 3412"/>
              <a:gd name="T12" fmla="*/ 2700 w 2921"/>
              <a:gd name="T13" fmla="*/ 3346 h 3412"/>
              <a:gd name="T14" fmla="*/ 2166 w 2921"/>
              <a:gd name="T15" fmla="*/ 3411 h 3412"/>
              <a:gd name="T16" fmla="*/ 1979 w 2921"/>
              <a:gd name="T17" fmla="*/ 3346 h 3412"/>
              <a:gd name="T18" fmla="*/ 1757 w 2921"/>
              <a:gd name="T19" fmla="*/ 3379 h 3412"/>
              <a:gd name="T20" fmla="*/ 1570 w 2921"/>
              <a:gd name="T21" fmla="*/ 3215 h 3412"/>
              <a:gd name="T22" fmla="*/ 627 w 2921"/>
              <a:gd name="T23" fmla="*/ 3248 h 3412"/>
              <a:gd name="T24" fmla="*/ 472 w 2921"/>
              <a:gd name="T25" fmla="*/ 3184 h 3412"/>
              <a:gd name="T26" fmla="*/ 344 w 2921"/>
              <a:gd name="T27" fmla="*/ 3215 h 3412"/>
              <a:gd name="T28" fmla="*/ 189 w 2921"/>
              <a:gd name="T29" fmla="*/ 3215 h 3412"/>
              <a:gd name="T30" fmla="*/ 62 w 2921"/>
              <a:gd name="T31" fmla="*/ 3215 h 3412"/>
              <a:gd name="T32" fmla="*/ 30 w 2921"/>
              <a:gd name="T33" fmla="*/ 3053 h 3412"/>
              <a:gd name="T34" fmla="*/ 30 w 2921"/>
              <a:gd name="T35" fmla="*/ 2955 h 3412"/>
              <a:gd name="T36" fmla="*/ 62 w 2921"/>
              <a:gd name="T37" fmla="*/ 2826 h 3412"/>
              <a:gd name="T38" fmla="*/ 126 w 2921"/>
              <a:gd name="T39" fmla="*/ 2729 h 3412"/>
              <a:gd name="T40" fmla="*/ 126 w 2921"/>
              <a:gd name="T41" fmla="*/ 2632 h 3412"/>
              <a:gd name="T42" fmla="*/ 157 w 2921"/>
              <a:gd name="T43" fmla="*/ 2372 h 3412"/>
              <a:gd name="T44" fmla="*/ 220 w 2921"/>
              <a:gd name="T45" fmla="*/ 2241 h 3412"/>
              <a:gd name="T46" fmla="*/ 282 w 2921"/>
              <a:gd name="T47" fmla="*/ 2080 h 3412"/>
              <a:gd name="T48" fmla="*/ 472 w 2921"/>
              <a:gd name="T49" fmla="*/ 1949 h 3412"/>
              <a:gd name="T50" fmla="*/ 472 w 2921"/>
              <a:gd name="T51" fmla="*/ 1787 h 3412"/>
              <a:gd name="T52" fmla="*/ 472 w 2921"/>
              <a:gd name="T53" fmla="*/ 1559 h 3412"/>
              <a:gd name="T54" fmla="*/ 376 w 2921"/>
              <a:gd name="T55" fmla="*/ 1461 h 3412"/>
              <a:gd name="T56" fmla="*/ 344 w 2921"/>
              <a:gd name="T57" fmla="*/ 1235 h 3412"/>
              <a:gd name="T58" fmla="*/ 282 w 2921"/>
              <a:gd name="T59" fmla="*/ 1169 h 3412"/>
              <a:gd name="T60" fmla="*/ 344 w 2921"/>
              <a:gd name="T61" fmla="*/ 1105 h 3412"/>
              <a:gd name="T62" fmla="*/ 376 w 2921"/>
              <a:gd name="T63" fmla="*/ 1039 h 3412"/>
              <a:gd name="T64" fmla="*/ 376 w 2921"/>
              <a:gd name="T65" fmla="*/ 910 h 3412"/>
              <a:gd name="T66" fmla="*/ 282 w 2921"/>
              <a:gd name="T67" fmla="*/ 747 h 3412"/>
              <a:gd name="T68" fmla="*/ 220 w 2921"/>
              <a:gd name="T69" fmla="*/ 617 h 3412"/>
              <a:gd name="T70" fmla="*/ 126 w 2921"/>
              <a:gd name="T71" fmla="*/ 455 h 3412"/>
              <a:gd name="T72" fmla="*/ 220 w 2921"/>
              <a:gd name="T73" fmla="*/ 424 h 3412"/>
              <a:gd name="T74" fmla="*/ 313 w 2921"/>
              <a:gd name="T75" fmla="*/ 424 h 3412"/>
              <a:gd name="T76" fmla="*/ 1161 w 2921"/>
              <a:gd name="T77" fmla="*/ 358 h 3412"/>
              <a:gd name="T78" fmla="*/ 1194 w 2921"/>
              <a:gd name="T79" fmla="*/ 553 h 3412"/>
              <a:gd name="T80" fmla="*/ 1318 w 2921"/>
              <a:gd name="T81" fmla="*/ 780 h 3412"/>
              <a:gd name="T82" fmla="*/ 1381 w 2921"/>
              <a:gd name="T83" fmla="*/ 910 h 3412"/>
              <a:gd name="T84" fmla="*/ 1570 w 2921"/>
              <a:gd name="T85" fmla="*/ 910 h 3412"/>
              <a:gd name="T86" fmla="*/ 1696 w 2921"/>
              <a:gd name="T87" fmla="*/ 877 h 3412"/>
              <a:gd name="T88" fmla="*/ 1821 w 2921"/>
              <a:gd name="T89" fmla="*/ 910 h 3412"/>
              <a:gd name="T90" fmla="*/ 1915 w 2921"/>
              <a:gd name="T91" fmla="*/ 684 h 3412"/>
              <a:gd name="T92" fmla="*/ 2072 w 2921"/>
              <a:gd name="T93" fmla="*/ 650 h 3412"/>
              <a:gd name="T94" fmla="*/ 2135 w 2921"/>
              <a:gd name="T95" fmla="*/ 747 h 3412"/>
              <a:gd name="T96" fmla="*/ 2417 w 2921"/>
              <a:gd name="T97" fmla="*/ 845 h 3412"/>
              <a:gd name="T98" fmla="*/ 2448 w 2921"/>
              <a:gd name="T99" fmla="*/ 1073 h 3412"/>
              <a:gd name="T100" fmla="*/ 2417 w 2921"/>
              <a:gd name="T101" fmla="*/ 1203 h 3412"/>
              <a:gd name="T102" fmla="*/ 2481 w 2921"/>
              <a:gd name="T103" fmla="*/ 1299 h 3412"/>
              <a:gd name="T104" fmla="*/ 2543 w 2921"/>
              <a:gd name="T105" fmla="*/ 1429 h 3412"/>
              <a:gd name="T106" fmla="*/ 2512 w 2921"/>
              <a:gd name="T107" fmla="*/ 1625 h 3412"/>
              <a:gd name="T108" fmla="*/ 2543 w 2921"/>
              <a:gd name="T109" fmla="*/ 1690 h 3412"/>
              <a:gd name="T110" fmla="*/ 2637 w 2921"/>
              <a:gd name="T111" fmla="*/ 1657 h 3412"/>
              <a:gd name="T112" fmla="*/ 2826 w 2921"/>
              <a:gd name="T113" fmla="*/ 1657 h 3412"/>
              <a:gd name="T114" fmla="*/ 2920 w 2921"/>
              <a:gd name="T115" fmla="*/ 1755 h 3412"/>
              <a:gd name="T116" fmla="*/ 2920 w 2921"/>
              <a:gd name="T117" fmla="*/ 1949 h 3412"/>
              <a:gd name="T118" fmla="*/ 2920 w 2921"/>
              <a:gd name="T119" fmla="*/ 2144 h 3412"/>
              <a:gd name="T120" fmla="*/ 2448 w 2921"/>
              <a:gd name="T121" fmla="*/ 3086 h 3412"/>
              <a:gd name="T122" fmla="*/ 2543 w 2921"/>
              <a:gd name="T123" fmla="*/ 3215 h 3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21" h="3412">
                <a:moveTo>
                  <a:pt x="282" y="33"/>
                </a:moveTo>
                <a:lnTo>
                  <a:pt x="189" y="130"/>
                </a:lnTo>
                <a:lnTo>
                  <a:pt x="189" y="164"/>
                </a:lnTo>
                <a:lnTo>
                  <a:pt x="157" y="195"/>
                </a:lnTo>
                <a:lnTo>
                  <a:pt x="157" y="228"/>
                </a:lnTo>
                <a:lnTo>
                  <a:pt x="157" y="293"/>
                </a:lnTo>
                <a:lnTo>
                  <a:pt x="126" y="293"/>
                </a:lnTo>
                <a:lnTo>
                  <a:pt x="94" y="325"/>
                </a:lnTo>
                <a:lnTo>
                  <a:pt x="94" y="293"/>
                </a:lnTo>
                <a:lnTo>
                  <a:pt x="94" y="260"/>
                </a:lnTo>
                <a:lnTo>
                  <a:pt x="62" y="228"/>
                </a:lnTo>
                <a:lnTo>
                  <a:pt x="62" y="195"/>
                </a:lnTo>
                <a:lnTo>
                  <a:pt x="30" y="164"/>
                </a:lnTo>
                <a:lnTo>
                  <a:pt x="62" y="130"/>
                </a:lnTo>
                <a:lnTo>
                  <a:pt x="94" y="98"/>
                </a:lnTo>
                <a:lnTo>
                  <a:pt x="126" y="65"/>
                </a:lnTo>
                <a:lnTo>
                  <a:pt x="157" y="33"/>
                </a:lnTo>
                <a:lnTo>
                  <a:pt x="189" y="0"/>
                </a:lnTo>
                <a:lnTo>
                  <a:pt x="251" y="0"/>
                </a:lnTo>
                <a:lnTo>
                  <a:pt x="282" y="33"/>
                </a:lnTo>
                <a:close/>
                <a:moveTo>
                  <a:pt x="2700" y="3346"/>
                </a:moveTo>
                <a:lnTo>
                  <a:pt x="2292" y="3411"/>
                </a:lnTo>
                <a:lnTo>
                  <a:pt x="2230" y="3379"/>
                </a:lnTo>
                <a:lnTo>
                  <a:pt x="2166" y="3411"/>
                </a:lnTo>
                <a:lnTo>
                  <a:pt x="2103" y="3411"/>
                </a:lnTo>
                <a:lnTo>
                  <a:pt x="2040" y="3379"/>
                </a:lnTo>
                <a:lnTo>
                  <a:pt x="1979" y="3346"/>
                </a:lnTo>
                <a:lnTo>
                  <a:pt x="1915" y="3346"/>
                </a:lnTo>
                <a:lnTo>
                  <a:pt x="1852" y="3346"/>
                </a:lnTo>
                <a:lnTo>
                  <a:pt x="1757" y="3379"/>
                </a:lnTo>
                <a:lnTo>
                  <a:pt x="1696" y="3346"/>
                </a:lnTo>
                <a:lnTo>
                  <a:pt x="1632" y="3313"/>
                </a:lnTo>
                <a:lnTo>
                  <a:pt x="1570" y="3215"/>
                </a:lnTo>
                <a:lnTo>
                  <a:pt x="753" y="3215"/>
                </a:lnTo>
                <a:lnTo>
                  <a:pt x="691" y="3248"/>
                </a:lnTo>
                <a:lnTo>
                  <a:pt x="627" y="3248"/>
                </a:lnTo>
                <a:lnTo>
                  <a:pt x="565" y="3248"/>
                </a:lnTo>
                <a:lnTo>
                  <a:pt x="503" y="3215"/>
                </a:lnTo>
                <a:lnTo>
                  <a:pt x="472" y="3184"/>
                </a:lnTo>
                <a:lnTo>
                  <a:pt x="408" y="3184"/>
                </a:lnTo>
                <a:lnTo>
                  <a:pt x="376" y="3184"/>
                </a:lnTo>
                <a:lnTo>
                  <a:pt x="344" y="3215"/>
                </a:lnTo>
                <a:lnTo>
                  <a:pt x="313" y="3215"/>
                </a:lnTo>
                <a:lnTo>
                  <a:pt x="251" y="3248"/>
                </a:lnTo>
                <a:lnTo>
                  <a:pt x="189" y="3215"/>
                </a:lnTo>
                <a:lnTo>
                  <a:pt x="126" y="3215"/>
                </a:lnTo>
                <a:lnTo>
                  <a:pt x="94" y="3215"/>
                </a:lnTo>
                <a:lnTo>
                  <a:pt x="62" y="3215"/>
                </a:lnTo>
                <a:lnTo>
                  <a:pt x="30" y="3152"/>
                </a:lnTo>
                <a:lnTo>
                  <a:pt x="0" y="3053"/>
                </a:lnTo>
                <a:lnTo>
                  <a:pt x="30" y="3053"/>
                </a:lnTo>
                <a:lnTo>
                  <a:pt x="30" y="3086"/>
                </a:lnTo>
                <a:lnTo>
                  <a:pt x="30" y="2988"/>
                </a:lnTo>
                <a:lnTo>
                  <a:pt x="30" y="2955"/>
                </a:lnTo>
                <a:lnTo>
                  <a:pt x="30" y="2892"/>
                </a:lnTo>
                <a:lnTo>
                  <a:pt x="30" y="2859"/>
                </a:lnTo>
                <a:lnTo>
                  <a:pt x="62" y="2826"/>
                </a:lnTo>
                <a:lnTo>
                  <a:pt x="94" y="2826"/>
                </a:lnTo>
                <a:lnTo>
                  <a:pt x="94" y="2761"/>
                </a:lnTo>
                <a:lnTo>
                  <a:pt x="126" y="2729"/>
                </a:lnTo>
                <a:lnTo>
                  <a:pt x="126" y="2696"/>
                </a:lnTo>
                <a:lnTo>
                  <a:pt x="126" y="2664"/>
                </a:lnTo>
                <a:lnTo>
                  <a:pt x="126" y="2632"/>
                </a:lnTo>
                <a:lnTo>
                  <a:pt x="126" y="2566"/>
                </a:lnTo>
                <a:lnTo>
                  <a:pt x="157" y="2501"/>
                </a:lnTo>
                <a:lnTo>
                  <a:pt x="157" y="2372"/>
                </a:lnTo>
                <a:lnTo>
                  <a:pt x="189" y="2306"/>
                </a:lnTo>
                <a:lnTo>
                  <a:pt x="189" y="2274"/>
                </a:lnTo>
                <a:lnTo>
                  <a:pt x="220" y="2241"/>
                </a:lnTo>
                <a:lnTo>
                  <a:pt x="251" y="2177"/>
                </a:lnTo>
                <a:lnTo>
                  <a:pt x="282" y="2144"/>
                </a:lnTo>
                <a:lnTo>
                  <a:pt x="282" y="2080"/>
                </a:lnTo>
                <a:lnTo>
                  <a:pt x="313" y="2080"/>
                </a:lnTo>
                <a:lnTo>
                  <a:pt x="408" y="2014"/>
                </a:lnTo>
                <a:lnTo>
                  <a:pt x="472" y="1949"/>
                </a:lnTo>
                <a:lnTo>
                  <a:pt x="472" y="1884"/>
                </a:lnTo>
                <a:lnTo>
                  <a:pt x="472" y="1820"/>
                </a:lnTo>
                <a:lnTo>
                  <a:pt x="472" y="1787"/>
                </a:lnTo>
                <a:lnTo>
                  <a:pt x="503" y="1657"/>
                </a:lnTo>
                <a:lnTo>
                  <a:pt x="503" y="1592"/>
                </a:lnTo>
                <a:lnTo>
                  <a:pt x="472" y="1559"/>
                </a:lnTo>
                <a:lnTo>
                  <a:pt x="440" y="1527"/>
                </a:lnTo>
                <a:lnTo>
                  <a:pt x="408" y="1495"/>
                </a:lnTo>
                <a:lnTo>
                  <a:pt x="376" y="1461"/>
                </a:lnTo>
                <a:lnTo>
                  <a:pt x="344" y="1397"/>
                </a:lnTo>
                <a:lnTo>
                  <a:pt x="344" y="1299"/>
                </a:lnTo>
                <a:lnTo>
                  <a:pt x="344" y="1235"/>
                </a:lnTo>
                <a:lnTo>
                  <a:pt x="282" y="1235"/>
                </a:lnTo>
                <a:lnTo>
                  <a:pt x="282" y="1203"/>
                </a:lnTo>
                <a:lnTo>
                  <a:pt x="282" y="1169"/>
                </a:lnTo>
                <a:lnTo>
                  <a:pt x="282" y="1137"/>
                </a:lnTo>
                <a:lnTo>
                  <a:pt x="313" y="1137"/>
                </a:lnTo>
                <a:lnTo>
                  <a:pt x="344" y="1105"/>
                </a:lnTo>
                <a:lnTo>
                  <a:pt x="344" y="1073"/>
                </a:lnTo>
                <a:lnTo>
                  <a:pt x="376" y="1073"/>
                </a:lnTo>
                <a:lnTo>
                  <a:pt x="376" y="1039"/>
                </a:lnTo>
                <a:lnTo>
                  <a:pt x="408" y="1007"/>
                </a:lnTo>
                <a:lnTo>
                  <a:pt x="376" y="943"/>
                </a:lnTo>
                <a:lnTo>
                  <a:pt x="376" y="910"/>
                </a:lnTo>
                <a:lnTo>
                  <a:pt x="344" y="845"/>
                </a:lnTo>
                <a:lnTo>
                  <a:pt x="282" y="780"/>
                </a:lnTo>
                <a:lnTo>
                  <a:pt x="282" y="747"/>
                </a:lnTo>
                <a:lnTo>
                  <a:pt x="282" y="715"/>
                </a:lnTo>
                <a:lnTo>
                  <a:pt x="251" y="650"/>
                </a:lnTo>
                <a:lnTo>
                  <a:pt x="220" y="617"/>
                </a:lnTo>
                <a:lnTo>
                  <a:pt x="220" y="585"/>
                </a:lnTo>
                <a:lnTo>
                  <a:pt x="126" y="487"/>
                </a:lnTo>
                <a:lnTo>
                  <a:pt x="126" y="455"/>
                </a:lnTo>
                <a:lnTo>
                  <a:pt x="94" y="455"/>
                </a:lnTo>
                <a:lnTo>
                  <a:pt x="126" y="424"/>
                </a:lnTo>
                <a:lnTo>
                  <a:pt x="220" y="424"/>
                </a:lnTo>
                <a:lnTo>
                  <a:pt x="251" y="424"/>
                </a:lnTo>
                <a:lnTo>
                  <a:pt x="282" y="424"/>
                </a:lnTo>
                <a:lnTo>
                  <a:pt x="313" y="424"/>
                </a:lnTo>
                <a:lnTo>
                  <a:pt x="344" y="390"/>
                </a:lnTo>
                <a:lnTo>
                  <a:pt x="376" y="358"/>
                </a:lnTo>
                <a:lnTo>
                  <a:pt x="1161" y="358"/>
                </a:lnTo>
                <a:lnTo>
                  <a:pt x="1161" y="390"/>
                </a:lnTo>
                <a:lnTo>
                  <a:pt x="1161" y="455"/>
                </a:lnTo>
                <a:lnTo>
                  <a:pt x="1194" y="553"/>
                </a:lnTo>
                <a:lnTo>
                  <a:pt x="1225" y="650"/>
                </a:lnTo>
                <a:lnTo>
                  <a:pt x="1287" y="747"/>
                </a:lnTo>
                <a:lnTo>
                  <a:pt x="1318" y="780"/>
                </a:lnTo>
                <a:lnTo>
                  <a:pt x="1318" y="813"/>
                </a:lnTo>
                <a:lnTo>
                  <a:pt x="1381" y="877"/>
                </a:lnTo>
                <a:lnTo>
                  <a:pt x="1381" y="910"/>
                </a:lnTo>
                <a:lnTo>
                  <a:pt x="1444" y="910"/>
                </a:lnTo>
                <a:lnTo>
                  <a:pt x="1476" y="910"/>
                </a:lnTo>
                <a:lnTo>
                  <a:pt x="1570" y="910"/>
                </a:lnTo>
                <a:lnTo>
                  <a:pt x="1601" y="877"/>
                </a:lnTo>
                <a:lnTo>
                  <a:pt x="1663" y="877"/>
                </a:lnTo>
                <a:lnTo>
                  <a:pt x="1696" y="877"/>
                </a:lnTo>
                <a:lnTo>
                  <a:pt x="1727" y="910"/>
                </a:lnTo>
                <a:lnTo>
                  <a:pt x="1790" y="910"/>
                </a:lnTo>
                <a:lnTo>
                  <a:pt x="1821" y="910"/>
                </a:lnTo>
                <a:lnTo>
                  <a:pt x="1852" y="877"/>
                </a:lnTo>
                <a:lnTo>
                  <a:pt x="1852" y="650"/>
                </a:lnTo>
                <a:lnTo>
                  <a:pt x="1915" y="684"/>
                </a:lnTo>
                <a:lnTo>
                  <a:pt x="1979" y="684"/>
                </a:lnTo>
                <a:lnTo>
                  <a:pt x="2040" y="650"/>
                </a:lnTo>
                <a:lnTo>
                  <a:pt x="2072" y="650"/>
                </a:lnTo>
                <a:lnTo>
                  <a:pt x="2103" y="650"/>
                </a:lnTo>
                <a:lnTo>
                  <a:pt x="2103" y="684"/>
                </a:lnTo>
                <a:lnTo>
                  <a:pt x="2135" y="747"/>
                </a:lnTo>
                <a:lnTo>
                  <a:pt x="2417" y="747"/>
                </a:lnTo>
                <a:lnTo>
                  <a:pt x="2417" y="813"/>
                </a:lnTo>
                <a:lnTo>
                  <a:pt x="2417" y="845"/>
                </a:lnTo>
                <a:lnTo>
                  <a:pt x="2417" y="975"/>
                </a:lnTo>
                <a:lnTo>
                  <a:pt x="2448" y="1007"/>
                </a:lnTo>
                <a:lnTo>
                  <a:pt x="2448" y="1073"/>
                </a:lnTo>
                <a:lnTo>
                  <a:pt x="2448" y="1105"/>
                </a:lnTo>
                <a:lnTo>
                  <a:pt x="2417" y="1105"/>
                </a:lnTo>
                <a:lnTo>
                  <a:pt x="2417" y="1203"/>
                </a:lnTo>
                <a:lnTo>
                  <a:pt x="2417" y="1235"/>
                </a:lnTo>
                <a:lnTo>
                  <a:pt x="2448" y="1235"/>
                </a:lnTo>
                <a:lnTo>
                  <a:pt x="2481" y="1299"/>
                </a:lnTo>
                <a:lnTo>
                  <a:pt x="2481" y="1332"/>
                </a:lnTo>
                <a:lnTo>
                  <a:pt x="2512" y="1365"/>
                </a:lnTo>
                <a:lnTo>
                  <a:pt x="2543" y="1429"/>
                </a:lnTo>
                <a:lnTo>
                  <a:pt x="2543" y="1495"/>
                </a:lnTo>
                <a:lnTo>
                  <a:pt x="2543" y="1592"/>
                </a:lnTo>
                <a:lnTo>
                  <a:pt x="2512" y="1625"/>
                </a:lnTo>
                <a:lnTo>
                  <a:pt x="2512" y="1657"/>
                </a:lnTo>
                <a:lnTo>
                  <a:pt x="2512" y="1690"/>
                </a:lnTo>
                <a:lnTo>
                  <a:pt x="2543" y="1690"/>
                </a:lnTo>
                <a:lnTo>
                  <a:pt x="2575" y="1690"/>
                </a:lnTo>
                <a:lnTo>
                  <a:pt x="2606" y="1657"/>
                </a:lnTo>
                <a:lnTo>
                  <a:pt x="2637" y="1657"/>
                </a:lnTo>
                <a:lnTo>
                  <a:pt x="2700" y="1657"/>
                </a:lnTo>
                <a:lnTo>
                  <a:pt x="2762" y="1657"/>
                </a:lnTo>
                <a:lnTo>
                  <a:pt x="2826" y="1657"/>
                </a:lnTo>
                <a:lnTo>
                  <a:pt x="2857" y="1625"/>
                </a:lnTo>
                <a:lnTo>
                  <a:pt x="2920" y="1625"/>
                </a:lnTo>
                <a:lnTo>
                  <a:pt x="2920" y="1755"/>
                </a:lnTo>
                <a:lnTo>
                  <a:pt x="2920" y="1820"/>
                </a:lnTo>
                <a:lnTo>
                  <a:pt x="2920" y="1884"/>
                </a:lnTo>
                <a:lnTo>
                  <a:pt x="2920" y="1949"/>
                </a:lnTo>
                <a:lnTo>
                  <a:pt x="2920" y="2014"/>
                </a:lnTo>
                <a:lnTo>
                  <a:pt x="2920" y="2047"/>
                </a:lnTo>
                <a:lnTo>
                  <a:pt x="2920" y="2144"/>
                </a:lnTo>
                <a:lnTo>
                  <a:pt x="2448" y="2144"/>
                </a:lnTo>
                <a:lnTo>
                  <a:pt x="2417" y="3053"/>
                </a:lnTo>
                <a:lnTo>
                  <a:pt x="2448" y="3086"/>
                </a:lnTo>
                <a:lnTo>
                  <a:pt x="2481" y="3152"/>
                </a:lnTo>
                <a:lnTo>
                  <a:pt x="2481" y="3184"/>
                </a:lnTo>
                <a:lnTo>
                  <a:pt x="2543" y="3215"/>
                </a:lnTo>
                <a:lnTo>
                  <a:pt x="2637" y="3248"/>
                </a:lnTo>
                <a:lnTo>
                  <a:pt x="2700" y="3346"/>
                </a:lnTo>
                <a:close/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>
              <a:solidFill>
                <a:srgbClr val="FFFF00"/>
              </a:solidFill>
            </a:endParaRPr>
          </a:p>
        </p:txBody>
      </p:sp>
      <p:sp>
        <p:nvSpPr>
          <p:cNvPr id="497" name="Freeform 58"/>
          <p:cNvSpPr>
            <a:spLocks noChangeArrowheads="1"/>
          </p:cNvSpPr>
          <p:nvPr/>
        </p:nvSpPr>
        <p:spPr bwMode="auto">
          <a:xfrm>
            <a:off x="1395276" y="3001831"/>
            <a:ext cx="395288" cy="582613"/>
          </a:xfrm>
          <a:custGeom>
            <a:avLst/>
            <a:gdLst>
              <a:gd name="T0" fmla="*/ 158 w 1101"/>
              <a:gd name="T1" fmla="*/ 487 h 1624"/>
              <a:gd name="T2" fmla="*/ 190 w 1101"/>
              <a:gd name="T3" fmla="*/ 648 h 1624"/>
              <a:gd name="T4" fmla="*/ 190 w 1101"/>
              <a:gd name="T5" fmla="*/ 779 h 1624"/>
              <a:gd name="T6" fmla="*/ 95 w 1101"/>
              <a:gd name="T7" fmla="*/ 876 h 1624"/>
              <a:gd name="T8" fmla="*/ 95 w 1101"/>
              <a:gd name="T9" fmla="*/ 942 h 1624"/>
              <a:gd name="T10" fmla="*/ 32 w 1101"/>
              <a:gd name="T11" fmla="*/ 1104 h 1624"/>
              <a:gd name="T12" fmla="*/ 32 w 1101"/>
              <a:gd name="T13" fmla="*/ 1168 h 1624"/>
              <a:gd name="T14" fmla="*/ 32 w 1101"/>
              <a:gd name="T15" fmla="*/ 1299 h 1624"/>
              <a:gd name="T16" fmla="*/ 95 w 1101"/>
              <a:gd name="T17" fmla="*/ 1396 h 1624"/>
              <a:gd name="T18" fmla="*/ 63 w 1101"/>
              <a:gd name="T19" fmla="*/ 1494 h 1624"/>
              <a:gd name="T20" fmla="*/ 32 w 1101"/>
              <a:gd name="T21" fmla="*/ 1527 h 1624"/>
              <a:gd name="T22" fmla="*/ 251 w 1101"/>
              <a:gd name="T23" fmla="*/ 1623 h 1624"/>
              <a:gd name="T24" fmla="*/ 314 w 1101"/>
              <a:gd name="T25" fmla="*/ 1623 h 1624"/>
              <a:gd name="T26" fmla="*/ 410 w 1101"/>
              <a:gd name="T27" fmla="*/ 1560 h 1624"/>
              <a:gd name="T28" fmla="*/ 503 w 1101"/>
              <a:gd name="T29" fmla="*/ 1560 h 1624"/>
              <a:gd name="T30" fmla="*/ 597 w 1101"/>
              <a:gd name="T31" fmla="*/ 1527 h 1624"/>
              <a:gd name="T32" fmla="*/ 692 w 1101"/>
              <a:gd name="T33" fmla="*/ 1494 h 1624"/>
              <a:gd name="T34" fmla="*/ 785 w 1101"/>
              <a:gd name="T35" fmla="*/ 1428 h 1624"/>
              <a:gd name="T36" fmla="*/ 879 w 1101"/>
              <a:gd name="T37" fmla="*/ 1396 h 1624"/>
              <a:gd name="T38" fmla="*/ 943 w 1101"/>
              <a:gd name="T39" fmla="*/ 1396 h 1624"/>
              <a:gd name="T40" fmla="*/ 1037 w 1101"/>
              <a:gd name="T41" fmla="*/ 1364 h 1624"/>
              <a:gd name="T42" fmla="*/ 1100 w 1101"/>
              <a:gd name="T43" fmla="*/ 1332 h 1624"/>
              <a:gd name="T44" fmla="*/ 1037 w 1101"/>
              <a:gd name="T45" fmla="*/ 1234 h 1624"/>
              <a:gd name="T46" fmla="*/ 1005 w 1101"/>
              <a:gd name="T47" fmla="*/ 1104 h 1624"/>
              <a:gd name="T48" fmla="*/ 973 w 1101"/>
              <a:gd name="T49" fmla="*/ 1007 h 1624"/>
              <a:gd name="T50" fmla="*/ 973 w 1101"/>
              <a:gd name="T51" fmla="*/ 876 h 1624"/>
              <a:gd name="T52" fmla="*/ 1005 w 1101"/>
              <a:gd name="T53" fmla="*/ 747 h 1624"/>
              <a:gd name="T54" fmla="*/ 973 w 1101"/>
              <a:gd name="T55" fmla="*/ 648 h 1624"/>
              <a:gd name="T56" fmla="*/ 943 w 1101"/>
              <a:gd name="T57" fmla="*/ 487 h 1624"/>
              <a:gd name="T58" fmla="*/ 911 w 1101"/>
              <a:gd name="T59" fmla="*/ 423 h 1624"/>
              <a:gd name="T60" fmla="*/ 911 w 1101"/>
              <a:gd name="T61" fmla="*/ 195 h 1624"/>
              <a:gd name="T62" fmla="*/ 848 w 1101"/>
              <a:gd name="T63" fmla="*/ 130 h 1624"/>
              <a:gd name="T64" fmla="*/ 817 w 1101"/>
              <a:gd name="T65" fmla="*/ 97 h 1624"/>
              <a:gd name="T66" fmla="*/ 911 w 1101"/>
              <a:gd name="T67" fmla="*/ 33 h 1624"/>
              <a:gd name="T68" fmla="*/ 817 w 1101"/>
              <a:gd name="T69" fmla="*/ 0 h 1624"/>
              <a:gd name="T70" fmla="*/ 660 w 1101"/>
              <a:gd name="T71" fmla="*/ 33 h 1624"/>
              <a:gd name="T72" fmla="*/ 158 w 1101"/>
              <a:gd name="T73" fmla="*/ 33 h 1624"/>
              <a:gd name="T74" fmla="*/ 158 w 1101"/>
              <a:gd name="T75" fmla="*/ 130 h 1624"/>
              <a:gd name="T76" fmla="*/ 190 w 1101"/>
              <a:gd name="T77" fmla="*/ 259 h 1624"/>
              <a:gd name="T78" fmla="*/ 158 w 1101"/>
              <a:gd name="T79" fmla="*/ 388 h 1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01" h="1624">
                <a:moveTo>
                  <a:pt x="158" y="388"/>
                </a:moveTo>
                <a:lnTo>
                  <a:pt x="158" y="487"/>
                </a:lnTo>
                <a:lnTo>
                  <a:pt x="158" y="519"/>
                </a:lnTo>
                <a:lnTo>
                  <a:pt x="190" y="648"/>
                </a:lnTo>
                <a:lnTo>
                  <a:pt x="190" y="747"/>
                </a:lnTo>
                <a:lnTo>
                  <a:pt x="190" y="779"/>
                </a:lnTo>
                <a:lnTo>
                  <a:pt x="158" y="812"/>
                </a:lnTo>
                <a:lnTo>
                  <a:pt x="95" y="876"/>
                </a:lnTo>
                <a:lnTo>
                  <a:pt x="95" y="908"/>
                </a:lnTo>
                <a:lnTo>
                  <a:pt x="95" y="942"/>
                </a:lnTo>
                <a:lnTo>
                  <a:pt x="95" y="1007"/>
                </a:lnTo>
                <a:lnTo>
                  <a:pt x="32" y="1104"/>
                </a:lnTo>
                <a:lnTo>
                  <a:pt x="32" y="1136"/>
                </a:lnTo>
                <a:lnTo>
                  <a:pt x="32" y="1168"/>
                </a:lnTo>
                <a:lnTo>
                  <a:pt x="32" y="1234"/>
                </a:lnTo>
                <a:lnTo>
                  <a:pt x="32" y="1299"/>
                </a:lnTo>
                <a:lnTo>
                  <a:pt x="63" y="1332"/>
                </a:lnTo>
                <a:lnTo>
                  <a:pt x="95" y="1396"/>
                </a:lnTo>
                <a:lnTo>
                  <a:pt x="95" y="1461"/>
                </a:lnTo>
                <a:lnTo>
                  <a:pt x="63" y="1494"/>
                </a:lnTo>
                <a:lnTo>
                  <a:pt x="0" y="1527"/>
                </a:lnTo>
                <a:lnTo>
                  <a:pt x="32" y="1527"/>
                </a:lnTo>
                <a:lnTo>
                  <a:pt x="158" y="1592"/>
                </a:lnTo>
                <a:lnTo>
                  <a:pt x="251" y="1623"/>
                </a:lnTo>
                <a:lnTo>
                  <a:pt x="282" y="1623"/>
                </a:lnTo>
                <a:lnTo>
                  <a:pt x="314" y="1623"/>
                </a:lnTo>
                <a:lnTo>
                  <a:pt x="377" y="1592"/>
                </a:lnTo>
                <a:lnTo>
                  <a:pt x="410" y="1560"/>
                </a:lnTo>
                <a:lnTo>
                  <a:pt x="441" y="1592"/>
                </a:lnTo>
                <a:lnTo>
                  <a:pt x="503" y="1560"/>
                </a:lnTo>
                <a:lnTo>
                  <a:pt x="565" y="1527"/>
                </a:lnTo>
                <a:lnTo>
                  <a:pt x="597" y="1527"/>
                </a:lnTo>
                <a:lnTo>
                  <a:pt x="660" y="1494"/>
                </a:lnTo>
                <a:lnTo>
                  <a:pt x="692" y="1494"/>
                </a:lnTo>
                <a:lnTo>
                  <a:pt x="723" y="1461"/>
                </a:lnTo>
                <a:lnTo>
                  <a:pt x="785" y="1428"/>
                </a:lnTo>
                <a:lnTo>
                  <a:pt x="848" y="1428"/>
                </a:lnTo>
                <a:lnTo>
                  <a:pt x="879" y="1396"/>
                </a:lnTo>
                <a:lnTo>
                  <a:pt x="911" y="1396"/>
                </a:lnTo>
                <a:lnTo>
                  <a:pt x="943" y="1396"/>
                </a:lnTo>
                <a:lnTo>
                  <a:pt x="973" y="1396"/>
                </a:lnTo>
                <a:lnTo>
                  <a:pt x="1037" y="1364"/>
                </a:lnTo>
                <a:lnTo>
                  <a:pt x="1068" y="1332"/>
                </a:lnTo>
                <a:lnTo>
                  <a:pt x="1100" y="1332"/>
                </a:lnTo>
                <a:lnTo>
                  <a:pt x="1068" y="1267"/>
                </a:lnTo>
                <a:lnTo>
                  <a:pt x="1037" y="1234"/>
                </a:lnTo>
                <a:lnTo>
                  <a:pt x="1005" y="1168"/>
                </a:lnTo>
                <a:lnTo>
                  <a:pt x="1005" y="1104"/>
                </a:lnTo>
                <a:lnTo>
                  <a:pt x="1005" y="1039"/>
                </a:lnTo>
                <a:lnTo>
                  <a:pt x="973" y="1007"/>
                </a:lnTo>
                <a:lnTo>
                  <a:pt x="1005" y="942"/>
                </a:lnTo>
                <a:lnTo>
                  <a:pt x="973" y="876"/>
                </a:lnTo>
                <a:lnTo>
                  <a:pt x="1005" y="812"/>
                </a:lnTo>
                <a:lnTo>
                  <a:pt x="1005" y="747"/>
                </a:lnTo>
                <a:lnTo>
                  <a:pt x="973" y="682"/>
                </a:lnTo>
                <a:lnTo>
                  <a:pt x="973" y="648"/>
                </a:lnTo>
                <a:lnTo>
                  <a:pt x="973" y="519"/>
                </a:lnTo>
                <a:lnTo>
                  <a:pt x="943" y="487"/>
                </a:lnTo>
                <a:lnTo>
                  <a:pt x="911" y="455"/>
                </a:lnTo>
                <a:lnTo>
                  <a:pt x="911" y="423"/>
                </a:lnTo>
                <a:lnTo>
                  <a:pt x="943" y="227"/>
                </a:lnTo>
                <a:lnTo>
                  <a:pt x="911" y="195"/>
                </a:lnTo>
                <a:lnTo>
                  <a:pt x="879" y="163"/>
                </a:lnTo>
                <a:lnTo>
                  <a:pt x="848" y="130"/>
                </a:lnTo>
                <a:lnTo>
                  <a:pt x="817" y="130"/>
                </a:lnTo>
                <a:lnTo>
                  <a:pt x="817" y="97"/>
                </a:lnTo>
                <a:lnTo>
                  <a:pt x="848" y="65"/>
                </a:lnTo>
                <a:lnTo>
                  <a:pt x="911" y="33"/>
                </a:lnTo>
                <a:lnTo>
                  <a:pt x="879" y="0"/>
                </a:lnTo>
                <a:lnTo>
                  <a:pt x="817" y="0"/>
                </a:lnTo>
                <a:lnTo>
                  <a:pt x="754" y="33"/>
                </a:lnTo>
                <a:lnTo>
                  <a:pt x="660" y="33"/>
                </a:lnTo>
                <a:lnTo>
                  <a:pt x="251" y="65"/>
                </a:lnTo>
                <a:lnTo>
                  <a:pt x="158" y="33"/>
                </a:lnTo>
                <a:lnTo>
                  <a:pt x="158" y="97"/>
                </a:lnTo>
                <a:lnTo>
                  <a:pt x="158" y="130"/>
                </a:lnTo>
                <a:lnTo>
                  <a:pt x="158" y="195"/>
                </a:lnTo>
                <a:lnTo>
                  <a:pt x="190" y="259"/>
                </a:lnTo>
                <a:lnTo>
                  <a:pt x="158" y="325"/>
                </a:lnTo>
                <a:lnTo>
                  <a:pt x="158" y="388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" name="Freeform 83"/>
          <p:cNvSpPr>
            <a:spLocks noChangeArrowheads="1"/>
          </p:cNvSpPr>
          <p:nvPr/>
        </p:nvSpPr>
        <p:spPr bwMode="auto">
          <a:xfrm>
            <a:off x="2450716" y="3830637"/>
            <a:ext cx="484188" cy="549275"/>
          </a:xfrm>
          <a:custGeom>
            <a:avLst/>
            <a:gdLst>
              <a:gd name="T0" fmla="*/ 1036 w 1351"/>
              <a:gd name="T1" fmla="*/ 66 h 1528"/>
              <a:gd name="T2" fmla="*/ 1036 w 1351"/>
              <a:gd name="T3" fmla="*/ 196 h 1528"/>
              <a:gd name="T4" fmla="*/ 1068 w 1351"/>
              <a:gd name="T5" fmla="*/ 260 h 1528"/>
              <a:gd name="T6" fmla="*/ 1099 w 1351"/>
              <a:gd name="T7" fmla="*/ 228 h 1528"/>
              <a:gd name="T8" fmla="*/ 1163 w 1351"/>
              <a:gd name="T9" fmla="*/ 228 h 1528"/>
              <a:gd name="T10" fmla="*/ 1257 w 1351"/>
              <a:gd name="T11" fmla="*/ 196 h 1528"/>
              <a:gd name="T12" fmla="*/ 1350 w 1351"/>
              <a:gd name="T13" fmla="*/ 228 h 1528"/>
              <a:gd name="T14" fmla="*/ 1319 w 1351"/>
              <a:gd name="T15" fmla="*/ 325 h 1528"/>
              <a:gd name="T16" fmla="*/ 1257 w 1351"/>
              <a:gd name="T17" fmla="*/ 423 h 1528"/>
              <a:gd name="T18" fmla="*/ 1225 w 1351"/>
              <a:gd name="T19" fmla="*/ 553 h 1528"/>
              <a:gd name="T20" fmla="*/ 1225 w 1351"/>
              <a:gd name="T21" fmla="*/ 617 h 1528"/>
              <a:gd name="T22" fmla="*/ 1288 w 1351"/>
              <a:gd name="T23" fmla="*/ 649 h 1528"/>
              <a:gd name="T24" fmla="*/ 1350 w 1351"/>
              <a:gd name="T25" fmla="*/ 715 h 1528"/>
              <a:gd name="T26" fmla="*/ 1350 w 1351"/>
              <a:gd name="T27" fmla="*/ 943 h 1528"/>
              <a:gd name="T28" fmla="*/ 1350 w 1351"/>
              <a:gd name="T29" fmla="*/ 1007 h 1528"/>
              <a:gd name="T30" fmla="*/ 1319 w 1351"/>
              <a:gd name="T31" fmla="*/ 1104 h 1528"/>
              <a:gd name="T32" fmla="*/ 1257 w 1351"/>
              <a:gd name="T33" fmla="*/ 1136 h 1528"/>
              <a:gd name="T34" fmla="*/ 1195 w 1351"/>
              <a:gd name="T35" fmla="*/ 1073 h 1528"/>
              <a:gd name="T36" fmla="*/ 1163 w 1351"/>
              <a:gd name="T37" fmla="*/ 1104 h 1528"/>
              <a:gd name="T38" fmla="*/ 1099 w 1351"/>
              <a:gd name="T39" fmla="*/ 1104 h 1528"/>
              <a:gd name="T40" fmla="*/ 1005 w 1351"/>
              <a:gd name="T41" fmla="*/ 1104 h 1528"/>
              <a:gd name="T42" fmla="*/ 974 w 1351"/>
              <a:gd name="T43" fmla="*/ 1040 h 1528"/>
              <a:gd name="T44" fmla="*/ 880 w 1351"/>
              <a:gd name="T45" fmla="*/ 1007 h 1528"/>
              <a:gd name="T46" fmla="*/ 848 w 1351"/>
              <a:gd name="T47" fmla="*/ 1040 h 1528"/>
              <a:gd name="T48" fmla="*/ 848 w 1351"/>
              <a:gd name="T49" fmla="*/ 1104 h 1528"/>
              <a:gd name="T50" fmla="*/ 661 w 1351"/>
              <a:gd name="T51" fmla="*/ 1169 h 1528"/>
              <a:gd name="T52" fmla="*/ 661 w 1351"/>
              <a:gd name="T53" fmla="*/ 1235 h 1528"/>
              <a:gd name="T54" fmla="*/ 692 w 1351"/>
              <a:gd name="T55" fmla="*/ 1429 h 1528"/>
              <a:gd name="T56" fmla="*/ 628 w 1351"/>
              <a:gd name="T57" fmla="*/ 1396 h 1528"/>
              <a:gd name="T58" fmla="*/ 473 w 1351"/>
              <a:gd name="T59" fmla="*/ 1462 h 1528"/>
              <a:gd name="T60" fmla="*/ 409 w 1351"/>
              <a:gd name="T61" fmla="*/ 1396 h 1528"/>
              <a:gd name="T62" fmla="*/ 534 w 1351"/>
              <a:gd name="T63" fmla="*/ 1462 h 1528"/>
              <a:gd name="T64" fmla="*/ 566 w 1351"/>
              <a:gd name="T65" fmla="*/ 1429 h 1528"/>
              <a:gd name="T66" fmla="*/ 473 w 1351"/>
              <a:gd name="T67" fmla="*/ 1396 h 1528"/>
              <a:gd name="T68" fmla="*/ 283 w 1351"/>
              <a:gd name="T69" fmla="*/ 1300 h 1528"/>
              <a:gd name="T70" fmla="*/ 221 w 1351"/>
              <a:gd name="T71" fmla="*/ 1235 h 1528"/>
              <a:gd name="T72" fmla="*/ 221 w 1351"/>
              <a:gd name="T73" fmla="*/ 1203 h 1528"/>
              <a:gd name="T74" fmla="*/ 190 w 1351"/>
              <a:gd name="T75" fmla="*/ 1169 h 1528"/>
              <a:gd name="T76" fmla="*/ 126 w 1351"/>
              <a:gd name="T77" fmla="*/ 1136 h 1528"/>
              <a:gd name="T78" fmla="*/ 95 w 1351"/>
              <a:gd name="T79" fmla="*/ 1073 h 1528"/>
              <a:gd name="T80" fmla="*/ 0 w 1351"/>
              <a:gd name="T81" fmla="*/ 943 h 1528"/>
              <a:gd name="T82" fmla="*/ 31 w 1351"/>
              <a:gd name="T83" fmla="*/ 909 h 1528"/>
              <a:gd name="T84" fmla="*/ 95 w 1351"/>
              <a:gd name="T85" fmla="*/ 975 h 1528"/>
              <a:gd name="T86" fmla="*/ 0 w 1351"/>
              <a:gd name="T87" fmla="*/ 780 h 1528"/>
              <a:gd name="T88" fmla="*/ 63 w 1351"/>
              <a:gd name="T89" fmla="*/ 844 h 1528"/>
              <a:gd name="T90" fmla="*/ 63 w 1351"/>
              <a:gd name="T91" fmla="*/ 780 h 1528"/>
              <a:gd name="T92" fmla="*/ 31 w 1351"/>
              <a:gd name="T93" fmla="*/ 747 h 1528"/>
              <a:gd name="T94" fmla="*/ 63 w 1351"/>
              <a:gd name="T95" fmla="*/ 683 h 1528"/>
              <a:gd name="T96" fmla="*/ 63 w 1351"/>
              <a:gd name="T97" fmla="*/ 617 h 1528"/>
              <a:gd name="T98" fmla="*/ 95 w 1351"/>
              <a:gd name="T99" fmla="*/ 488 h 1528"/>
              <a:gd name="T100" fmla="*/ 159 w 1351"/>
              <a:gd name="T101" fmla="*/ 520 h 1528"/>
              <a:gd name="T102" fmla="*/ 221 w 1351"/>
              <a:gd name="T103" fmla="*/ 553 h 1528"/>
              <a:gd name="T104" fmla="*/ 159 w 1351"/>
              <a:gd name="T105" fmla="*/ 488 h 1528"/>
              <a:gd name="T106" fmla="*/ 95 w 1351"/>
              <a:gd name="T107" fmla="*/ 423 h 1528"/>
              <a:gd name="T108" fmla="*/ 159 w 1351"/>
              <a:gd name="T109" fmla="*/ 423 h 1528"/>
              <a:gd name="T110" fmla="*/ 566 w 1351"/>
              <a:gd name="T111" fmla="*/ 293 h 1528"/>
              <a:gd name="T112" fmla="*/ 661 w 1351"/>
              <a:gd name="T113" fmla="*/ 0 h 1528"/>
              <a:gd name="T114" fmla="*/ 754 w 1351"/>
              <a:gd name="T115" fmla="*/ 33 h 1528"/>
              <a:gd name="T116" fmla="*/ 880 w 1351"/>
              <a:gd name="T117" fmla="*/ 0 h 1528"/>
              <a:gd name="T118" fmla="*/ 974 w 1351"/>
              <a:gd name="T119" fmla="*/ 0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51" h="1528">
                <a:moveTo>
                  <a:pt x="1036" y="0"/>
                </a:moveTo>
                <a:lnTo>
                  <a:pt x="1036" y="66"/>
                </a:lnTo>
                <a:lnTo>
                  <a:pt x="1005" y="97"/>
                </a:lnTo>
                <a:lnTo>
                  <a:pt x="1036" y="196"/>
                </a:lnTo>
                <a:lnTo>
                  <a:pt x="1036" y="228"/>
                </a:lnTo>
                <a:lnTo>
                  <a:pt x="1068" y="260"/>
                </a:lnTo>
                <a:lnTo>
                  <a:pt x="1068" y="228"/>
                </a:lnTo>
                <a:lnTo>
                  <a:pt x="1099" y="228"/>
                </a:lnTo>
                <a:lnTo>
                  <a:pt x="1131" y="228"/>
                </a:lnTo>
                <a:lnTo>
                  <a:pt x="1163" y="228"/>
                </a:lnTo>
                <a:lnTo>
                  <a:pt x="1195" y="196"/>
                </a:lnTo>
                <a:lnTo>
                  <a:pt x="1257" y="196"/>
                </a:lnTo>
                <a:lnTo>
                  <a:pt x="1319" y="196"/>
                </a:lnTo>
                <a:lnTo>
                  <a:pt x="1350" y="228"/>
                </a:lnTo>
                <a:lnTo>
                  <a:pt x="1350" y="293"/>
                </a:lnTo>
                <a:lnTo>
                  <a:pt x="1319" y="325"/>
                </a:lnTo>
                <a:lnTo>
                  <a:pt x="1288" y="389"/>
                </a:lnTo>
                <a:lnTo>
                  <a:pt x="1257" y="423"/>
                </a:lnTo>
                <a:lnTo>
                  <a:pt x="1257" y="520"/>
                </a:lnTo>
                <a:lnTo>
                  <a:pt x="1225" y="553"/>
                </a:lnTo>
                <a:lnTo>
                  <a:pt x="1195" y="584"/>
                </a:lnTo>
                <a:lnTo>
                  <a:pt x="1225" y="617"/>
                </a:lnTo>
                <a:lnTo>
                  <a:pt x="1257" y="617"/>
                </a:lnTo>
                <a:lnTo>
                  <a:pt x="1288" y="649"/>
                </a:lnTo>
                <a:lnTo>
                  <a:pt x="1319" y="683"/>
                </a:lnTo>
                <a:lnTo>
                  <a:pt x="1350" y="715"/>
                </a:lnTo>
                <a:lnTo>
                  <a:pt x="1350" y="909"/>
                </a:lnTo>
                <a:lnTo>
                  <a:pt x="1350" y="943"/>
                </a:lnTo>
                <a:lnTo>
                  <a:pt x="1319" y="943"/>
                </a:lnTo>
                <a:lnTo>
                  <a:pt x="1350" y="1007"/>
                </a:lnTo>
                <a:lnTo>
                  <a:pt x="1319" y="1040"/>
                </a:lnTo>
                <a:lnTo>
                  <a:pt x="1319" y="1104"/>
                </a:lnTo>
                <a:lnTo>
                  <a:pt x="1288" y="1136"/>
                </a:lnTo>
                <a:lnTo>
                  <a:pt x="1257" y="1136"/>
                </a:lnTo>
                <a:lnTo>
                  <a:pt x="1225" y="1104"/>
                </a:lnTo>
                <a:lnTo>
                  <a:pt x="1195" y="1073"/>
                </a:lnTo>
                <a:lnTo>
                  <a:pt x="1163" y="1073"/>
                </a:lnTo>
                <a:lnTo>
                  <a:pt x="1163" y="1104"/>
                </a:lnTo>
                <a:lnTo>
                  <a:pt x="1131" y="1136"/>
                </a:lnTo>
                <a:lnTo>
                  <a:pt x="1099" y="1104"/>
                </a:lnTo>
                <a:lnTo>
                  <a:pt x="1068" y="1104"/>
                </a:lnTo>
                <a:lnTo>
                  <a:pt x="1005" y="1104"/>
                </a:lnTo>
                <a:lnTo>
                  <a:pt x="1005" y="1073"/>
                </a:lnTo>
                <a:lnTo>
                  <a:pt x="974" y="1040"/>
                </a:lnTo>
                <a:lnTo>
                  <a:pt x="943" y="1007"/>
                </a:lnTo>
                <a:lnTo>
                  <a:pt x="880" y="1007"/>
                </a:lnTo>
                <a:lnTo>
                  <a:pt x="848" y="1007"/>
                </a:lnTo>
                <a:lnTo>
                  <a:pt x="848" y="1040"/>
                </a:lnTo>
                <a:lnTo>
                  <a:pt x="848" y="1073"/>
                </a:lnTo>
                <a:lnTo>
                  <a:pt x="848" y="1104"/>
                </a:lnTo>
                <a:lnTo>
                  <a:pt x="722" y="1169"/>
                </a:lnTo>
                <a:lnTo>
                  <a:pt x="661" y="1169"/>
                </a:lnTo>
                <a:lnTo>
                  <a:pt x="628" y="1203"/>
                </a:lnTo>
                <a:lnTo>
                  <a:pt x="661" y="1235"/>
                </a:lnTo>
                <a:lnTo>
                  <a:pt x="692" y="1267"/>
                </a:lnTo>
                <a:lnTo>
                  <a:pt x="692" y="1429"/>
                </a:lnTo>
                <a:lnTo>
                  <a:pt x="661" y="1429"/>
                </a:lnTo>
                <a:lnTo>
                  <a:pt x="628" y="1396"/>
                </a:lnTo>
                <a:lnTo>
                  <a:pt x="534" y="1527"/>
                </a:lnTo>
                <a:lnTo>
                  <a:pt x="473" y="1462"/>
                </a:lnTo>
                <a:lnTo>
                  <a:pt x="409" y="1429"/>
                </a:lnTo>
                <a:lnTo>
                  <a:pt x="409" y="1396"/>
                </a:lnTo>
                <a:lnTo>
                  <a:pt x="503" y="1429"/>
                </a:lnTo>
                <a:lnTo>
                  <a:pt x="534" y="1462"/>
                </a:lnTo>
                <a:lnTo>
                  <a:pt x="566" y="1462"/>
                </a:lnTo>
                <a:lnTo>
                  <a:pt x="566" y="1429"/>
                </a:lnTo>
                <a:lnTo>
                  <a:pt x="534" y="1429"/>
                </a:lnTo>
                <a:lnTo>
                  <a:pt x="473" y="1396"/>
                </a:lnTo>
                <a:lnTo>
                  <a:pt x="377" y="1333"/>
                </a:lnTo>
                <a:lnTo>
                  <a:pt x="283" y="1300"/>
                </a:lnTo>
                <a:lnTo>
                  <a:pt x="252" y="1267"/>
                </a:lnTo>
                <a:lnTo>
                  <a:pt x="221" y="1235"/>
                </a:lnTo>
                <a:lnTo>
                  <a:pt x="190" y="1203"/>
                </a:lnTo>
                <a:lnTo>
                  <a:pt x="221" y="1203"/>
                </a:lnTo>
                <a:lnTo>
                  <a:pt x="221" y="1169"/>
                </a:lnTo>
                <a:lnTo>
                  <a:pt x="190" y="1169"/>
                </a:lnTo>
                <a:lnTo>
                  <a:pt x="126" y="1169"/>
                </a:lnTo>
                <a:lnTo>
                  <a:pt x="126" y="1136"/>
                </a:lnTo>
                <a:lnTo>
                  <a:pt x="95" y="1104"/>
                </a:lnTo>
                <a:lnTo>
                  <a:pt x="95" y="1073"/>
                </a:lnTo>
                <a:lnTo>
                  <a:pt x="31" y="943"/>
                </a:lnTo>
                <a:lnTo>
                  <a:pt x="0" y="943"/>
                </a:lnTo>
                <a:lnTo>
                  <a:pt x="0" y="909"/>
                </a:lnTo>
                <a:lnTo>
                  <a:pt x="31" y="909"/>
                </a:lnTo>
                <a:lnTo>
                  <a:pt x="63" y="943"/>
                </a:lnTo>
                <a:lnTo>
                  <a:pt x="95" y="975"/>
                </a:lnTo>
                <a:lnTo>
                  <a:pt x="0" y="813"/>
                </a:lnTo>
                <a:lnTo>
                  <a:pt x="0" y="780"/>
                </a:lnTo>
                <a:lnTo>
                  <a:pt x="31" y="813"/>
                </a:lnTo>
                <a:lnTo>
                  <a:pt x="63" y="844"/>
                </a:lnTo>
                <a:lnTo>
                  <a:pt x="63" y="813"/>
                </a:lnTo>
                <a:lnTo>
                  <a:pt x="63" y="780"/>
                </a:lnTo>
                <a:lnTo>
                  <a:pt x="31" y="780"/>
                </a:lnTo>
                <a:lnTo>
                  <a:pt x="31" y="747"/>
                </a:lnTo>
                <a:lnTo>
                  <a:pt x="31" y="715"/>
                </a:lnTo>
                <a:lnTo>
                  <a:pt x="63" y="683"/>
                </a:lnTo>
                <a:lnTo>
                  <a:pt x="63" y="649"/>
                </a:lnTo>
                <a:lnTo>
                  <a:pt x="63" y="617"/>
                </a:lnTo>
                <a:lnTo>
                  <a:pt x="63" y="553"/>
                </a:lnTo>
                <a:lnTo>
                  <a:pt x="95" y="488"/>
                </a:lnTo>
                <a:lnTo>
                  <a:pt x="126" y="520"/>
                </a:lnTo>
                <a:lnTo>
                  <a:pt x="159" y="520"/>
                </a:lnTo>
                <a:lnTo>
                  <a:pt x="190" y="520"/>
                </a:lnTo>
                <a:lnTo>
                  <a:pt x="221" y="553"/>
                </a:lnTo>
                <a:lnTo>
                  <a:pt x="252" y="488"/>
                </a:lnTo>
                <a:lnTo>
                  <a:pt x="159" y="488"/>
                </a:lnTo>
                <a:lnTo>
                  <a:pt x="126" y="455"/>
                </a:lnTo>
                <a:lnTo>
                  <a:pt x="95" y="423"/>
                </a:lnTo>
                <a:lnTo>
                  <a:pt x="126" y="389"/>
                </a:lnTo>
                <a:lnTo>
                  <a:pt x="159" y="423"/>
                </a:lnTo>
                <a:lnTo>
                  <a:pt x="126" y="293"/>
                </a:lnTo>
                <a:lnTo>
                  <a:pt x="566" y="293"/>
                </a:lnTo>
                <a:lnTo>
                  <a:pt x="566" y="33"/>
                </a:lnTo>
                <a:lnTo>
                  <a:pt x="661" y="0"/>
                </a:lnTo>
                <a:lnTo>
                  <a:pt x="722" y="33"/>
                </a:lnTo>
                <a:lnTo>
                  <a:pt x="754" y="33"/>
                </a:lnTo>
                <a:lnTo>
                  <a:pt x="817" y="0"/>
                </a:lnTo>
                <a:lnTo>
                  <a:pt x="880" y="0"/>
                </a:lnTo>
                <a:lnTo>
                  <a:pt x="911" y="0"/>
                </a:lnTo>
                <a:lnTo>
                  <a:pt x="974" y="0"/>
                </a:lnTo>
                <a:lnTo>
                  <a:pt x="1036" y="0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fr-FR"/>
          </a:p>
        </p:txBody>
      </p:sp>
      <p:sp>
        <p:nvSpPr>
          <p:cNvPr id="496" name="Freeform 58"/>
          <p:cNvSpPr>
            <a:spLocks noChangeArrowheads="1"/>
          </p:cNvSpPr>
          <p:nvPr/>
        </p:nvSpPr>
        <p:spPr bwMode="auto">
          <a:xfrm>
            <a:off x="1385974" y="3005138"/>
            <a:ext cx="395288" cy="582613"/>
          </a:xfrm>
          <a:custGeom>
            <a:avLst/>
            <a:gdLst>
              <a:gd name="T0" fmla="*/ 158 w 1101"/>
              <a:gd name="T1" fmla="*/ 487 h 1624"/>
              <a:gd name="T2" fmla="*/ 190 w 1101"/>
              <a:gd name="T3" fmla="*/ 648 h 1624"/>
              <a:gd name="T4" fmla="*/ 190 w 1101"/>
              <a:gd name="T5" fmla="*/ 779 h 1624"/>
              <a:gd name="T6" fmla="*/ 95 w 1101"/>
              <a:gd name="T7" fmla="*/ 876 h 1624"/>
              <a:gd name="T8" fmla="*/ 95 w 1101"/>
              <a:gd name="T9" fmla="*/ 942 h 1624"/>
              <a:gd name="T10" fmla="*/ 32 w 1101"/>
              <a:gd name="T11" fmla="*/ 1104 h 1624"/>
              <a:gd name="T12" fmla="*/ 32 w 1101"/>
              <a:gd name="T13" fmla="*/ 1168 h 1624"/>
              <a:gd name="T14" fmla="*/ 32 w 1101"/>
              <a:gd name="T15" fmla="*/ 1299 h 1624"/>
              <a:gd name="T16" fmla="*/ 95 w 1101"/>
              <a:gd name="T17" fmla="*/ 1396 h 1624"/>
              <a:gd name="T18" fmla="*/ 63 w 1101"/>
              <a:gd name="T19" fmla="*/ 1494 h 1624"/>
              <a:gd name="T20" fmla="*/ 32 w 1101"/>
              <a:gd name="T21" fmla="*/ 1527 h 1624"/>
              <a:gd name="T22" fmla="*/ 251 w 1101"/>
              <a:gd name="T23" fmla="*/ 1623 h 1624"/>
              <a:gd name="T24" fmla="*/ 314 w 1101"/>
              <a:gd name="T25" fmla="*/ 1623 h 1624"/>
              <a:gd name="T26" fmla="*/ 410 w 1101"/>
              <a:gd name="T27" fmla="*/ 1560 h 1624"/>
              <a:gd name="T28" fmla="*/ 503 w 1101"/>
              <a:gd name="T29" fmla="*/ 1560 h 1624"/>
              <a:gd name="T30" fmla="*/ 597 w 1101"/>
              <a:gd name="T31" fmla="*/ 1527 h 1624"/>
              <a:gd name="T32" fmla="*/ 692 w 1101"/>
              <a:gd name="T33" fmla="*/ 1494 h 1624"/>
              <a:gd name="T34" fmla="*/ 785 w 1101"/>
              <a:gd name="T35" fmla="*/ 1428 h 1624"/>
              <a:gd name="T36" fmla="*/ 879 w 1101"/>
              <a:gd name="T37" fmla="*/ 1396 h 1624"/>
              <a:gd name="T38" fmla="*/ 943 w 1101"/>
              <a:gd name="T39" fmla="*/ 1396 h 1624"/>
              <a:gd name="T40" fmla="*/ 1037 w 1101"/>
              <a:gd name="T41" fmla="*/ 1364 h 1624"/>
              <a:gd name="T42" fmla="*/ 1100 w 1101"/>
              <a:gd name="T43" fmla="*/ 1332 h 1624"/>
              <a:gd name="T44" fmla="*/ 1037 w 1101"/>
              <a:gd name="T45" fmla="*/ 1234 h 1624"/>
              <a:gd name="T46" fmla="*/ 1005 w 1101"/>
              <a:gd name="T47" fmla="*/ 1104 h 1624"/>
              <a:gd name="T48" fmla="*/ 973 w 1101"/>
              <a:gd name="T49" fmla="*/ 1007 h 1624"/>
              <a:gd name="T50" fmla="*/ 973 w 1101"/>
              <a:gd name="T51" fmla="*/ 876 h 1624"/>
              <a:gd name="T52" fmla="*/ 1005 w 1101"/>
              <a:gd name="T53" fmla="*/ 747 h 1624"/>
              <a:gd name="T54" fmla="*/ 973 w 1101"/>
              <a:gd name="T55" fmla="*/ 648 h 1624"/>
              <a:gd name="T56" fmla="*/ 943 w 1101"/>
              <a:gd name="T57" fmla="*/ 487 h 1624"/>
              <a:gd name="T58" fmla="*/ 911 w 1101"/>
              <a:gd name="T59" fmla="*/ 423 h 1624"/>
              <a:gd name="T60" fmla="*/ 911 w 1101"/>
              <a:gd name="T61" fmla="*/ 195 h 1624"/>
              <a:gd name="T62" fmla="*/ 848 w 1101"/>
              <a:gd name="T63" fmla="*/ 130 h 1624"/>
              <a:gd name="T64" fmla="*/ 817 w 1101"/>
              <a:gd name="T65" fmla="*/ 97 h 1624"/>
              <a:gd name="T66" fmla="*/ 911 w 1101"/>
              <a:gd name="T67" fmla="*/ 33 h 1624"/>
              <a:gd name="T68" fmla="*/ 817 w 1101"/>
              <a:gd name="T69" fmla="*/ 0 h 1624"/>
              <a:gd name="T70" fmla="*/ 660 w 1101"/>
              <a:gd name="T71" fmla="*/ 33 h 1624"/>
              <a:gd name="T72" fmla="*/ 158 w 1101"/>
              <a:gd name="T73" fmla="*/ 33 h 1624"/>
              <a:gd name="T74" fmla="*/ 158 w 1101"/>
              <a:gd name="T75" fmla="*/ 130 h 1624"/>
              <a:gd name="T76" fmla="*/ 190 w 1101"/>
              <a:gd name="T77" fmla="*/ 259 h 1624"/>
              <a:gd name="T78" fmla="*/ 158 w 1101"/>
              <a:gd name="T79" fmla="*/ 388 h 1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01" h="1624">
                <a:moveTo>
                  <a:pt x="158" y="388"/>
                </a:moveTo>
                <a:lnTo>
                  <a:pt x="158" y="487"/>
                </a:lnTo>
                <a:lnTo>
                  <a:pt x="158" y="519"/>
                </a:lnTo>
                <a:lnTo>
                  <a:pt x="190" y="648"/>
                </a:lnTo>
                <a:lnTo>
                  <a:pt x="190" y="747"/>
                </a:lnTo>
                <a:lnTo>
                  <a:pt x="190" y="779"/>
                </a:lnTo>
                <a:lnTo>
                  <a:pt x="158" y="812"/>
                </a:lnTo>
                <a:lnTo>
                  <a:pt x="95" y="876"/>
                </a:lnTo>
                <a:lnTo>
                  <a:pt x="95" y="908"/>
                </a:lnTo>
                <a:lnTo>
                  <a:pt x="95" y="942"/>
                </a:lnTo>
                <a:lnTo>
                  <a:pt x="95" y="1007"/>
                </a:lnTo>
                <a:lnTo>
                  <a:pt x="32" y="1104"/>
                </a:lnTo>
                <a:lnTo>
                  <a:pt x="32" y="1136"/>
                </a:lnTo>
                <a:lnTo>
                  <a:pt x="32" y="1168"/>
                </a:lnTo>
                <a:lnTo>
                  <a:pt x="32" y="1234"/>
                </a:lnTo>
                <a:lnTo>
                  <a:pt x="32" y="1299"/>
                </a:lnTo>
                <a:lnTo>
                  <a:pt x="63" y="1332"/>
                </a:lnTo>
                <a:lnTo>
                  <a:pt x="95" y="1396"/>
                </a:lnTo>
                <a:lnTo>
                  <a:pt x="95" y="1461"/>
                </a:lnTo>
                <a:lnTo>
                  <a:pt x="63" y="1494"/>
                </a:lnTo>
                <a:lnTo>
                  <a:pt x="0" y="1527"/>
                </a:lnTo>
                <a:lnTo>
                  <a:pt x="32" y="1527"/>
                </a:lnTo>
                <a:lnTo>
                  <a:pt x="158" y="1592"/>
                </a:lnTo>
                <a:lnTo>
                  <a:pt x="251" y="1623"/>
                </a:lnTo>
                <a:lnTo>
                  <a:pt x="282" y="1623"/>
                </a:lnTo>
                <a:lnTo>
                  <a:pt x="314" y="1623"/>
                </a:lnTo>
                <a:lnTo>
                  <a:pt x="377" y="1592"/>
                </a:lnTo>
                <a:lnTo>
                  <a:pt x="410" y="1560"/>
                </a:lnTo>
                <a:lnTo>
                  <a:pt x="441" y="1592"/>
                </a:lnTo>
                <a:lnTo>
                  <a:pt x="503" y="1560"/>
                </a:lnTo>
                <a:lnTo>
                  <a:pt x="565" y="1527"/>
                </a:lnTo>
                <a:lnTo>
                  <a:pt x="597" y="1527"/>
                </a:lnTo>
                <a:lnTo>
                  <a:pt x="660" y="1494"/>
                </a:lnTo>
                <a:lnTo>
                  <a:pt x="692" y="1494"/>
                </a:lnTo>
                <a:lnTo>
                  <a:pt x="723" y="1461"/>
                </a:lnTo>
                <a:lnTo>
                  <a:pt x="785" y="1428"/>
                </a:lnTo>
                <a:lnTo>
                  <a:pt x="848" y="1428"/>
                </a:lnTo>
                <a:lnTo>
                  <a:pt x="879" y="1396"/>
                </a:lnTo>
                <a:lnTo>
                  <a:pt x="911" y="1396"/>
                </a:lnTo>
                <a:lnTo>
                  <a:pt x="943" y="1396"/>
                </a:lnTo>
                <a:lnTo>
                  <a:pt x="973" y="1396"/>
                </a:lnTo>
                <a:lnTo>
                  <a:pt x="1037" y="1364"/>
                </a:lnTo>
                <a:lnTo>
                  <a:pt x="1068" y="1332"/>
                </a:lnTo>
                <a:lnTo>
                  <a:pt x="1100" y="1332"/>
                </a:lnTo>
                <a:lnTo>
                  <a:pt x="1068" y="1267"/>
                </a:lnTo>
                <a:lnTo>
                  <a:pt x="1037" y="1234"/>
                </a:lnTo>
                <a:lnTo>
                  <a:pt x="1005" y="1168"/>
                </a:lnTo>
                <a:lnTo>
                  <a:pt x="1005" y="1104"/>
                </a:lnTo>
                <a:lnTo>
                  <a:pt x="1005" y="1039"/>
                </a:lnTo>
                <a:lnTo>
                  <a:pt x="973" y="1007"/>
                </a:lnTo>
                <a:lnTo>
                  <a:pt x="1005" y="942"/>
                </a:lnTo>
                <a:lnTo>
                  <a:pt x="973" y="876"/>
                </a:lnTo>
                <a:lnTo>
                  <a:pt x="1005" y="812"/>
                </a:lnTo>
                <a:lnTo>
                  <a:pt x="1005" y="747"/>
                </a:lnTo>
                <a:lnTo>
                  <a:pt x="973" y="682"/>
                </a:lnTo>
                <a:lnTo>
                  <a:pt x="973" y="648"/>
                </a:lnTo>
                <a:lnTo>
                  <a:pt x="973" y="519"/>
                </a:lnTo>
                <a:lnTo>
                  <a:pt x="943" y="487"/>
                </a:lnTo>
                <a:lnTo>
                  <a:pt x="911" y="455"/>
                </a:lnTo>
                <a:lnTo>
                  <a:pt x="911" y="423"/>
                </a:lnTo>
                <a:lnTo>
                  <a:pt x="943" y="227"/>
                </a:lnTo>
                <a:lnTo>
                  <a:pt x="911" y="195"/>
                </a:lnTo>
                <a:lnTo>
                  <a:pt x="879" y="163"/>
                </a:lnTo>
                <a:lnTo>
                  <a:pt x="848" y="130"/>
                </a:lnTo>
                <a:lnTo>
                  <a:pt x="817" y="130"/>
                </a:lnTo>
                <a:lnTo>
                  <a:pt x="817" y="97"/>
                </a:lnTo>
                <a:lnTo>
                  <a:pt x="848" y="65"/>
                </a:lnTo>
                <a:lnTo>
                  <a:pt x="911" y="33"/>
                </a:lnTo>
                <a:lnTo>
                  <a:pt x="879" y="0"/>
                </a:lnTo>
                <a:lnTo>
                  <a:pt x="817" y="0"/>
                </a:lnTo>
                <a:lnTo>
                  <a:pt x="754" y="33"/>
                </a:lnTo>
                <a:lnTo>
                  <a:pt x="660" y="33"/>
                </a:lnTo>
                <a:lnTo>
                  <a:pt x="251" y="65"/>
                </a:lnTo>
                <a:lnTo>
                  <a:pt x="158" y="33"/>
                </a:lnTo>
                <a:lnTo>
                  <a:pt x="158" y="97"/>
                </a:lnTo>
                <a:lnTo>
                  <a:pt x="158" y="130"/>
                </a:lnTo>
                <a:lnTo>
                  <a:pt x="158" y="195"/>
                </a:lnTo>
                <a:lnTo>
                  <a:pt x="190" y="259"/>
                </a:lnTo>
                <a:lnTo>
                  <a:pt x="158" y="325"/>
                </a:lnTo>
                <a:lnTo>
                  <a:pt x="158" y="388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95" name="Freeform 56"/>
          <p:cNvSpPr>
            <a:spLocks noChangeArrowheads="1"/>
          </p:cNvSpPr>
          <p:nvPr/>
        </p:nvSpPr>
        <p:spPr bwMode="auto">
          <a:xfrm>
            <a:off x="947738" y="3043539"/>
            <a:ext cx="508000" cy="584200"/>
          </a:xfrm>
          <a:custGeom>
            <a:avLst/>
            <a:gdLst>
              <a:gd name="T0" fmla="*/ 1382 w 1415"/>
              <a:gd name="T1" fmla="*/ 389 h 1625"/>
              <a:gd name="T2" fmla="*/ 1414 w 1415"/>
              <a:gd name="T3" fmla="*/ 551 h 1625"/>
              <a:gd name="T4" fmla="*/ 1414 w 1415"/>
              <a:gd name="T5" fmla="*/ 682 h 1625"/>
              <a:gd name="T6" fmla="*/ 1320 w 1415"/>
              <a:gd name="T7" fmla="*/ 779 h 1625"/>
              <a:gd name="T8" fmla="*/ 1320 w 1415"/>
              <a:gd name="T9" fmla="*/ 844 h 1625"/>
              <a:gd name="T10" fmla="*/ 1257 w 1415"/>
              <a:gd name="T11" fmla="*/ 1007 h 1625"/>
              <a:gd name="T12" fmla="*/ 1257 w 1415"/>
              <a:gd name="T13" fmla="*/ 1071 h 1625"/>
              <a:gd name="T14" fmla="*/ 1257 w 1415"/>
              <a:gd name="T15" fmla="*/ 1202 h 1625"/>
              <a:gd name="T16" fmla="*/ 1320 w 1415"/>
              <a:gd name="T17" fmla="*/ 1299 h 1625"/>
              <a:gd name="T18" fmla="*/ 1320 w 1415"/>
              <a:gd name="T19" fmla="*/ 1396 h 1625"/>
              <a:gd name="T20" fmla="*/ 1225 w 1415"/>
              <a:gd name="T21" fmla="*/ 1396 h 1625"/>
              <a:gd name="T22" fmla="*/ 1194 w 1415"/>
              <a:gd name="T23" fmla="*/ 1396 h 1625"/>
              <a:gd name="T24" fmla="*/ 1131 w 1415"/>
              <a:gd name="T25" fmla="*/ 1429 h 1625"/>
              <a:gd name="T26" fmla="*/ 1037 w 1415"/>
              <a:gd name="T27" fmla="*/ 1396 h 1625"/>
              <a:gd name="T28" fmla="*/ 944 w 1415"/>
              <a:gd name="T29" fmla="*/ 1429 h 1625"/>
              <a:gd name="T30" fmla="*/ 785 w 1415"/>
              <a:gd name="T31" fmla="*/ 1462 h 1625"/>
              <a:gd name="T32" fmla="*/ 629 w 1415"/>
              <a:gd name="T33" fmla="*/ 1462 h 1625"/>
              <a:gd name="T34" fmla="*/ 534 w 1415"/>
              <a:gd name="T35" fmla="*/ 1495 h 1625"/>
              <a:gd name="T36" fmla="*/ 472 w 1415"/>
              <a:gd name="T37" fmla="*/ 1558 h 1625"/>
              <a:gd name="T38" fmla="*/ 377 w 1415"/>
              <a:gd name="T39" fmla="*/ 1592 h 1625"/>
              <a:gd name="T40" fmla="*/ 283 w 1415"/>
              <a:gd name="T41" fmla="*/ 1624 h 1625"/>
              <a:gd name="T42" fmla="*/ 252 w 1415"/>
              <a:gd name="T43" fmla="*/ 1364 h 1625"/>
              <a:gd name="T44" fmla="*/ 221 w 1415"/>
              <a:gd name="T45" fmla="*/ 1267 h 1625"/>
              <a:gd name="T46" fmla="*/ 126 w 1415"/>
              <a:gd name="T47" fmla="*/ 1169 h 1625"/>
              <a:gd name="T48" fmla="*/ 32 w 1415"/>
              <a:gd name="T49" fmla="*/ 1104 h 1625"/>
              <a:gd name="T50" fmla="*/ 0 w 1415"/>
              <a:gd name="T51" fmla="*/ 1039 h 1625"/>
              <a:gd name="T52" fmla="*/ 0 w 1415"/>
              <a:gd name="T53" fmla="*/ 811 h 1625"/>
              <a:gd name="T54" fmla="*/ 94 w 1415"/>
              <a:gd name="T55" fmla="*/ 715 h 1625"/>
              <a:gd name="T56" fmla="*/ 63 w 1415"/>
              <a:gd name="T57" fmla="*/ 617 h 1625"/>
              <a:gd name="T58" fmla="*/ 158 w 1415"/>
              <a:gd name="T59" fmla="*/ 551 h 1625"/>
              <a:gd name="T60" fmla="*/ 158 w 1415"/>
              <a:gd name="T61" fmla="*/ 456 h 1625"/>
              <a:gd name="T62" fmla="*/ 158 w 1415"/>
              <a:gd name="T63" fmla="*/ 325 h 1625"/>
              <a:gd name="T64" fmla="*/ 126 w 1415"/>
              <a:gd name="T65" fmla="*/ 260 h 1625"/>
              <a:gd name="T66" fmla="*/ 94 w 1415"/>
              <a:gd name="T67" fmla="*/ 196 h 1625"/>
              <a:gd name="T68" fmla="*/ 126 w 1415"/>
              <a:gd name="T69" fmla="*/ 162 h 1625"/>
              <a:gd name="T70" fmla="*/ 158 w 1415"/>
              <a:gd name="T71" fmla="*/ 65 h 1625"/>
              <a:gd name="T72" fmla="*/ 252 w 1415"/>
              <a:gd name="T73" fmla="*/ 65 h 1625"/>
              <a:gd name="T74" fmla="*/ 346 w 1415"/>
              <a:gd name="T75" fmla="*/ 97 h 1625"/>
              <a:gd name="T76" fmla="*/ 410 w 1415"/>
              <a:gd name="T77" fmla="*/ 65 h 1625"/>
              <a:gd name="T78" fmla="*/ 534 w 1415"/>
              <a:gd name="T79" fmla="*/ 0 h 1625"/>
              <a:gd name="T80" fmla="*/ 566 w 1415"/>
              <a:gd name="T81" fmla="*/ 65 h 1625"/>
              <a:gd name="T82" fmla="*/ 629 w 1415"/>
              <a:gd name="T83" fmla="*/ 130 h 1625"/>
              <a:gd name="T84" fmla="*/ 692 w 1415"/>
              <a:gd name="T85" fmla="*/ 65 h 1625"/>
              <a:gd name="T86" fmla="*/ 754 w 1415"/>
              <a:gd name="T87" fmla="*/ 97 h 1625"/>
              <a:gd name="T88" fmla="*/ 817 w 1415"/>
              <a:gd name="T89" fmla="*/ 97 h 1625"/>
              <a:gd name="T90" fmla="*/ 879 w 1415"/>
              <a:gd name="T91" fmla="*/ 162 h 1625"/>
              <a:gd name="T92" fmla="*/ 944 w 1415"/>
              <a:gd name="T93" fmla="*/ 228 h 1625"/>
              <a:gd name="T94" fmla="*/ 1005 w 1415"/>
              <a:gd name="T95" fmla="*/ 291 h 1625"/>
              <a:gd name="T96" fmla="*/ 1068 w 1415"/>
              <a:gd name="T97" fmla="*/ 260 h 1625"/>
              <a:gd name="T98" fmla="*/ 1162 w 1415"/>
              <a:gd name="T99" fmla="*/ 228 h 1625"/>
              <a:gd name="T100" fmla="*/ 1257 w 1415"/>
              <a:gd name="T101" fmla="*/ 228 h 1625"/>
              <a:gd name="T102" fmla="*/ 1320 w 1415"/>
              <a:gd name="T103" fmla="*/ 260 h 1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15" h="1625">
                <a:moveTo>
                  <a:pt x="1382" y="291"/>
                </a:moveTo>
                <a:lnTo>
                  <a:pt x="1382" y="389"/>
                </a:lnTo>
                <a:lnTo>
                  <a:pt x="1382" y="422"/>
                </a:lnTo>
                <a:lnTo>
                  <a:pt x="1414" y="551"/>
                </a:lnTo>
                <a:lnTo>
                  <a:pt x="1414" y="649"/>
                </a:lnTo>
                <a:lnTo>
                  <a:pt x="1414" y="682"/>
                </a:lnTo>
                <a:lnTo>
                  <a:pt x="1382" y="715"/>
                </a:lnTo>
                <a:lnTo>
                  <a:pt x="1320" y="779"/>
                </a:lnTo>
                <a:lnTo>
                  <a:pt x="1320" y="811"/>
                </a:lnTo>
                <a:lnTo>
                  <a:pt x="1320" y="844"/>
                </a:lnTo>
                <a:lnTo>
                  <a:pt x="1320" y="909"/>
                </a:lnTo>
                <a:lnTo>
                  <a:pt x="1257" y="1007"/>
                </a:lnTo>
                <a:lnTo>
                  <a:pt x="1257" y="1039"/>
                </a:lnTo>
                <a:lnTo>
                  <a:pt x="1257" y="1071"/>
                </a:lnTo>
                <a:lnTo>
                  <a:pt x="1257" y="1136"/>
                </a:lnTo>
                <a:lnTo>
                  <a:pt x="1257" y="1202"/>
                </a:lnTo>
                <a:lnTo>
                  <a:pt x="1288" y="1235"/>
                </a:lnTo>
                <a:lnTo>
                  <a:pt x="1320" y="1299"/>
                </a:lnTo>
                <a:lnTo>
                  <a:pt x="1320" y="1364"/>
                </a:lnTo>
                <a:lnTo>
                  <a:pt x="1320" y="1396"/>
                </a:lnTo>
                <a:lnTo>
                  <a:pt x="1288" y="1396"/>
                </a:lnTo>
                <a:lnTo>
                  <a:pt x="1225" y="1396"/>
                </a:lnTo>
                <a:lnTo>
                  <a:pt x="1225" y="1364"/>
                </a:lnTo>
                <a:lnTo>
                  <a:pt x="1194" y="1396"/>
                </a:lnTo>
                <a:lnTo>
                  <a:pt x="1162" y="1429"/>
                </a:lnTo>
                <a:lnTo>
                  <a:pt x="1131" y="1429"/>
                </a:lnTo>
                <a:lnTo>
                  <a:pt x="1068" y="1429"/>
                </a:lnTo>
                <a:lnTo>
                  <a:pt x="1037" y="1396"/>
                </a:lnTo>
                <a:lnTo>
                  <a:pt x="1005" y="1396"/>
                </a:lnTo>
                <a:lnTo>
                  <a:pt x="944" y="1429"/>
                </a:lnTo>
                <a:lnTo>
                  <a:pt x="848" y="1462"/>
                </a:lnTo>
                <a:lnTo>
                  <a:pt x="785" y="1462"/>
                </a:lnTo>
                <a:lnTo>
                  <a:pt x="723" y="1462"/>
                </a:lnTo>
                <a:lnTo>
                  <a:pt x="629" y="1462"/>
                </a:lnTo>
                <a:lnTo>
                  <a:pt x="597" y="1495"/>
                </a:lnTo>
                <a:lnTo>
                  <a:pt x="534" y="1495"/>
                </a:lnTo>
                <a:lnTo>
                  <a:pt x="502" y="1526"/>
                </a:lnTo>
                <a:lnTo>
                  <a:pt x="472" y="1558"/>
                </a:lnTo>
                <a:lnTo>
                  <a:pt x="410" y="1592"/>
                </a:lnTo>
                <a:lnTo>
                  <a:pt x="377" y="1592"/>
                </a:lnTo>
                <a:lnTo>
                  <a:pt x="346" y="1592"/>
                </a:lnTo>
                <a:lnTo>
                  <a:pt x="283" y="1624"/>
                </a:lnTo>
                <a:lnTo>
                  <a:pt x="221" y="1624"/>
                </a:lnTo>
                <a:lnTo>
                  <a:pt x="252" y="1364"/>
                </a:lnTo>
                <a:lnTo>
                  <a:pt x="252" y="1299"/>
                </a:lnTo>
                <a:lnTo>
                  <a:pt x="221" y="1267"/>
                </a:lnTo>
                <a:lnTo>
                  <a:pt x="158" y="1202"/>
                </a:lnTo>
                <a:lnTo>
                  <a:pt x="126" y="1169"/>
                </a:lnTo>
                <a:lnTo>
                  <a:pt x="94" y="1136"/>
                </a:lnTo>
                <a:lnTo>
                  <a:pt x="32" y="1104"/>
                </a:lnTo>
                <a:lnTo>
                  <a:pt x="32" y="1071"/>
                </a:lnTo>
                <a:lnTo>
                  <a:pt x="0" y="1039"/>
                </a:lnTo>
                <a:lnTo>
                  <a:pt x="0" y="909"/>
                </a:lnTo>
                <a:lnTo>
                  <a:pt x="0" y="811"/>
                </a:lnTo>
                <a:lnTo>
                  <a:pt x="63" y="748"/>
                </a:lnTo>
                <a:lnTo>
                  <a:pt x="94" y="715"/>
                </a:lnTo>
                <a:lnTo>
                  <a:pt x="94" y="682"/>
                </a:lnTo>
                <a:lnTo>
                  <a:pt x="63" y="617"/>
                </a:lnTo>
                <a:lnTo>
                  <a:pt x="94" y="584"/>
                </a:lnTo>
                <a:lnTo>
                  <a:pt x="158" y="551"/>
                </a:lnTo>
                <a:lnTo>
                  <a:pt x="158" y="488"/>
                </a:lnTo>
                <a:lnTo>
                  <a:pt x="158" y="456"/>
                </a:lnTo>
                <a:lnTo>
                  <a:pt x="158" y="357"/>
                </a:lnTo>
                <a:lnTo>
                  <a:pt x="158" y="325"/>
                </a:lnTo>
                <a:lnTo>
                  <a:pt x="158" y="291"/>
                </a:lnTo>
                <a:lnTo>
                  <a:pt x="126" y="260"/>
                </a:lnTo>
                <a:lnTo>
                  <a:pt x="94" y="228"/>
                </a:lnTo>
                <a:lnTo>
                  <a:pt x="94" y="196"/>
                </a:lnTo>
                <a:lnTo>
                  <a:pt x="94" y="162"/>
                </a:lnTo>
                <a:lnTo>
                  <a:pt x="126" y="162"/>
                </a:lnTo>
                <a:lnTo>
                  <a:pt x="158" y="97"/>
                </a:lnTo>
                <a:lnTo>
                  <a:pt x="158" y="65"/>
                </a:lnTo>
                <a:lnTo>
                  <a:pt x="221" y="65"/>
                </a:lnTo>
                <a:lnTo>
                  <a:pt x="252" y="65"/>
                </a:lnTo>
                <a:lnTo>
                  <a:pt x="315" y="65"/>
                </a:lnTo>
                <a:lnTo>
                  <a:pt x="346" y="97"/>
                </a:lnTo>
                <a:lnTo>
                  <a:pt x="377" y="97"/>
                </a:lnTo>
                <a:lnTo>
                  <a:pt x="410" y="65"/>
                </a:lnTo>
                <a:lnTo>
                  <a:pt x="472" y="32"/>
                </a:lnTo>
                <a:lnTo>
                  <a:pt x="534" y="0"/>
                </a:lnTo>
                <a:lnTo>
                  <a:pt x="566" y="32"/>
                </a:lnTo>
                <a:lnTo>
                  <a:pt x="566" y="65"/>
                </a:lnTo>
                <a:lnTo>
                  <a:pt x="597" y="97"/>
                </a:lnTo>
                <a:lnTo>
                  <a:pt x="629" y="130"/>
                </a:lnTo>
                <a:lnTo>
                  <a:pt x="661" y="65"/>
                </a:lnTo>
                <a:lnTo>
                  <a:pt x="692" y="65"/>
                </a:lnTo>
                <a:lnTo>
                  <a:pt x="754" y="65"/>
                </a:lnTo>
                <a:lnTo>
                  <a:pt x="754" y="97"/>
                </a:lnTo>
                <a:lnTo>
                  <a:pt x="785" y="97"/>
                </a:lnTo>
                <a:lnTo>
                  <a:pt x="817" y="97"/>
                </a:lnTo>
                <a:lnTo>
                  <a:pt x="848" y="130"/>
                </a:lnTo>
                <a:lnTo>
                  <a:pt x="879" y="162"/>
                </a:lnTo>
                <a:lnTo>
                  <a:pt x="912" y="228"/>
                </a:lnTo>
                <a:lnTo>
                  <a:pt x="944" y="228"/>
                </a:lnTo>
                <a:lnTo>
                  <a:pt x="974" y="291"/>
                </a:lnTo>
                <a:lnTo>
                  <a:pt x="1005" y="291"/>
                </a:lnTo>
                <a:lnTo>
                  <a:pt x="1037" y="291"/>
                </a:lnTo>
                <a:lnTo>
                  <a:pt x="1068" y="260"/>
                </a:lnTo>
                <a:lnTo>
                  <a:pt x="1131" y="260"/>
                </a:lnTo>
                <a:lnTo>
                  <a:pt x="1162" y="228"/>
                </a:lnTo>
                <a:lnTo>
                  <a:pt x="1194" y="196"/>
                </a:lnTo>
                <a:lnTo>
                  <a:pt x="1257" y="228"/>
                </a:lnTo>
                <a:lnTo>
                  <a:pt x="1288" y="260"/>
                </a:lnTo>
                <a:lnTo>
                  <a:pt x="1320" y="260"/>
                </a:lnTo>
                <a:lnTo>
                  <a:pt x="1382" y="291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14" name="Freeform 142"/>
          <p:cNvSpPr>
            <a:spLocks noChangeArrowheads="1"/>
          </p:cNvSpPr>
          <p:nvPr/>
        </p:nvSpPr>
        <p:spPr bwMode="auto">
          <a:xfrm>
            <a:off x="3117850" y="6057900"/>
            <a:ext cx="1309688" cy="1122363"/>
          </a:xfrm>
          <a:custGeom>
            <a:avLst/>
            <a:gdLst>
              <a:gd name="T0" fmla="*/ 3642 w 3643"/>
              <a:gd name="T1" fmla="*/ 1234 h 3120"/>
              <a:gd name="T2" fmla="*/ 3548 w 3643"/>
              <a:gd name="T3" fmla="*/ 1462 h 3120"/>
              <a:gd name="T4" fmla="*/ 3423 w 3643"/>
              <a:gd name="T5" fmla="*/ 1689 h 3120"/>
              <a:gd name="T6" fmla="*/ 3234 w 3643"/>
              <a:gd name="T7" fmla="*/ 1787 h 3120"/>
              <a:gd name="T8" fmla="*/ 3140 w 3643"/>
              <a:gd name="T9" fmla="*/ 1949 h 3120"/>
              <a:gd name="T10" fmla="*/ 2951 w 3643"/>
              <a:gd name="T11" fmla="*/ 2307 h 3120"/>
              <a:gd name="T12" fmla="*/ 2605 w 3643"/>
              <a:gd name="T13" fmla="*/ 2567 h 3120"/>
              <a:gd name="T14" fmla="*/ 2292 w 3643"/>
              <a:gd name="T15" fmla="*/ 2827 h 3120"/>
              <a:gd name="T16" fmla="*/ 2103 w 3643"/>
              <a:gd name="T17" fmla="*/ 2891 h 3120"/>
              <a:gd name="T18" fmla="*/ 1915 w 3643"/>
              <a:gd name="T19" fmla="*/ 2891 h 3120"/>
              <a:gd name="T20" fmla="*/ 1790 w 3643"/>
              <a:gd name="T21" fmla="*/ 2923 h 3120"/>
              <a:gd name="T22" fmla="*/ 1569 w 3643"/>
              <a:gd name="T23" fmla="*/ 2956 h 3120"/>
              <a:gd name="T24" fmla="*/ 1320 w 3643"/>
              <a:gd name="T25" fmla="*/ 2956 h 3120"/>
              <a:gd name="T26" fmla="*/ 1130 w 3643"/>
              <a:gd name="T27" fmla="*/ 3020 h 3120"/>
              <a:gd name="T28" fmla="*/ 942 w 3643"/>
              <a:gd name="T29" fmla="*/ 3053 h 3120"/>
              <a:gd name="T30" fmla="*/ 785 w 3643"/>
              <a:gd name="T31" fmla="*/ 3086 h 3120"/>
              <a:gd name="T32" fmla="*/ 628 w 3643"/>
              <a:gd name="T33" fmla="*/ 3086 h 3120"/>
              <a:gd name="T34" fmla="*/ 471 w 3643"/>
              <a:gd name="T35" fmla="*/ 3020 h 3120"/>
              <a:gd name="T36" fmla="*/ 409 w 3643"/>
              <a:gd name="T37" fmla="*/ 2988 h 3120"/>
              <a:gd name="T38" fmla="*/ 376 w 3643"/>
              <a:gd name="T39" fmla="*/ 2827 h 3120"/>
              <a:gd name="T40" fmla="*/ 283 w 3643"/>
              <a:gd name="T41" fmla="*/ 2631 h 3120"/>
              <a:gd name="T42" fmla="*/ 345 w 3643"/>
              <a:gd name="T43" fmla="*/ 2500 h 3120"/>
              <a:gd name="T44" fmla="*/ 251 w 3643"/>
              <a:gd name="T45" fmla="*/ 2177 h 3120"/>
              <a:gd name="T46" fmla="*/ 94 w 3643"/>
              <a:gd name="T47" fmla="*/ 1819 h 3120"/>
              <a:gd name="T48" fmla="*/ 0 w 3643"/>
              <a:gd name="T49" fmla="*/ 1624 h 3120"/>
              <a:gd name="T50" fmla="*/ 63 w 3643"/>
              <a:gd name="T51" fmla="*/ 1430 h 3120"/>
              <a:gd name="T52" fmla="*/ 157 w 3643"/>
              <a:gd name="T53" fmla="*/ 1527 h 3120"/>
              <a:gd name="T54" fmla="*/ 409 w 3643"/>
              <a:gd name="T55" fmla="*/ 1624 h 3120"/>
              <a:gd name="T56" fmla="*/ 534 w 3643"/>
              <a:gd name="T57" fmla="*/ 1624 h 3120"/>
              <a:gd name="T58" fmla="*/ 660 w 3643"/>
              <a:gd name="T59" fmla="*/ 1527 h 3120"/>
              <a:gd name="T60" fmla="*/ 817 w 3643"/>
              <a:gd name="T61" fmla="*/ 650 h 3120"/>
              <a:gd name="T62" fmla="*/ 910 w 3643"/>
              <a:gd name="T63" fmla="*/ 974 h 3120"/>
              <a:gd name="T64" fmla="*/ 942 w 3643"/>
              <a:gd name="T65" fmla="*/ 1137 h 3120"/>
              <a:gd name="T66" fmla="*/ 1161 w 3643"/>
              <a:gd name="T67" fmla="*/ 1104 h 3120"/>
              <a:gd name="T68" fmla="*/ 1350 w 3643"/>
              <a:gd name="T69" fmla="*/ 910 h 3120"/>
              <a:gd name="T70" fmla="*/ 1476 w 3643"/>
              <a:gd name="T71" fmla="*/ 780 h 3120"/>
              <a:gd name="T72" fmla="*/ 1664 w 3643"/>
              <a:gd name="T73" fmla="*/ 844 h 3120"/>
              <a:gd name="T74" fmla="*/ 1915 w 3643"/>
              <a:gd name="T75" fmla="*/ 844 h 3120"/>
              <a:gd name="T76" fmla="*/ 2072 w 3643"/>
              <a:gd name="T77" fmla="*/ 683 h 3120"/>
              <a:gd name="T78" fmla="*/ 2324 w 3643"/>
              <a:gd name="T79" fmla="*/ 487 h 3120"/>
              <a:gd name="T80" fmla="*/ 2355 w 3643"/>
              <a:gd name="T81" fmla="*/ 325 h 3120"/>
              <a:gd name="T82" fmla="*/ 2481 w 3643"/>
              <a:gd name="T83" fmla="*/ 227 h 3120"/>
              <a:gd name="T84" fmla="*/ 2669 w 3643"/>
              <a:gd name="T85" fmla="*/ 65 h 3120"/>
              <a:gd name="T86" fmla="*/ 2857 w 3643"/>
              <a:gd name="T87" fmla="*/ 0 h 3120"/>
              <a:gd name="T88" fmla="*/ 3171 w 3643"/>
              <a:gd name="T89" fmla="*/ 33 h 3120"/>
              <a:gd name="T90" fmla="*/ 3391 w 3643"/>
              <a:gd name="T91" fmla="*/ 65 h 3120"/>
              <a:gd name="T92" fmla="*/ 3454 w 3643"/>
              <a:gd name="T93" fmla="*/ 325 h 3120"/>
              <a:gd name="T94" fmla="*/ 3485 w 3643"/>
              <a:gd name="T95" fmla="*/ 585 h 3120"/>
              <a:gd name="T96" fmla="*/ 3423 w 3643"/>
              <a:gd name="T97" fmla="*/ 910 h 3120"/>
              <a:gd name="T98" fmla="*/ 3329 w 3643"/>
              <a:gd name="T99" fmla="*/ 877 h 3120"/>
              <a:gd name="T100" fmla="*/ 3171 w 3643"/>
              <a:gd name="T101" fmla="*/ 1072 h 3120"/>
              <a:gd name="T102" fmla="*/ 3296 w 3643"/>
              <a:gd name="T103" fmla="*/ 1266 h 3120"/>
              <a:gd name="T104" fmla="*/ 3485 w 3643"/>
              <a:gd name="T105" fmla="*/ 1170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43" h="3120">
                <a:moveTo>
                  <a:pt x="3485" y="1170"/>
                </a:moveTo>
                <a:lnTo>
                  <a:pt x="3517" y="1203"/>
                </a:lnTo>
                <a:lnTo>
                  <a:pt x="3548" y="1203"/>
                </a:lnTo>
                <a:lnTo>
                  <a:pt x="3642" y="1234"/>
                </a:lnTo>
                <a:lnTo>
                  <a:pt x="3610" y="1300"/>
                </a:lnTo>
                <a:lnTo>
                  <a:pt x="3579" y="1364"/>
                </a:lnTo>
                <a:lnTo>
                  <a:pt x="3579" y="1397"/>
                </a:lnTo>
                <a:lnTo>
                  <a:pt x="3548" y="1462"/>
                </a:lnTo>
                <a:lnTo>
                  <a:pt x="3517" y="1527"/>
                </a:lnTo>
                <a:lnTo>
                  <a:pt x="3485" y="1592"/>
                </a:lnTo>
                <a:lnTo>
                  <a:pt x="3485" y="1624"/>
                </a:lnTo>
                <a:lnTo>
                  <a:pt x="3423" y="1689"/>
                </a:lnTo>
                <a:lnTo>
                  <a:pt x="3391" y="1689"/>
                </a:lnTo>
                <a:lnTo>
                  <a:pt x="3360" y="1722"/>
                </a:lnTo>
                <a:lnTo>
                  <a:pt x="3266" y="1787"/>
                </a:lnTo>
                <a:lnTo>
                  <a:pt x="3234" y="1787"/>
                </a:lnTo>
                <a:lnTo>
                  <a:pt x="3202" y="1819"/>
                </a:lnTo>
                <a:lnTo>
                  <a:pt x="3171" y="1852"/>
                </a:lnTo>
                <a:lnTo>
                  <a:pt x="3171" y="1884"/>
                </a:lnTo>
                <a:lnTo>
                  <a:pt x="3140" y="1949"/>
                </a:lnTo>
                <a:lnTo>
                  <a:pt x="3108" y="2047"/>
                </a:lnTo>
                <a:lnTo>
                  <a:pt x="3015" y="2177"/>
                </a:lnTo>
                <a:lnTo>
                  <a:pt x="2983" y="2274"/>
                </a:lnTo>
                <a:lnTo>
                  <a:pt x="2951" y="2307"/>
                </a:lnTo>
                <a:lnTo>
                  <a:pt x="2795" y="2404"/>
                </a:lnTo>
                <a:lnTo>
                  <a:pt x="2732" y="2469"/>
                </a:lnTo>
                <a:lnTo>
                  <a:pt x="2669" y="2534"/>
                </a:lnTo>
                <a:lnTo>
                  <a:pt x="2605" y="2567"/>
                </a:lnTo>
                <a:lnTo>
                  <a:pt x="2512" y="2663"/>
                </a:lnTo>
                <a:lnTo>
                  <a:pt x="2418" y="2728"/>
                </a:lnTo>
                <a:lnTo>
                  <a:pt x="2324" y="2793"/>
                </a:lnTo>
                <a:lnTo>
                  <a:pt x="2292" y="2827"/>
                </a:lnTo>
                <a:lnTo>
                  <a:pt x="2230" y="2859"/>
                </a:lnTo>
                <a:lnTo>
                  <a:pt x="2197" y="2891"/>
                </a:lnTo>
                <a:lnTo>
                  <a:pt x="2135" y="2891"/>
                </a:lnTo>
                <a:lnTo>
                  <a:pt x="2103" y="2891"/>
                </a:lnTo>
                <a:lnTo>
                  <a:pt x="2042" y="2891"/>
                </a:lnTo>
                <a:lnTo>
                  <a:pt x="1979" y="2891"/>
                </a:lnTo>
                <a:lnTo>
                  <a:pt x="1946" y="2891"/>
                </a:lnTo>
                <a:lnTo>
                  <a:pt x="1915" y="2891"/>
                </a:lnTo>
                <a:lnTo>
                  <a:pt x="1915" y="2923"/>
                </a:lnTo>
                <a:lnTo>
                  <a:pt x="1883" y="2956"/>
                </a:lnTo>
                <a:lnTo>
                  <a:pt x="1821" y="2923"/>
                </a:lnTo>
                <a:lnTo>
                  <a:pt x="1790" y="2923"/>
                </a:lnTo>
                <a:lnTo>
                  <a:pt x="1728" y="2956"/>
                </a:lnTo>
                <a:lnTo>
                  <a:pt x="1728" y="2988"/>
                </a:lnTo>
                <a:lnTo>
                  <a:pt x="1664" y="2988"/>
                </a:lnTo>
                <a:lnTo>
                  <a:pt x="1569" y="2956"/>
                </a:lnTo>
                <a:lnTo>
                  <a:pt x="1507" y="2956"/>
                </a:lnTo>
                <a:lnTo>
                  <a:pt x="1476" y="2956"/>
                </a:lnTo>
                <a:lnTo>
                  <a:pt x="1381" y="2988"/>
                </a:lnTo>
                <a:lnTo>
                  <a:pt x="1320" y="2956"/>
                </a:lnTo>
                <a:lnTo>
                  <a:pt x="1287" y="2956"/>
                </a:lnTo>
                <a:lnTo>
                  <a:pt x="1225" y="2988"/>
                </a:lnTo>
                <a:lnTo>
                  <a:pt x="1193" y="2988"/>
                </a:lnTo>
                <a:lnTo>
                  <a:pt x="1130" y="3020"/>
                </a:lnTo>
                <a:lnTo>
                  <a:pt x="1068" y="3053"/>
                </a:lnTo>
                <a:lnTo>
                  <a:pt x="1005" y="3053"/>
                </a:lnTo>
                <a:lnTo>
                  <a:pt x="974" y="3053"/>
                </a:lnTo>
                <a:lnTo>
                  <a:pt x="942" y="3053"/>
                </a:lnTo>
                <a:lnTo>
                  <a:pt x="910" y="3053"/>
                </a:lnTo>
                <a:lnTo>
                  <a:pt x="878" y="3086"/>
                </a:lnTo>
                <a:lnTo>
                  <a:pt x="817" y="3086"/>
                </a:lnTo>
                <a:lnTo>
                  <a:pt x="785" y="3086"/>
                </a:lnTo>
                <a:lnTo>
                  <a:pt x="754" y="3119"/>
                </a:lnTo>
                <a:lnTo>
                  <a:pt x="723" y="3119"/>
                </a:lnTo>
                <a:lnTo>
                  <a:pt x="660" y="3119"/>
                </a:lnTo>
                <a:lnTo>
                  <a:pt x="628" y="3086"/>
                </a:lnTo>
                <a:lnTo>
                  <a:pt x="565" y="3053"/>
                </a:lnTo>
                <a:lnTo>
                  <a:pt x="534" y="3020"/>
                </a:lnTo>
                <a:lnTo>
                  <a:pt x="502" y="3020"/>
                </a:lnTo>
                <a:lnTo>
                  <a:pt x="471" y="3020"/>
                </a:lnTo>
                <a:lnTo>
                  <a:pt x="471" y="2988"/>
                </a:lnTo>
                <a:lnTo>
                  <a:pt x="471" y="2956"/>
                </a:lnTo>
                <a:lnTo>
                  <a:pt x="440" y="2956"/>
                </a:lnTo>
                <a:lnTo>
                  <a:pt x="409" y="2988"/>
                </a:lnTo>
                <a:lnTo>
                  <a:pt x="409" y="2956"/>
                </a:lnTo>
                <a:lnTo>
                  <a:pt x="376" y="2923"/>
                </a:lnTo>
                <a:lnTo>
                  <a:pt x="376" y="2859"/>
                </a:lnTo>
                <a:lnTo>
                  <a:pt x="376" y="2827"/>
                </a:lnTo>
                <a:lnTo>
                  <a:pt x="345" y="2760"/>
                </a:lnTo>
                <a:lnTo>
                  <a:pt x="315" y="2728"/>
                </a:lnTo>
                <a:lnTo>
                  <a:pt x="283" y="2663"/>
                </a:lnTo>
                <a:lnTo>
                  <a:pt x="283" y="2631"/>
                </a:lnTo>
                <a:lnTo>
                  <a:pt x="283" y="2599"/>
                </a:lnTo>
                <a:lnTo>
                  <a:pt x="283" y="2567"/>
                </a:lnTo>
                <a:lnTo>
                  <a:pt x="315" y="2534"/>
                </a:lnTo>
                <a:lnTo>
                  <a:pt x="345" y="2500"/>
                </a:lnTo>
                <a:lnTo>
                  <a:pt x="345" y="2437"/>
                </a:lnTo>
                <a:lnTo>
                  <a:pt x="345" y="2371"/>
                </a:lnTo>
                <a:lnTo>
                  <a:pt x="315" y="2307"/>
                </a:lnTo>
                <a:lnTo>
                  <a:pt x="251" y="2177"/>
                </a:lnTo>
                <a:lnTo>
                  <a:pt x="220" y="2144"/>
                </a:lnTo>
                <a:lnTo>
                  <a:pt x="188" y="2079"/>
                </a:lnTo>
                <a:lnTo>
                  <a:pt x="157" y="2047"/>
                </a:lnTo>
                <a:lnTo>
                  <a:pt x="94" y="1819"/>
                </a:lnTo>
                <a:lnTo>
                  <a:pt x="63" y="1754"/>
                </a:lnTo>
                <a:lnTo>
                  <a:pt x="32" y="1689"/>
                </a:lnTo>
                <a:lnTo>
                  <a:pt x="0" y="1657"/>
                </a:lnTo>
                <a:lnTo>
                  <a:pt x="0" y="1624"/>
                </a:lnTo>
                <a:lnTo>
                  <a:pt x="0" y="1592"/>
                </a:lnTo>
                <a:lnTo>
                  <a:pt x="0" y="1560"/>
                </a:lnTo>
                <a:lnTo>
                  <a:pt x="32" y="1494"/>
                </a:lnTo>
                <a:lnTo>
                  <a:pt x="63" y="1430"/>
                </a:lnTo>
                <a:lnTo>
                  <a:pt x="94" y="1430"/>
                </a:lnTo>
                <a:lnTo>
                  <a:pt x="125" y="1430"/>
                </a:lnTo>
                <a:lnTo>
                  <a:pt x="157" y="1462"/>
                </a:lnTo>
                <a:lnTo>
                  <a:pt x="157" y="1527"/>
                </a:lnTo>
                <a:lnTo>
                  <a:pt x="220" y="1592"/>
                </a:lnTo>
                <a:lnTo>
                  <a:pt x="251" y="1624"/>
                </a:lnTo>
                <a:lnTo>
                  <a:pt x="315" y="1624"/>
                </a:lnTo>
                <a:lnTo>
                  <a:pt x="409" y="1624"/>
                </a:lnTo>
                <a:lnTo>
                  <a:pt x="440" y="1624"/>
                </a:lnTo>
                <a:lnTo>
                  <a:pt x="471" y="1592"/>
                </a:lnTo>
                <a:lnTo>
                  <a:pt x="502" y="1624"/>
                </a:lnTo>
                <a:lnTo>
                  <a:pt x="534" y="1624"/>
                </a:lnTo>
                <a:lnTo>
                  <a:pt x="565" y="1624"/>
                </a:lnTo>
                <a:lnTo>
                  <a:pt x="596" y="1592"/>
                </a:lnTo>
                <a:lnTo>
                  <a:pt x="628" y="1560"/>
                </a:lnTo>
                <a:lnTo>
                  <a:pt x="660" y="1527"/>
                </a:lnTo>
                <a:lnTo>
                  <a:pt x="691" y="1527"/>
                </a:lnTo>
                <a:lnTo>
                  <a:pt x="754" y="1527"/>
                </a:lnTo>
                <a:lnTo>
                  <a:pt x="754" y="617"/>
                </a:lnTo>
                <a:lnTo>
                  <a:pt x="817" y="650"/>
                </a:lnTo>
                <a:lnTo>
                  <a:pt x="847" y="714"/>
                </a:lnTo>
                <a:lnTo>
                  <a:pt x="878" y="812"/>
                </a:lnTo>
                <a:lnTo>
                  <a:pt x="910" y="910"/>
                </a:lnTo>
                <a:lnTo>
                  <a:pt x="910" y="974"/>
                </a:lnTo>
                <a:lnTo>
                  <a:pt x="878" y="1040"/>
                </a:lnTo>
                <a:lnTo>
                  <a:pt x="910" y="1072"/>
                </a:lnTo>
                <a:lnTo>
                  <a:pt x="910" y="1104"/>
                </a:lnTo>
                <a:lnTo>
                  <a:pt x="942" y="1137"/>
                </a:lnTo>
                <a:lnTo>
                  <a:pt x="1005" y="1137"/>
                </a:lnTo>
                <a:lnTo>
                  <a:pt x="1068" y="1137"/>
                </a:lnTo>
                <a:lnTo>
                  <a:pt x="1130" y="1137"/>
                </a:lnTo>
                <a:lnTo>
                  <a:pt x="1161" y="1104"/>
                </a:lnTo>
                <a:lnTo>
                  <a:pt x="1193" y="1072"/>
                </a:lnTo>
                <a:lnTo>
                  <a:pt x="1225" y="1007"/>
                </a:lnTo>
                <a:lnTo>
                  <a:pt x="1287" y="943"/>
                </a:lnTo>
                <a:lnTo>
                  <a:pt x="1350" y="910"/>
                </a:lnTo>
                <a:lnTo>
                  <a:pt x="1381" y="877"/>
                </a:lnTo>
                <a:lnTo>
                  <a:pt x="1413" y="812"/>
                </a:lnTo>
                <a:lnTo>
                  <a:pt x="1445" y="812"/>
                </a:lnTo>
                <a:lnTo>
                  <a:pt x="1476" y="780"/>
                </a:lnTo>
                <a:lnTo>
                  <a:pt x="1507" y="812"/>
                </a:lnTo>
                <a:lnTo>
                  <a:pt x="1569" y="844"/>
                </a:lnTo>
                <a:lnTo>
                  <a:pt x="1601" y="844"/>
                </a:lnTo>
                <a:lnTo>
                  <a:pt x="1664" y="844"/>
                </a:lnTo>
                <a:lnTo>
                  <a:pt x="1728" y="812"/>
                </a:lnTo>
                <a:lnTo>
                  <a:pt x="1790" y="812"/>
                </a:lnTo>
                <a:lnTo>
                  <a:pt x="1852" y="844"/>
                </a:lnTo>
                <a:lnTo>
                  <a:pt x="1915" y="844"/>
                </a:lnTo>
                <a:lnTo>
                  <a:pt x="1979" y="812"/>
                </a:lnTo>
                <a:lnTo>
                  <a:pt x="2010" y="780"/>
                </a:lnTo>
                <a:lnTo>
                  <a:pt x="2042" y="747"/>
                </a:lnTo>
                <a:lnTo>
                  <a:pt x="2072" y="683"/>
                </a:lnTo>
                <a:lnTo>
                  <a:pt x="2103" y="650"/>
                </a:lnTo>
                <a:lnTo>
                  <a:pt x="2166" y="585"/>
                </a:lnTo>
                <a:lnTo>
                  <a:pt x="2261" y="520"/>
                </a:lnTo>
                <a:lnTo>
                  <a:pt x="2324" y="487"/>
                </a:lnTo>
                <a:lnTo>
                  <a:pt x="2355" y="456"/>
                </a:lnTo>
                <a:lnTo>
                  <a:pt x="2355" y="423"/>
                </a:lnTo>
                <a:lnTo>
                  <a:pt x="2355" y="357"/>
                </a:lnTo>
                <a:lnTo>
                  <a:pt x="2355" y="325"/>
                </a:lnTo>
                <a:lnTo>
                  <a:pt x="2418" y="292"/>
                </a:lnTo>
                <a:lnTo>
                  <a:pt x="2449" y="292"/>
                </a:lnTo>
                <a:lnTo>
                  <a:pt x="2481" y="260"/>
                </a:lnTo>
                <a:lnTo>
                  <a:pt x="2481" y="227"/>
                </a:lnTo>
                <a:lnTo>
                  <a:pt x="2544" y="196"/>
                </a:lnTo>
                <a:lnTo>
                  <a:pt x="2605" y="163"/>
                </a:lnTo>
                <a:lnTo>
                  <a:pt x="2638" y="97"/>
                </a:lnTo>
                <a:lnTo>
                  <a:pt x="2669" y="65"/>
                </a:lnTo>
                <a:lnTo>
                  <a:pt x="2700" y="65"/>
                </a:lnTo>
                <a:lnTo>
                  <a:pt x="2795" y="33"/>
                </a:lnTo>
                <a:lnTo>
                  <a:pt x="2826" y="0"/>
                </a:lnTo>
                <a:lnTo>
                  <a:pt x="2857" y="0"/>
                </a:lnTo>
                <a:lnTo>
                  <a:pt x="2920" y="0"/>
                </a:lnTo>
                <a:lnTo>
                  <a:pt x="3015" y="33"/>
                </a:lnTo>
                <a:lnTo>
                  <a:pt x="3140" y="33"/>
                </a:lnTo>
                <a:lnTo>
                  <a:pt x="3171" y="33"/>
                </a:lnTo>
                <a:lnTo>
                  <a:pt x="3202" y="65"/>
                </a:lnTo>
                <a:lnTo>
                  <a:pt x="3234" y="65"/>
                </a:lnTo>
                <a:lnTo>
                  <a:pt x="3329" y="65"/>
                </a:lnTo>
                <a:lnTo>
                  <a:pt x="3391" y="65"/>
                </a:lnTo>
                <a:lnTo>
                  <a:pt x="3423" y="130"/>
                </a:lnTo>
                <a:lnTo>
                  <a:pt x="3454" y="227"/>
                </a:lnTo>
                <a:lnTo>
                  <a:pt x="3454" y="292"/>
                </a:lnTo>
                <a:lnTo>
                  <a:pt x="3454" y="325"/>
                </a:lnTo>
                <a:lnTo>
                  <a:pt x="3454" y="357"/>
                </a:lnTo>
                <a:lnTo>
                  <a:pt x="3485" y="456"/>
                </a:lnTo>
                <a:lnTo>
                  <a:pt x="3485" y="520"/>
                </a:lnTo>
                <a:lnTo>
                  <a:pt x="3485" y="585"/>
                </a:lnTo>
                <a:lnTo>
                  <a:pt x="3454" y="747"/>
                </a:lnTo>
                <a:lnTo>
                  <a:pt x="3454" y="910"/>
                </a:lnTo>
                <a:lnTo>
                  <a:pt x="3454" y="943"/>
                </a:lnTo>
                <a:lnTo>
                  <a:pt x="3423" y="910"/>
                </a:lnTo>
                <a:lnTo>
                  <a:pt x="3391" y="910"/>
                </a:lnTo>
                <a:lnTo>
                  <a:pt x="3391" y="844"/>
                </a:lnTo>
                <a:lnTo>
                  <a:pt x="3360" y="844"/>
                </a:lnTo>
                <a:lnTo>
                  <a:pt x="3329" y="877"/>
                </a:lnTo>
                <a:lnTo>
                  <a:pt x="3296" y="910"/>
                </a:lnTo>
                <a:lnTo>
                  <a:pt x="3234" y="943"/>
                </a:lnTo>
                <a:lnTo>
                  <a:pt x="3202" y="974"/>
                </a:lnTo>
                <a:lnTo>
                  <a:pt x="3171" y="1072"/>
                </a:lnTo>
                <a:lnTo>
                  <a:pt x="3202" y="1104"/>
                </a:lnTo>
                <a:lnTo>
                  <a:pt x="3202" y="1170"/>
                </a:lnTo>
                <a:lnTo>
                  <a:pt x="3266" y="1234"/>
                </a:lnTo>
                <a:lnTo>
                  <a:pt x="3296" y="1266"/>
                </a:lnTo>
                <a:lnTo>
                  <a:pt x="3329" y="1266"/>
                </a:lnTo>
                <a:lnTo>
                  <a:pt x="3360" y="1266"/>
                </a:lnTo>
                <a:lnTo>
                  <a:pt x="3391" y="1234"/>
                </a:lnTo>
                <a:lnTo>
                  <a:pt x="3485" y="1170"/>
                </a:lnTo>
              </a:path>
            </a:pathLst>
          </a:custGeom>
          <a:solidFill>
            <a:srgbClr val="C000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0" name="Freeform 142"/>
          <p:cNvSpPr>
            <a:spLocks noChangeArrowheads="1"/>
          </p:cNvSpPr>
          <p:nvPr/>
        </p:nvSpPr>
        <p:spPr bwMode="auto">
          <a:xfrm>
            <a:off x="3123406" y="6068218"/>
            <a:ext cx="1309688" cy="1122363"/>
          </a:xfrm>
          <a:custGeom>
            <a:avLst/>
            <a:gdLst>
              <a:gd name="T0" fmla="*/ 3642 w 3643"/>
              <a:gd name="T1" fmla="*/ 1234 h 3120"/>
              <a:gd name="T2" fmla="*/ 3548 w 3643"/>
              <a:gd name="T3" fmla="*/ 1462 h 3120"/>
              <a:gd name="T4" fmla="*/ 3423 w 3643"/>
              <a:gd name="T5" fmla="*/ 1689 h 3120"/>
              <a:gd name="T6" fmla="*/ 3234 w 3643"/>
              <a:gd name="T7" fmla="*/ 1787 h 3120"/>
              <a:gd name="T8" fmla="*/ 3140 w 3643"/>
              <a:gd name="T9" fmla="*/ 1949 h 3120"/>
              <a:gd name="T10" fmla="*/ 2951 w 3643"/>
              <a:gd name="T11" fmla="*/ 2307 h 3120"/>
              <a:gd name="T12" fmla="*/ 2605 w 3643"/>
              <a:gd name="T13" fmla="*/ 2567 h 3120"/>
              <a:gd name="T14" fmla="*/ 2292 w 3643"/>
              <a:gd name="T15" fmla="*/ 2827 h 3120"/>
              <a:gd name="T16" fmla="*/ 2103 w 3643"/>
              <a:gd name="T17" fmla="*/ 2891 h 3120"/>
              <a:gd name="T18" fmla="*/ 1915 w 3643"/>
              <a:gd name="T19" fmla="*/ 2891 h 3120"/>
              <a:gd name="T20" fmla="*/ 1790 w 3643"/>
              <a:gd name="T21" fmla="*/ 2923 h 3120"/>
              <a:gd name="T22" fmla="*/ 1569 w 3643"/>
              <a:gd name="T23" fmla="*/ 2956 h 3120"/>
              <a:gd name="T24" fmla="*/ 1320 w 3643"/>
              <a:gd name="T25" fmla="*/ 2956 h 3120"/>
              <a:gd name="T26" fmla="*/ 1130 w 3643"/>
              <a:gd name="T27" fmla="*/ 3020 h 3120"/>
              <a:gd name="T28" fmla="*/ 942 w 3643"/>
              <a:gd name="T29" fmla="*/ 3053 h 3120"/>
              <a:gd name="T30" fmla="*/ 785 w 3643"/>
              <a:gd name="T31" fmla="*/ 3086 h 3120"/>
              <a:gd name="T32" fmla="*/ 628 w 3643"/>
              <a:gd name="T33" fmla="*/ 3086 h 3120"/>
              <a:gd name="T34" fmla="*/ 471 w 3643"/>
              <a:gd name="T35" fmla="*/ 3020 h 3120"/>
              <a:gd name="T36" fmla="*/ 409 w 3643"/>
              <a:gd name="T37" fmla="*/ 2988 h 3120"/>
              <a:gd name="T38" fmla="*/ 376 w 3643"/>
              <a:gd name="T39" fmla="*/ 2827 h 3120"/>
              <a:gd name="T40" fmla="*/ 283 w 3643"/>
              <a:gd name="T41" fmla="*/ 2631 h 3120"/>
              <a:gd name="T42" fmla="*/ 345 w 3643"/>
              <a:gd name="T43" fmla="*/ 2500 h 3120"/>
              <a:gd name="T44" fmla="*/ 251 w 3643"/>
              <a:gd name="T45" fmla="*/ 2177 h 3120"/>
              <a:gd name="T46" fmla="*/ 94 w 3643"/>
              <a:gd name="T47" fmla="*/ 1819 h 3120"/>
              <a:gd name="T48" fmla="*/ 0 w 3643"/>
              <a:gd name="T49" fmla="*/ 1624 h 3120"/>
              <a:gd name="T50" fmla="*/ 63 w 3643"/>
              <a:gd name="T51" fmla="*/ 1430 h 3120"/>
              <a:gd name="T52" fmla="*/ 157 w 3643"/>
              <a:gd name="T53" fmla="*/ 1527 h 3120"/>
              <a:gd name="T54" fmla="*/ 409 w 3643"/>
              <a:gd name="T55" fmla="*/ 1624 h 3120"/>
              <a:gd name="T56" fmla="*/ 534 w 3643"/>
              <a:gd name="T57" fmla="*/ 1624 h 3120"/>
              <a:gd name="T58" fmla="*/ 660 w 3643"/>
              <a:gd name="T59" fmla="*/ 1527 h 3120"/>
              <a:gd name="T60" fmla="*/ 817 w 3643"/>
              <a:gd name="T61" fmla="*/ 650 h 3120"/>
              <a:gd name="T62" fmla="*/ 910 w 3643"/>
              <a:gd name="T63" fmla="*/ 974 h 3120"/>
              <a:gd name="T64" fmla="*/ 942 w 3643"/>
              <a:gd name="T65" fmla="*/ 1137 h 3120"/>
              <a:gd name="T66" fmla="*/ 1161 w 3643"/>
              <a:gd name="T67" fmla="*/ 1104 h 3120"/>
              <a:gd name="T68" fmla="*/ 1350 w 3643"/>
              <a:gd name="T69" fmla="*/ 910 h 3120"/>
              <a:gd name="T70" fmla="*/ 1476 w 3643"/>
              <a:gd name="T71" fmla="*/ 780 h 3120"/>
              <a:gd name="T72" fmla="*/ 1664 w 3643"/>
              <a:gd name="T73" fmla="*/ 844 h 3120"/>
              <a:gd name="T74" fmla="*/ 1915 w 3643"/>
              <a:gd name="T75" fmla="*/ 844 h 3120"/>
              <a:gd name="T76" fmla="*/ 2072 w 3643"/>
              <a:gd name="T77" fmla="*/ 683 h 3120"/>
              <a:gd name="T78" fmla="*/ 2324 w 3643"/>
              <a:gd name="T79" fmla="*/ 487 h 3120"/>
              <a:gd name="T80" fmla="*/ 2355 w 3643"/>
              <a:gd name="T81" fmla="*/ 325 h 3120"/>
              <a:gd name="T82" fmla="*/ 2481 w 3643"/>
              <a:gd name="T83" fmla="*/ 227 h 3120"/>
              <a:gd name="T84" fmla="*/ 2669 w 3643"/>
              <a:gd name="T85" fmla="*/ 65 h 3120"/>
              <a:gd name="T86" fmla="*/ 2857 w 3643"/>
              <a:gd name="T87" fmla="*/ 0 h 3120"/>
              <a:gd name="T88" fmla="*/ 3171 w 3643"/>
              <a:gd name="T89" fmla="*/ 33 h 3120"/>
              <a:gd name="T90" fmla="*/ 3391 w 3643"/>
              <a:gd name="T91" fmla="*/ 65 h 3120"/>
              <a:gd name="T92" fmla="*/ 3454 w 3643"/>
              <a:gd name="T93" fmla="*/ 325 h 3120"/>
              <a:gd name="T94" fmla="*/ 3485 w 3643"/>
              <a:gd name="T95" fmla="*/ 585 h 3120"/>
              <a:gd name="T96" fmla="*/ 3423 w 3643"/>
              <a:gd name="T97" fmla="*/ 910 h 3120"/>
              <a:gd name="T98" fmla="*/ 3329 w 3643"/>
              <a:gd name="T99" fmla="*/ 877 h 3120"/>
              <a:gd name="T100" fmla="*/ 3171 w 3643"/>
              <a:gd name="T101" fmla="*/ 1072 h 3120"/>
              <a:gd name="T102" fmla="*/ 3296 w 3643"/>
              <a:gd name="T103" fmla="*/ 1266 h 3120"/>
              <a:gd name="T104" fmla="*/ 3485 w 3643"/>
              <a:gd name="T105" fmla="*/ 1170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43" h="3120">
                <a:moveTo>
                  <a:pt x="3485" y="1170"/>
                </a:moveTo>
                <a:lnTo>
                  <a:pt x="3517" y="1203"/>
                </a:lnTo>
                <a:lnTo>
                  <a:pt x="3548" y="1203"/>
                </a:lnTo>
                <a:lnTo>
                  <a:pt x="3642" y="1234"/>
                </a:lnTo>
                <a:lnTo>
                  <a:pt x="3610" y="1300"/>
                </a:lnTo>
                <a:lnTo>
                  <a:pt x="3579" y="1364"/>
                </a:lnTo>
                <a:lnTo>
                  <a:pt x="3579" y="1397"/>
                </a:lnTo>
                <a:lnTo>
                  <a:pt x="3548" y="1462"/>
                </a:lnTo>
                <a:lnTo>
                  <a:pt x="3517" y="1527"/>
                </a:lnTo>
                <a:lnTo>
                  <a:pt x="3485" y="1592"/>
                </a:lnTo>
                <a:lnTo>
                  <a:pt x="3485" y="1624"/>
                </a:lnTo>
                <a:lnTo>
                  <a:pt x="3423" y="1689"/>
                </a:lnTo>
                <a:lnTo>
                  <a:pt x="3391" y="1689"/>
                </a:lnTo>
                <a:lnTo>
                  <a:pt x="3360" y="1722"/>
                </a:lnTo>
                <a:lnTo>
                  <a:pt x="3266" y="1787"/>
                </a:lnTo>
                <a:lnTo>
                  <a:pt x="3234" y="1787"/>
                </a:lnTo>
                <a:lnTo>
                  <a:pt x="3202" y="1819"/>
                </a:lnTo>
                <a:lnTo>
                  <a:pt x="3171" y="1852"/>
                </a:lnTo>
                <a:lnTo>
                  <a:pt x="3171" y="1884"/>
                </a:lnTo>
                <a:lnTo>
                  <a:pt x="3140" y="1949"/>
                </a:lnTo>
                <a:lnTo>
                  <a:pt x="3108" y="2047"/>
                </a:lnTo>
                <a:lnTo>
                  <a:pt x="3015" y="2177"/>
                </a:lnTo>
                <a:lnTo>
                  <a:pt x="2983" y="2274"/>
                </a:lnTo>
                <a:lnTo>
                  <a:pt x="2951" y="2307"/>
                </a:lnTo>
                <a:lnTo>
                  <a:pt x="2795" y="2404"/>
                </a:lnTo>
                <a:lnTo>
                  <a:pt x="2732" y="2469"/>
                </a:lnTo>
                <a:lnTo>
                  <a:pt x="2669" y="2534"/>
                </a:lnTo>
                <a:lnTo>
                  <a:pt x="2605" y="2567"/>
                </a:lnTo>
                <a:lnTo>
                  <a:pt x="2512" y="2663"/>
                </a:lnTo>
                <a:lnTo>
                  <a:pt x="2418" y="2728"/>
                </a:lnTo>
                <a:lnTo>
                  <a:pt x="2324" y="2793"/>
                </a:lnTo>
                <a:lnTo>
                  <a:pt x="2292" y="2827"/>
                </a:lnTo>
                <a:lnTo>
                  <a:pt x="2230" y="2859"/>
                </a:lnTo>
                <a:lnTo>
                  <a:pt x="2197" y="2891"/>
                </a:lnTo>
                <a:lnTo>
                  <a:pt x="2135" y="2891"/>
                </a:lnTo>
                <a:lnTo>
                  <a:pt x="2103" y="2891"/>
                </a:lnTo>
                <a:lnTo>
                  <a:pt x="2042" y="2891"/>
                </a:lnTo>
                <a:lnTo>
                  <a:pt x="1979" y="2891"/>
                </a:lnTo>
                <a:lnTo>
                  <a:pt x="1946" y="2891"/>
                </a:lnTo>
                <a:lnTo>
                  <a:pt x="1915" y="2891"/>
                </a:lnTo>
                <a:lnTo>
                  <a:pt x="1915" y="2923"/>
                </a:lnTo>
                <a:lnTo>
                  <a:pt x="1883" y="2956"/>
                </a:lnTo>
                <a:lnTo>
                  <a:pt x="1821" y="2923"/>
                </a:lnTo>
                <a:lnTo>
                  <a:pt x="1790" y="2923"/>
                </a:lnTo>
                <a:lnTo>
                  <a:pt x="1728" y="2956"/>
                </a:lnTo>
                <a:lnTo>
                  <a:pt x="1728" y="2988"/>
                </a:lnTo>
                <a:lnTo>
                  <a:pt x="1664" y="2988"/>
                </a:lnTo>
                <a:lnTo>
                  <a:pt x="1569" y="2956"/>
                </a:lnTo>
                <a:lnTo>
                  <a:pt x="1507" y="2956"/>
                </a:lnTo>
                <a:lnTo>
                  <a:pt x="1476" y="2956"/>
                </a:lnTo>
                <a:lnTo>
                  <a:pt x="1381" y="2988"/>
                </a:lnTo>
                <a:lnTo>
                  <a:pt x="1320" y="2956"/>
                </a:lnTo>
                <a:lnTo>
                  <a:pt x="1287" y="2956"/>
                </a:lnTo>
                <a:lnTo>
                  <a:pt x="1225" y="2988"/>
                </a:lnTo>
                <a:lnTo>
                  <a:pt x="1193" y="2988"/>
                </a:lnTo>
                <a:lnTo>
                  <a:pt x="1130" y="3020"/>
                </a:lnTo>
                <a:lnTo>
                  <a:pt x="1068" y="3053"/>
                </a:lnTo>
                <a:lnTo>
                  <a:pt x="1005" y="3053"/>
                </a:lnTo>
                <a:lnTo>
                  <a:pt x="974" y="3053"/>
                </a:lnTo>
                <a:lnTo>
                  <a:pt x="942" y="3053"/>
                </a:lnTo>
                <a:lnTo>
                  <a:pt x="910" y="3053"/>
                </a:lnTo>
                <a:lnTo>
                  <a:pt x="878" y="3086"/>
                </a:lnTo>
                <a:lnTo>
                  <a:pt x="817" y="3086"/>
                </a:lnTo>
                <a:lnTo>
                  <a:pt x="785" y="3086"/>
                </a:lnTo>
                <a:lnTo>
                  <a:pt x="754" y="3119"/>
                </a:lnTo>
                <a:lnTo>
                  <a:pt x="723" y="3119"/>
                </a:lnTo>
                <a:lnTo>
                  <a:pt x="660" y="3119"/>
                </a:lnTo>
                <a:lnTo>
                  <a:pt x="628" y="3086"/>
                </a:lnTo>
                <a:lnTo>
                  <a:pt x="565" y="3053"/>
                </a:lnTo>
                <a:lnTo>
                  <a:pt x="534" y="3020"/>
                </a:lnTo>
                <a:lnTo>
                  <a:pt x="502" y="3020"/>
                </a:lnTo>
                <a:lnTo>
                  <a:pt x="471" y="3020"/>
                </a:lnTo>
                <a:lnTo>
                  <a:pt x="471" y="2988"/>
                </a:lnTo>
                <a:lnTo>
                  <a:pt x="471" y="2956"/>
                </a:lnTo>
                <a:lnTo>
                  <a:pt x="440" y="2956"/>
                </a:lnTo>
                <a:lnTo>
                  <a:pt x="409" y="2988"/>
                </a:lnTo>
                <a:lnTo>
                  <a:pt x="409" y="2956"/>
                </a:lnTo>
                <a:lnTo>
                  <a:pt x="376" y="2923"/>
                </a:lnTo>
                <a:lnTo>
                  <a:pt x="376" y="2859"/>
                </a:lnTo>
                <a:lnTo>
                  <a:pt x="376" y="2827"/>
                </a:lnTo>
                <a:lnTo>
                  <a:pt x="345" y="2760"/>
                </a:lnTo>
                <a:lnTo>
                  <a:pt x="315" y="2728"/>
                </a:lnTo>
                <a:lnTo>
                  <a:pt x="283" y="2663"/>
                </a:lnTo>
                <a:lnTo>
                  <a:pt x="283" y="2631"/>
                </a:lnTo>
                <a:lnTo>
                  <a:pt x="283" y="2599"/>
                </a:lnTo>
                <a:lnTo>
                  <a:pt x="283" y="2567"/>
                </a:lnTo>
                <a:lnTo>
                  <a:pt x="315" y="2534"/>
                </a:lnTo>
                <a:lnTo>
                  <a:pt x="345" y="2500"/>
                </a:lnTo>
                <a:lnTo>
                  <a:pt x="345" y="2437"/>
                </a:lnTo>
                <a:lnTo>
                  <a:pt x="345" y="2371"/>
                </a:lnTo>
                <a:lnTo>
                  <a:pt x="315" y="2307"/>
                </a:lnTo>
                <a:lnTo>
                  <a:pt x="251" y="2177"/>
                </a:lnTo>
                <a:lnTo>
                  <a:pt x="220" y="2144"/>
                </a:lnTo>
                <a:lnTo>
                  <a:pt x="188" y="2079"/>
                </a:lnTo>
                <a:lnTo>
                  <a:pt x="157" y="2047"/>
                </a:lnTo>
                <a:lnTo>
                  <a:pt x="94" y="1819"/>
                </a:lnTo>
                <a:lnTo>
                  <a:pt x="63" y="1754"/>
                </a:lnTo>
                <a:lnTo>
                  <a:pt x="32" y="1689"/>
                </a:lnTo>
                <a:lnTo>
                  <a:pt x="0" y="1657"/>
                </a:lnTo>
                <a:lnTo>
                  <a:pt x="0" y="1624"/>
                </a:lnTo>
                <a:lnTo>
                  <a:pt x="0" y="1592"/>
                </a:lnTo>
                <a:lnTo>
                  <a:pt x="0" y="1560"/>
                </a:lnTo>
                <a:lnTo>
                  <a:pt x="32" y="1494"/>
                </a:lnTo>
                <a:lnTo>
                  <a:pt x="63" y="1430"/>
                </a:lnTo>
                <a:lnTo>
                  <a:pt x="94" y="1430"/>
                </a:lnTo>
                <a:lnTo>
                  <a:pt x="125" y="1430"/>
                </a:lnTo>
                <a:lnTo>
                  <a:pt x="157" y="1462"/>
                </a:lnTo>
                <a:lnTo>
                  <a:pt x="157" y="1527"/>
                </a:lnTo>
                <a:lnTo>
                  <a:pt x="220" y="1592"/>
                </a:lnTo>
                <a:lnTo>
                  <a:pt x="251" y="1624"/>
                </a:lnTo>
                <a:lnTo>
                  <a:pt x="315" y="1624"/>
                </a:lnTo>
                <a:lnTo>
                  <a:pt x="409" y="1624"/>
                </a:lnTo>
                <a:lnTo>
                  <a:pt x="440" y="1624"/>
                </a:lnTo>
                <a:lnTo>
                  <a:pt x="471" y="1592"/>
                </a:lnTo>
                <a:lnTo>
                  <a:pt x="502" y="1624"/>
                </a:lnTo>
                <a:lnTo>
                  <a:pt x="534" y="1624"/>
                </a:lnTo>
                <a:lnTo>
                  <a:pt x="565" y="1624"/>
                </a:lnTo>
                <a:lnTo>
                  <a:pt x="596" y="1592"/>
                </a:lnTo>
                <a:lnTo>
                  <a:pt x="628" y="1560"/>
                </a:lnTo>
                <a:lnTo>
                  <a:pt x="660" y="1527"/>
                </a:lnTo>
                <a:lnTo>
                  <a:pt x="691" y="1527"/>
                </a:lnTo>
                <a:lnTo>
                  <a:pt x="754" y="1527"/>
                </a:lnTo>
                <a:lnTo>
                  <a:pt x="754" y="617"/>
                </a:lnTo>
                <a:lnTo>
                  <a:pt x="817" y="650"/>
                </a:lnTo>
                <a:lnTo>
                  <a:pt x="847" y="714"/>
                </a:lnTo>
                <a:lnTo>
                  <a:pt x="878" y="812"/>
                </a:lnTo>
                <a:lnTo>
                  <a:pt x="910" y="910"/>
                </a:lnTo>
                <a:lnTo>
                  <a:pt x="910" y="974"/>
                </a:lnTo>
                <a:lnTo>
                  <a:pt x="878" y="1040"/>
                </a:lnTo>
                <a:lnTo>
                  <a:pt x="910" y="1072"/>
                </a:lnTo>
                <a:lnTo>
                  <a:pt x="910" y="1104"/>
                </a:lnTo>
                <a:lnTo>
                  <a:pt x="942" y="1137"/>
                </a:lnTo>
                <a:lnTo>
                  <a:pt x="1005" y="1137"/>
                </a:lnTo>
                <a:lnTo>
                  <a:pt x="1068" y="1137"/>
                </a:lnTo>
                <a:lnTo>
                  <a:pt x="1130" y="1137"/>
                </a:lnTo>
                <a:lnTo>
                  <a:pt x="1161" y="1104"/>
                </a:lnTo>
                <a:lnTo>
                  <a:pt x="1193" y="1072"/>
                </a:lnTo>
                <a:lnTo>
                  <a:pt x="1225" y="1007"/>
                </a:lnTo>
                <a:lnTo>
                  <a:pt x="1287" y="943"/>
                </a:lnTo>
                <a:lnTo>
                  <a:pt x="1350" y="910"/>
                </a:lnTo>
                <a:lnTo>
                  <a:pt x="1381" y="877"/>
                </a:lnTo>
                <a:lnTo>
                  <a:pt x="1413" y="812"/>
                </a:lnTo>
                <a:lnTo>
                  <a:pt x="1445" y="812"/>
                </a:lnTo>
                <a:lnTo>
                  <a:pt x="1476" y="780"/>
                </a:lnTo>
                <a:lnTo>
                  <a:pt x="1507" y="812"/>
                </a:lnTo>
                <a:lnTo>
                  <a:pt x="1569" y="844"/>
                </a:lnTo>
                <a:lnTo>
                  <a:pt x="1601" y="844"/>
                </a:lnTo>
                <a:lnTo>
                  <a:pt x="1664" y="844"/>
                </a:lnTo>
                <a:lnTo>
                  <a:pt x="1728" y="812"/>
                </a:lnTo>
                <a:lnTo>
                  <a:pt x="1790" y="812"/>
                </a:lnTo>
                <a:lnTo>
                  <a:pt x="1852" y="844"/>
                </a:lnTo>
                <a:lnTo>
                  <a:pt x="1915" y="844"/>
                </a:lnTo>
                <a:lnTo>
                  <a:pt x="1979" y="812"/>
                </a:lnTo>
                <a:lnTo>
                  <a:pt x="2010" y="780"/>
                </a:lnTo>
                <a:lnTo>
                  <a:pt x="2042" y="747"/>
                </a:lnTo>
                <a:lnTo>
                  <a:pt x="2072" y="683"/>
                </a:lnTo>
                <a:lnTo>
                  <a:pt x="2103" y="650"/>
                </a:lnTo>
                <a:lnTo>
                  <a:pt x="2166" y="585"/>
                </a:lnTo>
                <a:lnTo>
                  <a:pt x="2261" y="520"/>
                </a:lnTo>
                <a:lnTo>
                  <a:pt x="2324" y="487"/>
                </a:lnTo>
                <a:lnTo>
                  <a:pt x="2355" y="456"/>
                </a:lnTo>
                <a:lnTo>
                  <a:pt x="2355" y="423"/>
                </a:lnTo>
                <a:lnTo>
                  <a:pt x="2355" y="357"/>
                </a:lnTo>
                <a:lnTo>
                  <a:pt x="2355" y="325"/>
                </a:lnTo>
                <a:lnTo>
                  <a:pt x="2418" y="292"/>
                </a:lnTo>
                <a:lnTo>
                  <a:pt x="2449" y="292"/>
                </a:lnTo>
                <a:lnTo>
                  <a:pt x="2481" y="260"/>
                </a:lnTo>
                <a:lnTo>
                  <a:pt x="2481" y="227"/>
                </a:lnTo>
                <a:lnTo>
                  <a:pt x="2544" y="196"/>
                </a:lnTo>
                <a:lnTo>
                  <a:pt x="2605" y="163"/>
                </a:lnTo>
                <a:lnTo>
                  <a:pt x="2638" y="97"/>
                </a:lnTo>
                <a:lnTo>
                  <a:pt x="2669" y="65"/>
                </a:lnTo>
                <a:lnTo>
                  <a:pt x="2700" y="65"/>
                </a:lnTo>
                <a:lnTo>
                  <a:pt x="2795" y="33"/>
                </a:lnTo>
                <a:lnTo>
                  <a:pt x="2826" y="0"/>
                </a:lnTo>
                <a:lnTo>
                  <a:pt x="2857" y="0"/>
                </a:lnTo>
                <a:lnTo>
                  <a:pt x="2920" y="0"/>
                </a:lnTo>
                <a:lnTo>
                  <a:pt x="3015" y="33"/>
                </a:lnTo>
                <a:lnTo>
                  <a:pt x="3140" y="33"/>
                </a:lnTo>
                <a:lnTo>
                  <a:pt x="3171" y="33"/>
                </a:lnTo>
                <a:lnTo>
                  <a:pt x="3202" y="65"/>
                </a:lnTo>
                <a:lnTo>
                  <a:pt x="3234" y="65"/>
                </a:lnTo>
                <a:lnTo>
                  <a:pt x="3329" y="65"/>
                </a:lnTo>
                <a:lnTo>
                  <a:pt x="3391" y="65"/>
                </a:lnTo>
                <a:lnTo>
                  <a:pt x="3423" y="130"/>
                </a:lnTo>
                <a:lnTo>
                  <a:pt x="3454" y="227"/>
                </a:lnTo>
                <a:lnTo>
                  <a:pt x="3454" y="292"/>
                </a:lnTo>
                <a:lnTo>
                  <a:pt x="3454" y="325"/>
                </a:lnTo>
                <a:lnTo>
                  <a:pt x="3454" y="357"/>
                </a:lnTo>
                <a:lnTo>
                  <a:pt x="3485" y="456"/>
                </a:lnTo>
                <a:lnTo>
                  <a:pt x="3485" y="520"/>
                </a:lnTo>
                <a:lnTo>
                  <a:pt x="3485" y="585"/>
                </a:lnTo>
                <a:lnTo>
                  <a:pt x="3454" y="747"/>
                </a:lnTo>
                <a:lnTo>
                  <a:pt x="3454" y="910"/>
                </a:lnTo>
                <a:lnTo>
                  <a:pt x="3454" y="943"/>
                </a:lnTo>
                <a:lnTo>
                  <a:pt x="3423" y="910"/>
                </a:lnTo>
                <a:lnTo>
                  <a:pt x="3391" y="910"/>
                </a:lnTo>
                <a:lnTo>
                  <a:pt x="3391" y="844"/>
                </a:lnTo>
                <a:lnTo>
                  <a:pt x="3360" y="844"/>
                </a:lnTo>
                <a:lnTo>
                  <a:pt x="3329" y="877"/>
                </a:lnTo>
                <a:lnTo>
                  <a:pt x="3296" y="910"/>
                </a:lnTo>
                <a:lnTo>
                  <a:pt x="3234" y="943"/>
                </a:lnTo>
                <a:lnTo>
                  <a:pt x="3202" y="974"/>
                </a:lnTo>
                <a:lnTo>
                  <a:pt x="3171" y="1072"/>
                </a:lnTo>
                <a:lnTo>
                  <a:pt x="3202" y="1104"/>
                </a:lnTo>
                <a:lnTo>
                  <a:pt x="3202" y="1170"/>
                </a:lnTo>
                <a:lnTo>
                  <a:pt x="3266" y="1234"/>
                </a:lnTo>
                <a:lnTo>
                  <a:pt x="3296" y="1266"/>
                </a:lnTo>
                <a:lnTo>
                  <a:pt x="3329" y="1266"/>
                </a:lnTo>
                <a:lnTo>
                  <a:pt x="3360" y="1266"/>
                </a:lnTo>
                <a:lnTo>
                  <a:pt x="3391" y="1234"/>
                </a:lnTo>
                <a:lnTo>
                  <a:pt x="3485" y="1170"/>
                </a:lnTo>
              </a:path>
            </a:pathLst>
          </a:custGeom>
          <a:pattFill prst="dkUpDiag">
            <a:fgClr>
              <a:srgbClr val="FF000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6513" y="-36587"/>
            <a:ext cx="9864725" cy="454546"/>
          </a:xfrm>
          <a:ln/>
        </p:spPr>
        <p:txBody>
          <a:bodyPr/>
          <a:lstStyle/>
          <a:p>
            <a:pPr marL="457200" indent="-227013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altLang="fr-FR" sz="1800" dirty="0">
                <a:latin typeface="Calibri" pitchFamily="32" charset="0"/>
              </a:rPr>
              <a:t>Le continent africain : contrastes de développement et inégale intégration dans la mondialisation.</a:t>
            </a:r>
          </a:p>
        </p:txBody>
      </p:sp>
      <p:sp>
        <p:nvSpPr>
          <p:cNvPr id="3076" name="Freeform 4"/>
          <p:cNvSpPr>
            <a:spLocks noChangeArrowheads="1"/>
          </p:cNvSpPr>
          <p:nvPr/>
        </p:nvSpPr>
        <p:spPr bwMode="auto">
          <a:xfrm>
            <a:off x="5208588" y="561975"/>
            <a:ext cx="982663" cy="898525"/>
          </a:xfrm>
          <a:custGeom>
            <a:avLst/>
            <a:gdLst>
              <a:gd name="T0" fmla="*/ 1162 w 2733"/>
              <a:gd name="T1" fmla="*/ 1688 h 2502"/>
              <a:gd name="T2" fmla="*/ 1193 w 2733"/>
              <a:gd name="T3" fmla="*/ 1656 h 2502"/>
              <a:gd name="T4" fmla="*/ 1257 w 2733"/>
              <a:gd name="T5" fmla="*/ 1624 h 2502"/>
              <a:gd name="T6" fmla="*/ 1319 w 2733"/>
              <a:gd name="T7" fmla="*/ 1656 h 2502"/>
              <a:gd name="T8" fmla="*/ 1412 w 2733"/>
              <a:gd name="T9" fmla="*/ 1624 h 2502"/>
              <a:gd name="T10" fmla="*/ 1507 w 2733"/>
              <a:gd name="T11" fmla="*/ 1624 h 2502"/>
              <a:gd name="T12" fmla="*/ 1539 w 2733"/>
              <a:gd name="T13" fmla="*/ 1688 h 2502"/>
              <a:gd name="T14" fmla="*/ 1634 w 2733"/>
              <a:gd name="T15" fmla="*/ 1787 h 2502"/>
              <a:gd name="T16" fmla="*/ 1634 w 2733"/>
              <a:gd name="T17" fmla="*/ 1852 h 2502"/>
              <a:gd name="T18" fmla="*/ 1664 w 2733"/>
              <a:gd name="T19" fmla="*/ 1884 h 2502"/>
              <a:gd name="T20" fmla="*/ 1696 w 2733"/>
              <a:gd name="T21" fmla="*/ 1948 h 2502"/>
              <a:gd name="T22" fmla="*/ 1759 w 2733"/>
              <a:gd name="T23" fmla="*/ 2014 h 2502"/>
              <a:gd name="T24" fmla="*/ 1821 w 2733"/>
              <a:gd name="T25" fmla="*/ 2047 h 2502"/>
              <a:gd name="T26" fmla="*/ 1853 w 2733"/>
              <a:gd name="T27" fmla="*/ 2143 h 2502"/>
              <a:gd name="T28" fmla="*/ 1884 w 2733"/>
              <a:gd name="T29" fmla="*/ 2176 h 2502"/>
              <a:gd name="T30" fmla="*/ 1915 w 2733"/>
              <a:gd name="T31" fmla="*/ 2209 h 2502"/>
              <a:gd name="T32" fmla="*/ 2042 w 2733"/>
              <a:gd name="T33" fmla="*/ 2209 h 2502"/>
              <a:gd name="T34" fmla="*/ 2136 w 2733"/>
              <a:gd name="T35" fmla="*/ 2241 h 2502"/>
              <a:gd name="T36" fmla="*/ 2166 w 2733"/>
              <a:gd name="T37" fmla="*/ 2306 h 2502"/>
              <a:gd name="T38" fmla="*/ 2230 w 2733"/>
              <a:gd name="T39" fmla="*/ 2371 h 2502"/>
              <a:gd name="T40" fmla="*/ 2356 w 2733"/>
              <a:gd name="T41" fmla="*/ 2371 h 2502"/>
              <a:gd name="T42" fmla="*/ 2417 w 2733"/>
              <a:gd name="T43" fmla="*/ 2403 h 2502"/>
              <a:gd name="T44" fmla="*/ 2449 w 2733"/>
              <a:gd name="T45" fmla="*/ 2469 h 2502"/>
              <a:gd name="T46" fmla="*/ 2544 w 2733"/>
              <a:gd name="T47" fmla="*/ 2435 h 2502"/>
              <a:gd name="T48" fmla="*/ 2669 w 2733"/>
              <a:gd name="T49" fmla="*/ 2469 h 2502"/>
              <a:gd name="T50" fmla="*/ 2732 w 2733"/>
              <a:gd name="T51" fmla="*/ 2469 h 2502"/>
              <a:gd name="T52" fmla="*/ 0 w 2733"/>
              <a:gd name="T53" fmla="*/ 0 h 2502"/>
              <a:gd name="T54" fmla="*/ 32 w 2733"/>
              <a:gd name="T55" fmla="*/ 65 h 2502"/>
              <a:gd name="T56" fmla="*/ 94 w 2733"/>
              <a:gd name="T57" fmla="*/ 130 h 2502"/>
              <a:gd name="T58" fmla="*/ 126 w 2733"/>
              <a:gd name="T59" fmla="*/ 195 h 2502"/>
              <a:gd name="T60" fmla="*/ 188 w 2733"/>
              <a:gd name="T61" fmla="*/ 228 h 2502"/>
              <a:gd name="T62" fmla="*/ 314 w 2733"/>
              <a:gd name="T63" fmla="*/ 260 h 2502"/>
              <a:gd name="T64" fmla="*/ 314 w 2733"/>
              <a:gd name="T65" fmla="*/ 325 h 2502"/>
              <a:gd name="T66" fmla="*/ 346 w 2733"/>
              <a:gd name="T67" fmla="*/ 389 h 2502"/>
              <a:gd name="T68" fmla="*/ 314 w 2733"/>
              <a:gd name="T69" fmla="*/ 520 h 2502"/>
              <a:gd name="T70" fmla="*/ 283 w 2733"/>
              <a:gd name="T71" fmla="*/ 585 h 2502"/>
              <a:gd name="T72" fmla="*/ 283 w 2733"/>
              <a:gd name="T73" fmla="*/ 649 h 2502"/>
              <a:gd name="T74" fmla="*/ 314 w 2733"/>
              <a:gd name="T75" fmla="*/ 747 h 2502"/>
              <a:gd name="T76" fmla="*/ 377 w 2733"/>
              <a:gd name="T77" fmla="*/ 813 h 2502"/>
              <a:gd name="T78" fmla="*/ 440 w 2733"/>
              <a:gd name="T79" fmla="*/ 876 h 2502"/>
              <a:gd name="T80" fmla="*/ 502 w 2733"/>
              <a:gd name="T81" fmla="*/ 975 h 2502"/>
              <a:gd name="T82" fmla="*/ 629 w 2733"/>
              <a:gd name="T83" fmla="*/ 1039 h 2502"/>
              <a:gd name="T84" fmla="*/ 785 w 2733"/>
              <a:gd name="T85" fmla="*/ 1104 h 2502"/>
              <a:gd name="T86" fmla="*/ 848 w 2733"/>
              <a:gd name="T87" fmla="*/ 1203 h 2502"/>
              <a:gd name="T88" fmla="*/ 880 w 2733"/>
              <a:gd name="T89" fmla="*/ 1299 h 2502"/>
              <a:gd name="T90" fmla="*/ 911 w 2733"/>
              <a:gd name="T91" fmla="*/ 1428 h 2502"/>
              <a:gd name="T92" fmla="*/ 974 w 2733"/>
              <a:gd name="T93" fmla="*/ 1461 h 2502"/>
              <a:gd name="T94" fmla="*/ 1005 w 2733"/>
              <a:gd name="T95" fmla="*/ 1495 h 2502"/>
              <a:gd name="T96" fmla="*/ 1037 w 2733"/>
              <a:gd name="T97" fmla="*/ 1559 h 2502"/>
              <a:gd name="T98" fmla="*/ 1131 w 2733"/>
              <a:gd name="T99" fmla="*/ 1656 h 2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33" h="2502">
                <a:moveTo>
                  <a:pt x="1131" y="1688"/>
                </a:moveTo>
                <a:lnTo>
                  <a:pt x="1162" y="1688"/>
                </a:lnTo>
                <a:lnTo>
                  <a:pt x="1193" y="1688"/>
                </a:lnTo>
                <a:lnTo>
                  <a:pt x="1193" y="1656"/>
                </a:lnTo>
                <a:lnTo>
                  <a:pt x="1225" y="1624"/>
                </a:lnTo>
                <a:lnTo>
                  <a:pt x="1257" y="1624"/>
                </a:lnTo>
                <a:lnTo>
                  <a:pt x="1288" y="1624"/>
                </a:lnTo>
                <a:lnTo>
                  <a:pt x="1319" y="1656"/>
                </a:lnTo>
                <a:lnTo>
                  <a:pt x="1382" y="1656"/>
                </a:lnTo>
                <a:lnTo>
                  <a:pt x="1412" y="1624"/>
                </a:lnTo>
                <a:lnTo>
                  <a:pt x="1445" y="1624"/>
                </a:lnTo>
                <a:lnTo>
                  <a:pt x="1507" y="1624"/>
                </a:lnTo>
                <a:lnTo>
                  <a:pt x="1539" y="1656"/>
                </a:lnTo>
                <a:lnTo>
                  <a:pt x="1539" y="1688"/>
                </a:lnTo>
                <a:lnTo>
                  <a:pt x="1602" y="1755"/>
                </a:lnTo>
                <a:lnTo>
                  <a:pt x="1634" y="1787"/>
                </a:lnTo>
                <a:lnTo>
                  <a:pt x="1634" y="1819"/>
                </a:lnTo>
                <a:lnTo>
                  <a:pt x="1634" y="1852"/>
                </a:lnTo>
                <a:lnTo>
                  <a:pt x="1634" y="1884"/>
                </a:lnTo>
                <a:lnTo>
                  <a:pt x="1664" y="1884"/>
                </a:lnTo>
                <a:lnTo>
                  <a:pt x="1696" y="1916"/>
                </a:lnTo>
                <a:lnTo>
                  <a:pt x="1696" y="1948"/>
                </a:lnTo>
                <a:lnTo>
                  <a:pt x="1727" y="1948"/>
                </a:lnTo>
                <a:lnTo>
                  <a:pt x="1759" y="2014"/>
                </a:lnTo>
                <a:lnTo>
                  <a:pt x="1790" y="2047"/>
                </a:lnTo>
                <a:lnTo>
                  <a:pt x="1821" y="2047"/>
                </a:lnTo>
                <a:lnTo>
                  <a:pt x="1821" y="2080"/>
                </a:lnTo>
                <a:lnTo>
                  <a:pt x="1853" y="2143"/>
                </a:lnTo>
                <a:lnTo>
                  <a:pt x="1884" y="2143"/>
                </a:lnTo>
                <a:lnTo>
                  <a:pt x="1884" y="2176"/>
                </a:lnTo>
                <a:lnTo>
                  <a:pt x="1915" y="2176"/>
                </a:lnTo>
                <a:lnTo>
                  <a:pt x="1915" y="2209"/>
                </a:lnTo>
                <a:lnTo>
                  <a:pt x="1947" y="2209"/>
                </a:lnTo>
                <a:lnTo>
                  <a:pt x="2042" y="2209"/>
                </a:lnTo>
                <a:lnTo>
                  <a:pt x="2073" y="2241"/>
                </a:lnTo>
                <a:lnTo>
                  <a:pt x="2136" y="2241"/>
                </a:lnTo>
                <a:lnTo>
                  <a:pt x="2136" y="2274"/>
                </a:lnTo>
                <a:lnTo>
                  <a:pt x="2166" y="2306"/>
                </a:lnTo>
                <a:lnTo>
                  <a:pt x="2197" y="2306"/>
                </a:lnTo>
                <a:lnTo>
                  <a:pt x="2230" y="2371"/>
                </a:lnTo>
                <a:lnTo>
                  <a:pt x="2293" y="2371"/>
                </a:lnTo>
                <a:lnTo>
                  <a:pt x="2356" y="2371"/>
                </a:lnTo>
                <a:lnTo>
                  <a:pt x="2387" y="2403"/>
                </a:lnTo>
                <a:lnTo>
                  <a:pt x="2417" y="2403"/>
                </a:lnTo>
                <a:lnTo>
                  <a:pt x="2417" y="2435"/>
                </a:lnTo>
                <a:lnTo>
                  <a:pt x="2449" y="2469"/>
                </a:lnTo>
                <a:lnTo>
                  <a:pt x="2512" y="2435"/>
                </a:lnTo>
                <a:lnTo>
                  <a:pt x="2544" y="2435"/>
                </a:lnTo>
                <a:lnTo>
                  <a:pt x="2607" y="2435"/>
                </a:lnTo>
                <a:lnTo>
                  <a:pt x="2669" y="2469"/>
                </a:lnTo>
                <a:lnTo>
                  <a:pt x="2700" y="2501"/>
                </a:lnTo>
                <a:lnTo>
                  <a:pt x="2732" y="2469"/>
                </a:lnTo>
                <a:lnTo>
                  <a:pt x="2732" y="0"/>
                </a:lnTo>
                <a:lnTo>
                  <a:pt x="0" y="0"/>
                </a:lnTo>
                <a:lnTo>
                  <a:pt x="32" y="33"/>
                </a:lnTo>
                <a:lnTo>
                  <a:pt x="32" y="65"/>
                </a:lnTo>
                <a:lnTo>
                  <a:pt x="94" y="97"/>
                </a:lnTo>
                <a:lnTo>
                  <a:pt x="94" y="130"/>
                </a:lnTo>
                <a:lnTo>
                  <a:pt x="126" y="163"/>
                </a:lnTo>
                <a:lnTo>
                  <a:pt x="126" y="195"/>
                </a:lnTo>
                <a:lnTo>
                  <a:pt x="158" y="228"/>
                </a:lnTo>
                <a:lnTo>
                  <a:pt x="188" y="228"/>
                </a:lnTo>
                <a:lnTo>
                  <a:pt x="252" y="260"/>
                </a:lnTo>
                <a:lnTo>
                  <a:pt x="314" y="260"/>
                </a:lnTo>
                <a:lnTo>
                  <a:pt x="314" y="293"/>
                </a:lnTo>
                <a:lnTo>
                  <a:pt x="314" y="325"/>
                </a:lnTo>
                <a:lnTo>
                  <a:pt x="314" y="357"/>
                </a:lnTo>
                <a:lnTo>
                  <a:pt x="346" y="389"/>
                </a:lnTo>
                <a:lnTo>
                  <a:pt x="314" y="455"/>
                </a:lnTo>
                <a:lnTo>
                  <a:pt x="314" y="520"/>
                </a:lnTo>
                <a:lnTo>
                  <a:pt x="314" y="553"/>
                </a:lnTo>
                <a:lnTo>
                  <a:pt x="283" y="585"/>
                </a:lnTo>
                <a:lnTo>
                  <a:pt x="252" y="616"/>
                </a:lnTo>
                <a:lnTo>
                  <a:pt x="283" y="649"/>
                </a:lnTo>
                <a:lnTo>
                  <a:pt x="283" y="683"/>
                </a:lnTo>
                <a:lnTo>
                  <a:pt x="314" y="747"/>
                </a:lnTo>
                <a:lnTo>
                  <a:pt x="346" y="780"/>
                </a:lnTo>
                <a:lnTo>
                  <a:pt x="377" y="813"/>
                </a:lnTo>
                <a:lnTo>
                  <a:pt x="409" y="845"/>
                </a:lnTo>
                <a:lnTo>
                  <a:pt x="440" y="876"/>
                </a:lnTo>
                <a:lnTo>
                  <a:pt x="471" y="943"/>
                </a:lnTo>
                <a:lnTo>
                  <a:pt x="502" y="975"/>
                </a:lnTo>
                <a:lnTo>
                  <a:pt x="566" y="1007"/>
                </a:lnTo>
                <a:lnTo>
                  <a:pt x="629" y="1039"/>
                </a:lnTo>
                <a:lnTo>
                  <a:pt x="691" y="1073"/>
                </a:lnTo>
                <a:lnTo>
                  <a:pt x="785" y="1104"/>
                </a:lnTo>
                <a:lnTo>
                  <a:pt x="816" y="1136"/>
                </a:lnTo>
                <a:lnTo>
                  <a:pt x="848" y="1203"/>
                </a:lnTo>
                <a:lnTo>
                  <a:pt x="880" y="1267"/>
                </a:lnTo>
                <a:lnTo>
                  <a:pt x="880" y="1299"/>
                </a:lnTo>
                <a:lnTo>
                  <a:pt x="880" y="1396"/>
                </a:lnTo>
                <a:lnTo>
                  <a:pt x="911" y="1428"/>
                </a:lnTo>
                <a:lnTo>
                  <a:pt x="911" y="1461"/>
                </a:lnTo>
                <a:lnTo>
                  <a:pt x="974" y="1461"/>
                </a:lnTo>
                <a:lnTo>
                  <a:pt x="1005" y="1461"/>
                </a:lnTo>
                <a:lnTo>
                  <a:pt x="1005" y="1495"/>
                </a:lnTo>
                <a:lnTo>
                  <a:pt x="1037" y="1527"/>
                </a:lnTo>
                <a:lnTo>
                  <a:pt x="1037" y="1559"/>
                </a:lnTo>
                <a:lnTo>
                  <a:pt x="1099" y="1624"/>
                </a:lnTo>
                <a:lnTo>
                  <a:pt x="1131" y="1656"/>
                </a:lnTo>
                <a:lnTo>
                  <a:pt x="1131" y="1688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7" name="Freeform 5"/>
          <p:cNvSpPr>
            <a:spLocks noChangeArrowheads="1"/>
          </p:cNvSpPr>
          <p:nvPr/>
        </p:nvSpPr>
        <p:spPr bwMode="auto">
          <a:xfrm>
            <a:off x="5208588" y="561975"/>
            <a:ext cx="982663" cy="898525"/>
          </a:xfrm>
          <a:custGeom>
            <a:avLst/>
            <a:gdLst>
              <a:gd name="T0" fmla="*/ 1162 w 2733"/>
              <a:gd name="T1" fmla="*/ 1688 h 2502"/>
              <a:gd name="T2" fmla="*/ 1193 w 2733"/>
              <a:gd name="T3" fmla="*/ 1656 h 2502"/>
              <a:gd name="T4" fmla="*/ 1257 w 2733"/>
              <a:gd name="T5" fmla="*/ 1624 h 2502"/>
              <a:gd name="T6" fmla="*/ 1319 w 2733"/>
              <a:gd name="T7" fmla="*/ 1656 h 2502"/>
              <a:gd name="T8" fmla="*/ 1412 w 2733"/>
              <a:gd name="T9" fmla="*/ 1624 h 2502"/>
              <a:gd name="T10" fmla="*/ 1507 w 2733"/>
              <a:gd name="T11" fmla="*/ 1624 h 2502"/>
              <a:gd name="T12" fmla="*/ 1539 w 2733"/>
              <a:gd name="T13" fmla="*/ 1688 h 2502"/>
              <a:gd name="T14" fmla="*/ 1634 w 2733"/>
              <a:gd name="T15" fmla="*/ 1787 h 2502"/>
              <a:gd name="T16" fmla="*/ 1634 w 2733"/>
              <a:gd name="T17" fmla="*/ 1852 h 2502"/>
              <a:gd name="T18" fmla="*/ 1664 w 2733"/>
              <a:gd name="T19" fmla="*/ 1884 h 2502"/>
              <a:gd name="T20" fmla="*/ 1696 w 2733"/>
              <a:gd name="T21" fmla="*/ 1948 h 2502"/>
              <a:gd name="T22" fmla="*/ 1759 w 2733"/>
              <a:gd name="T23" fmla="*/ 2014 h 2502"/>
              <a:gd name="T24" fmla="*/ 1821 w 2733"/>
              <a:gd name="T25" fmla="*/ 2047 h 2502"/>
              <a:gd name="T26" fmla="*/ 1853 w 2733"/>
              <a:gd name="T27" fmla="*/ 2143 h 2502"/>
              <a:gd name="T28" fmla="*/ 1884 w 2733"/>
              <a:gd name="T29" fmla="*/ 2176 h 2502"/>
              <a:gd name="T30" fmla="*/ 1915 w 2733"/>
              <a:gd name="T31" fmla="*/ 2209 h 2502"/>
              <a:gd name="T32" fmla="*/ 2042 w 2733"/>
              <a:gd name="T33" fmla="*/ 2209 h 2502"/>
              <a:gd name="T34" fmla="*/ 2136 w 2733"/>
              <a:gd name="T35" fmla="*/ 2241 h 2502"/>
              <a:gd name="T36" fmla="*/ 2166 w 2733"/>
              <a:gd name="T37" fmla="*/ 2306 h 2502"/>
              <a:gd name="T38" fmla="*/ 2230 w 2733"/>
              <a:gd name="T39" fmla="*/ 2371 h 2502"/>
              <a:gd name="T40" fmla="*/ 2356 w 2733"/>
              <a:gd name="T41" fmla="*/ 2371 h 2502"/>
              <a:gd name="T42" fmla="*/ 2417 w 2733"/>
              <a:gd name="T43" fmla="*/ 2403 h 2502"/>
              <a:gd name="T44" fmla="*/ 2449 w 2733"/>
              <a:gd name="T45" fmla="*/ 2469 h 2502"/>
              <a:gd name="T46" fmla="*/ 2544 w 2733"/>
              <a:gd name="T47" fmla="*/ 2435 h 2502"/>
              <a:gd name="T48" fmla="*/ 2669 w 2733"/>
              <a:gd name="T49" fmla="*/ 2469 h 2502"/>
              <a:gd name="T50" fmla="*/ 2732 w 2733"/>
              <a:gd name="T51" fmla="*/ 2469 h 2502"/>
              <a:gd name="T52" fmla="*/ 0 w 2733"/>
              <a:gd name="T53" fmla="*/ 0 h 2502"/>
              <a:gd name="T54" fmla="*/ 32 w 2733"/>
              <a:gd name="T55" fmla="*/ 65 h 2502"/>
              <a:gd name="T56" fmla="*/ 94 w 2733"/>
              <a:gd name="T57" fmla="*/ 130 h 2502"/>
              <a:gd name="T58" fmla="*/ 126 w 2733"/>
              <a:gd name="T59" fmla="*/ 195 h 2502"/>
              <a:gd name="T60" fmla="*/ 188 w 2733"/>
              <a:gd name="T61" fmla="*/ 228 h 2502"/>
              <a:gd name="T62" fmla="*/ 314 w 2733"/>
              <a:gd name="T63" fmla="*/ 260 h 2502"/>
              <a:gd name="T64" fmla="*/ 314 w 2733"/>
              <a:gd name="T65" fmla="*/ 325 h 2502"/>
              <a:gd name="T66" fmla="*/ 346 w 2733"/>
              <a:gd name="T67" fmla="*/ 389 h 2502"/>
              <a:gd name="T68" fmla="*/ 314 w 2733"/>
              <a:gd name="T69" fmla="*/ 520 h 2502"/>
              <a:gd name="T70" fmla="*/ 283 w 2733"/>
              <a:gd name="T71" fmla="*/ 585 h 2502"/>
              <a:gd name="T72" fmla="*/ 283 w 2733"/>
              <a:gd name="T73" fmla="*/ 649 h 2502"/>
              <a:gd name="T74" fmla="*/ 314 w 2733"/>
              <a:gd name="T75" fmla="*/ 747 h 2502"/>
              <a:gd name="T76" fmla="*/ 377 w 2733"/>
              <a:gd name="T77" fmla="*/ 813 h 2502"/>
              <a:gd name="T78" fmla="*/ 440 w 2733"/>
              <a:gd name="T79" fmla="*/ 876 h 2502"/>
              <a:gd name="T80" fmla="*/ 502 w 2733"/>
              <a:gd name="T81" fmla="*/ 975 h 2502"/>
              <a:gd name="T82" fmla="*/ 629 w 2733"/>
              <a:gd name="T83" fmla="*/ 1039 h 2502"/>
              <a:gd name="T84" fmla="*/ 785 w 2733"/>
              <a:gd name="T85" fmla="*/ 1104 h 2502"/>
              <a:gd name="T86" fmla="*/ 848 w 2733"/>
              <a:gd name="T87" fmla="*/ 1203 h 2502"/>
              <a:gd name="T88" fmla="*/ 880 w 2733"/>
              <a:gd name="T89" fmla="*/ 1299 h 2502"/>
              <a:gd name="T90" fmla="*/ 911 w 2733"/>
              <a:gd name="T91" fmla="*/ 1428 h 2502"/>
              <a:gd name="T92" fmla="*/ 974 w 2733"/>
              <a:gd name="T93" fmla="*/ 1461 h 2502"/>
              <a:gd name="T94" fmla="*/ 1005 w 2733"/>
              <a:gd name="T95" fmla="*/ 1495 h 2502"/>
              <a:gd name="T96" fmla="*/ 1037 w 2733"/>
              <a:gd name="T97" fmla="*/ 1559 h 2502"/>
              <a:gd name="T98" fmla="*/ 1131 w 2733"/>
              <a:gd name="T99" fmla="*/ 1656 h 2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733" h="2502">
                <a:moveTo>
                  <a:pt x="1131" y="1688"/>
                </a:moveTo>
                <a:lnTo>
                  <a:pt x="1162" y="1688"/>
                </a:lnTo>
                <a:lnTo>
                  <a:pt x="1193" y="1688"/>
                </a:lnTo>
                <a:lnTo>
                  <a:pt x="1193" y="1656"/>
                </a:lnTo>
                <a:lnTo>
                  <a:pt x="1225" y="1624"/>
                </a:lnTo>
                <a:lnTo>
                  <a:pt x="1257" y="1624"/>
                </a:lnTo>
                <a:lnTo>
                  <a:pt x="1288" y="1624"/>
                </a:lnTo>
                <a:lnTo>
                  <a:pt x="1319" y="1656"/>
                </a:lnTo>
                <a:lnTo>
                  <a:pt x="1382" y="1656"/>
                </a:lnTo>
                <a:lnTo>
                  <a:pt x="1412" y="1624"/>
                </a:lnTo>
                <a:lnTo>
                  <a:pt x="1445" y="1624"/>
                </a:lnTo>
                <a:lnTo>
                  <a:pt x="1507" y="1624"/>
                </a:lnTo>
                <a:lnTo>
                  <a:pt x="1539" y="1656"/>
                </a:lnTo>
                <a:lnTo>
                  <a:pt x="1539" y="1688"/>
                </a:lnTo>
                <a:lnTo>
                  <a:pt x="1602" y="1755"/>
                </a:lnTo>
                <a:lnTo>
                  <a:pt x="1634" y="1787"/>
                </a:lnTo>
                <a:lnTo>
                  <a:pt x="1634" y="1819"/>
                </a:lnTo>
                <a:lnTo>
                  <a:pt x="1634" y="1852"/>
                </a:lnTo>
                <a:lnTo>
                  <a:pt x="1634" y="1884"/>
                </a:lnTo>
                <a:lnTo>
                  <a:pt x="1664" y="1884"/>
                </a:lnTo>
                <a:lnTo>
                  <a:pt x="1696" y="1916"/>
                </a:lnTo>
                <a:lnTo>
                  <a:pt x="1696" y="1948"/>
                </a:lnTo>
                <a:lnTo>
                  <a:pt x="1727" y="1948"/>
                </a:lnTo>
                <a:lnTo>
                  <a:pt x="1759" y="2014"/>
                </a:lnTo>
                <a:lnTo>
                  <a:pt x="1790" y="2047"/>
                </a:lnTo>
                <a:lnTo>
                  <a:pt x="1821" y="2047"/>
                </a:lnTo>
                <a:lnTo>
                  <a:pt x="1821" y="2080"/>
                </a:lnTo>
                <a:lnTo>
                  <a:pt x="1853" y="2143"/>
                </a:lnTo>
                <a:lnTo>
                  <a:pt x="1884" y="2143"/>
                </a:lnTo>
                <a:lnTo>
                  <a:pt x="1884" y="2176"/>
                </a:lnTo>
                <a:lnTo>
                  <a:pt x="1915" y="2176"/>
                </a:lnTo>
                <a:lnTo>
                  <a:pt x="1915" y="2209"/>
                </a:lnTo>
                <a:lnTo>
                  <a:pt x="1947" y="2209"/>
                </a:lnTo>
                <a:lnTo>
                  <a:pt x="2042" y="2209"/>
                </a:lnTo>
                <a:lnTo>
                  <a:pt x="2073" y="2241"/>
                </a:lnTo>
                <a:lnTo>
                  <a:pt x="2136" y="2241"/>
                </a:lnTo>
                <a:lnTo>
                  <a:pt x="2136" y="2274"/>
                </a:lnTo>
                <a:lnTo>
                  <a:pt x="2166" y="2306"/>
                </a:lnTo>
                <a:lnTo>
                  <a:pt x="2197" y="2306"/>
                </a:lnTo>
                <a:lnTo>
                  <a:pt x="2230" y="2371"/>
                </a:lnTo>
                <a:lnTo>
                  <a:pt x="2293" y="2371"/>
                </a:lnTo>
                <a:lnTo>
                  <a:pt x="2356" y="2371"/>
                </a:lnTo>
                <a:lnTo>
                  <a:pt x="2387" y="2403"/>
                </a:lnTo>
                <a:lnTo>
                  <a:pt x="2417" y="2403"/>
                </a:lnTo>
                <a:lnTo>
                  <a:pt x="2417" y="2435"/>
                </a:lnTo>
                <a:lnTo>
                  <a:pt x="2449" y="2469"/>
                </a:lnTo>
                <a:lnTo>
                  <a:pt x="2512" y="2435"/>
                </a:lnTo>
                <a:lnTo>
                  <a:pt x="2544" y="2435"/>
                </a:lnTo>
                <a:lnTo>
                  <a:pt x="2607" y="2435"/>
                </a:lnTo>
                <a:lnTo>
                  <a:pt x="2669" y="2469"/>
                </a:lnTo>
                <a:lnTo>
                  <a:pt x="2700" y="2501"/>
                </a:lnTo>
                <a:lnTo>
                  <a:pt x="2732" y="2469"/>
                </a:lnTo>
                <a:lnTo>
                  <a:pt x="2732" y="0"/>
                </a:lnTo>
                <a:lnTo>
                  <a:pt x="0" y="0"/>
                </a:lnTo>
                <a:lnTo>
                  <a:pt x="32" y="33"/>
                </a:lnTo>
                <a:lnTo>
                  <a:pt x="32" y="65"/>
                </a:lnTo>
                <a:lnTo>
                  <a:pt x="94" y="97"/>
                </a:lnTo>
                <a:lnTo>
                  <a:pt x="94" y="130"/>
                </a:lnTo>
                <a:lnTo>
                  <a:pt x="126" y="163"/>
                </a:lnTo>
                <a:lnTo>
                  <a:pt x="126" y="195"/>
                </a:lnTo>
                <a:lnTo>
                  <a:pt x="158" y="228"/>
                </a:lnTo>
                <a:lnTo>
                  <a:pt x="188" y="228"/>
                </a:lnTo>
                <a:lnTo>
                  <a:pt x="252" y="260"/>
                </a:lnTo>
                <a:lnTo>
                  <a:pt x="314" y="260"/>
                </a:lnTo>
                <a:lnTo>
                  <a:pt x="314" y="293"/>
                </a:lnTo>
                <a:lnTo>
                  <a:pt x="314" y="325"/>
                </a:lnTo>
                <a:lnTo>
                  <a:pt x="314" y="357"/>
                </a:lnTo>
                <a:lnTo>
                  <a:pt x="346" y="389"/>
                </a:lnTo>
                <a:lnTo>
                  <a:pt x="314" y="455"/>
                </a:lnTo>
                <a:lnTo>
                  <a:pt x="314" y="520"/>
                </a:lnTo>
                <a:lnTo>
                  <a:pt x="314" y="553"/>
                </a:lnTo>
                <a:lnTo>
                  <a:pt x="283" y="585"/>
                </a:lnTo>
                <a:lnTo>
                  <a:pt x="252" y="616"/>
                </a:lnTo>
                <a:lnTo>
                  <a:pt x="283" y="649"/>
                </a:lnTo>
                <a:lnTo>
                  <a:pt x="283" y="683"/>
                </a:lnTo>
                <a:lnTo>
                  <a:pt x="314" y="747"/>
                </a:lnTo>
                <a:lnTo>
                  <a:pt x="346" y="780"/>
                </a:lnTo>
                <a:lnTo>
                  <a:pt x="377" y="813"/>
                </a:lnTo>
                <a:lnTo>
                  <a:pt x="409" y="845"/>
                </a:lnTo>
                <a:lnTo>
                  <a:pt x="440" y="876"/>
                </a:lnTo>
                <a:lnTo>
                  <a:pt x="471" y="943"/>
                </a:lnTo>
                <a:lnTo>
                  <a:pt x="502" y="975"/>
                </a:lnTo>
                <a:lnTo>
                  <a:pt x="566" y="1007"/>
                </a:lnTo>
                <a:lnTo>
                  <a:pt x="629" y="1039"/>
                </a:lnTo>
                <a:lnTo>
                  <a:pt x="691" y="1073"/>
                </a:lnTo>
                <a:lnTo>
                  <a:pt x="785" y="1104"/>
                </a:lnTo>
                <a:lnTo>
                  <a:pt x="816" y="1136"/>
                </a:lnTo>
                <a:lnTo>
                  <a:pt x="848" y="1203"/>
                </a:lnTo>
                <a:lnTo>
                  <a:pt x="880" y="1267"/>
                </a:lnTo>
                <a:lnTo>
                  <a:pt x="880" y="1299"/>
                </a:lnTo>
                <a:lnTo>
                  <a:pt x="880" y="1396"/>
                </a:lnTo>
                <a:lnTo>
                  <a:pt x="911" y="1428"/>
                </a:lnTo>
                <a:lnTo>
                  <a:pt x="911" y="1461"/>
                </a:lnTo>
                <a:lnTo>
                  <a:pt x="974" y="1461"/>
                </a:lnTo>
                <a:lnTo>
                  <a:pt x="1005" y="1461"/>
                </a:lnTo>
                <a:lnTo>
                  <a:pt x="1005" y="1495"/>
                </a:lnTo>
                <a:lnTo>
                  <a:pt x="1037" y="1527"/>
                </a:lnTo>
                <a:lnTo>
                  <a:pt x="1037" y="1559"/>
                </a:lnTo>
                <a:lnTo>
                  <a:pt x="1099" y="1624"/>
                </a:lnTo>
                <a:lnTo>
                  <a:pt x="1131" y="1656"/>
                </a:lnTo>
                <a:lnTo>
                  <a:pt x="1131" y="1688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78" name="Freeform 6"/>
          <p:cNvSpPr>
            <a:spLocks noChangeArrowheads="1"/>
          </p:cNvSpPr>
          <p:nvPr/>
        </p:nvSpPr>
        <p:spPr bwMode="auto">
          <a:xfrm>
            <a:off x="4802188" y="561975"/>
            <a:ext cx="812800" cy="723900"/>
          </a:xfrm>
          <a:custGeom>
            <a:avLst/>
            <a:gdLst>
              <a:gd name="T0" fmla="*/ 1129 w 2262"/>
              <a:gd name="T1" fmla="*/ 0 h 2015"/>
              <a:gd name="T2" fmla="*/ 1161 w 2262"/>
              <a:gd name="T3" fmla="*/ 65 h 2015"/>
              <a:gd name="T4" fmla="*/ 1224 w 2262"/>
              <a:gd name="T5" fmla="*/ 130 h 2015"/>
              <a:gd name="T6" fmla="*/ 1256 w 2262"/>
              <a:gd name="T7" fmla="*/ 195 h 2015"/>
              <a:gd name="T8" fmla="*/ 1317 w 2262"/>
              <a:gd name="T9" fmla="*/ 228 h 2015"/>
              <a:gd name="T10" fmla="*/ 1444 w 2262"/>
              <a:gd name="T11" fmla="*/ 260 h 2015"/>
              <a:gd name="T12" fmla="*/ 1444 w 2262"/>
              <a:gd name="T13" fmla="*/ 325 h 2015"/>
              <a:gd name="T14" fmla="*/ 1476 w 2262"/>
              <a:gd name="T15" fmla="*/ 389 h 2015"/>
              <a:gd name="T16" fmla="*/ 1444 w 2262"/>
              <a:gd name="T17" fmla="*/ 520 h 2015"/>
              <a:gd name="T18" fmla="*/ 1412 w 2262"/>
              <a:gd name="T19" fmla="*/ 585 h 2015"/>
              <a:gd name="T20" fmla="*/ 1412 w 2262"/>
              <a:gd name="T21" fmla="*/ 649 h 2015"/>
              <a:gd name="T22" fmla="*/ 1444 w 2262"/>
              <a:gd name="T23" fmla="*/ 747 h 2015"/>
              <a:gd name="T24" fmla="*/ 1507 w 2262"/>
              <a:gd name="T25" fmla="*/ 813 h 2015"/>
              <a:gd name="T26" fmla="*/ 1569 w 2262"/>
              <a:gd name="T27" fmla="*/ 876 h 2015"/>
              <a:gd name="T28" fmla="*/ 1631 w 2262"/>
              <a:gd name="T29" fmla="*/ 975 h 2015"/>
              <a:gd name="T30" fmla="*/ 1759 w 2262"/>
              <a:gd name="T31" fmla="*/ 1039 h 2015"/>
              <a:gd name="T32" fmla="*/ 1914 w 2262"/>
              <a:gd name="T33" fmla="*/ 1104 h 2015"/>
              <a:gd name="T34" fmla="*/ 1978 w 2262"/>
              <a:gd name="T35" fmla="*/ 1203 h 2015"/>
              <a:gd name="T36" fmla="*/ 2009 w 2262"/>
              <a:gd name="T37" fmla="*/ 1299 h 2015"/>
              <a:gd name="T38" fmla="*/ 2041 w 2262"/>
              <a:gd name="T39" fmla="*/ 1428 h 2015"/>
              <a:gd name="T40" fmla="*/ 2103 w 2262"/>
              <a:gd name="T41" fmla="*/ 1461 h 2015"/>
              <a:gd name="T42" fmla="*/ 2134 w 2262"/>
              <a:gd name="T43" fmla="*/ 1495 h 2015"/>
              <a:gd name="T44" fmla="*/ 2166 w 2262"/>
              <a:gd name="T45" fmla="*/ 1559 h 2015"/>
              <a:gd name="T46" fmla="*/ 2261 w 2262"/>
              <a:gd name="T47" fmla="*/ 1656 h 2015"/>
              <a:gd name="T48" fmla="*/ 2197 w 2262"/>
              <a:gd name="T49" fmla="*/ 1688 h 2015"/>
              <a:gd name="T50" fmla="*/ 2103 w 2262"/>
              <a:gd name="T51" fmla="*/ 1656 h 2015"/>
              <a:gd name="T52" fmla="*/ 2072 w 2262"/>
              <a:gd name="T53" fmla="*/ 1688 h 2015"/>
              <a:gd name="T54" fmla="*/ 2009 w 2262"/>
              <a:gd name="T55" fmla="*/ 1755 h 2015"/>
              <a:gd name="T56" fmla="*/ 1914 w 2262"/>
              <a:gd name="T57" fmla="*/ 1884 h 2015"/>
              <a:gd name="T58" fmla="*/ 1538 w 2262"/>
              <a:gd name="T59" fmla="*/ 2014 h 2015"/>
              <a:gd name="T60" fmla="*/ 785 w 2262"/>
              <a:gd name="T61" fmla="*/ 1559 h 2015"/>
              <a:gd name="T62" fmla="*/ 722 w 2262"/>
              <a:gd name="T63" fmla="*/ 1527 h 2015"/>
              <a:gd name="T64" fmla="*/ 533 w 2262"/>
              <a:gd name="T65" fmla="*/ 1461 h 2015"/>
              <a:gd name="T66" fmla="*/ 471 w 2262"/>
              <a:gd name="T67" fmla="*/ 1396 h 2015"/>
              <a:gd name="T68" fmla="*/ 219 w 2262"/>
              <a:gd name="T69" fmla="*/ 1332 h 2015"/>
              <a:gd name="T70" fmla="*/ 0 w 2262"/>
              <a:gd name="T71" fmla="*/ 1039 h 2015"/>
              <a:gd name="T72" fmla="*/ 471 w 2262"/>
              <a:gd name="T73" fmla="*/ 649 h 2015"/>
              <a:gd name="T74" fmla="*/ 471 w 2262"/>
              <a:gd name="T75" fmla="*/ 553 h 2015"/>
              <a:gd name="T76" fmla="*/ 471 w 2262"/>
              <a:gd name="T77" fmla="*/ 455 h 2015"/>
              <a:gd name="T78" fmla="*/ 439 w 2262"/>
              <a:gd name="T79" fmla="*/ 325 h 2015"/>
              <a:gd name="T80" fmla="*/ 439 w 2262"/>
              <a:gd name="T81" fmla="*/ 228 h 2015"/>
              <a:gd name="T82" fmla="*/ 502 w 2262"/>
              <a:gd name="T83" fmla="*/ 195 h 2015"/>
              <a:gd name="T84" fmla="*/ 565 w 2262"/>
              <a:gd name="T85" fmla="*/ 130 h 2015"/>
              <a:gd name="T86" fmla="*/ 595 w 2262"/>
              <a:gd name="T87" fmla="*/ 65 h 2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262" h="2015">
                <a:moveTo>
                  <a:pt x="565" y="0"/>
                </a:moveTo>
                <a:lnTo>
                  <a:pt x="1129" y="0"/>
                </a:lnTo>
                <a:lnTo>
                  <a:pt x="1161" y="33"/>
                </a:lnTo>
                <a:lnTo>
                  <a:pt x="1161" y="65"/>
                </a:lnTo>
                <a:lnTo>
                  <a:pt x="1224" y="97"/>
                </a:lnTo>
                <a:lnTo>
                  <a:pt x="1224" y="130"/>
                </a:lnTo>
                <a:lnTo>
                  <a:pt x="1256" y="163"/>
                </a:lnTo>
                <a:lnTo>
                  <a:pt x="1256" y="195"/>
                </a:lnTo>
                <a:lnTo>
                  <a:pt x="1287" y="228"/>
                </a:lnTo>
                <a:lnTo>
                  <a:pt x="1317" y="228"/>
                </a:lnTo>
                <a:lnTo>
                  <a:pt x="1381" y="260"/>
                </a:lnTo>
                <a:lnTo>
                  <a:pt x="1444" y="260"/>
                </a:lnTo>
                <a:lnTo>
                  <a:pt x="1444" y="293"/>
                </a:lnTo>
                <a:lnTo>
                  <a:pt x="1444" y="325"/>
                </a:lnTo>
                <a:lnTo>
                  <a:pt x="1444" y="357"/>
                </a:lnTo>
                <a:lnTo>
                  <a:pt x="1476" y="389"/>
                </a:lnTo>
                <a:lnTo>
                  <a:pt x="1444" y="455"/>
                </a:lnTo>
                <a:lnTo>
                  <a:pt x="1444" y="520"/>
                </a:lnTo>
                <a:lnTo>
                  <a:pt x="1444" y="553"/>
                </a:lnTo>
                <a:lnTo>
                  <a:pt x="1412" y="585"/>
                </a:lnTo>
                <a:lnTo>
                  <a:pt x="1381" y="616"/>
                </a:lnTo>
                <a:lnTo>
                  <a:pt x="1412" y="649"/>
                </a:lnTo>
                <a:lnTo>
                  <a:pt x="1412" y="683"/>
                </a:lnTo>
                <a:lnTo>
                  <a:pt x="1444" y="747"/>
                </a:lnTo>
                <a:lnTo>
                  <a:pt x="1476" y="780"/>
                </a:lnTo>
                <a:lnTo>
                  <a:pt x="1507" y="813"/>
                </a:lnTo>
                <a:lnTo>
                  <a:pt x="1538" y="845"/>
                </a:lnTo>
                <a:lnTo>
                  <a:pt x="1569" y="876"/>
                </a:lnTo>
                <a:lnTo>
                  <a:pt x="1600" y="943"/>
                </a:lnTo>
                <a:lnTo>
                  <a:pt x="1631" y="975"/>
                </a:lnTo>
                <a:lnTo>
                  <a:pt x="1695" y="1007"/>
                </a:lnTo>
                <a:lnTo>
                  <a:pt x="1759" y="1039"/>
                </a:lnTo>
                <a:lnTo>
                  <a:pt x="1820" y="1073"/>
                </a:lnTo>
                <a:lnTo>
                  <a:pt x="1914" y="1104"/>
                </a:lnTo>
                <a:lnTo>
                  <a:pt x="1945" y="1136"/>
                </a:lnTo>
                <a:lnTo>
                  <a:pt x="1978" y="1203"/>
                </a:lnTo>
                <a:lnTo>
                  <a:pt x="2009" y="1267"/>
                </a:lnTo>
                <a:lnTo>
                  <a:pt x="2009" y="1299"/>
                </a:lnTo>
                <a:lnTo>
                  <a:pt x="2009" y="1396"/>
                </a:lnTo>
                <a:lnTo>
                  <a:pt x="2041" y="1428"/>
                </a:lnTo>
                <a:lnTo>
                  <a:pt x="2041" y="1461"/>
                </a:lnTo>
                <a:lnTo>
                  <a:pt x="2103" y="1461"/>
                </a:lnTo>
                <a:lnTo>
                  <a:pt x="2134" y="1461"/>
                </a:lnTo>
                <a:lnTo>
                  <a:pt x="2134" y="1495"/>
                </a:lnTo>
                <a:lnTo>
                  <a:pt x="2166" y="1527"/>
                </a:lnTo>
                <a:lnTo>
                  <a:pt x="2166" y="1559"/>
                </a:lnTo>
                <a:lnTo>
                  <a:pt x="2229" y="1624"/>
                </a:lnTo>
                <a:lnTo>
                  <a:pt x="2261" y="1656"/>
                </a:lnTo>
                <a:lnTo>
                  <a:pt x="2261" y="1688"/>
                </a:lnTo>
                <a:lnTo>
                  <a:pt x="2197" y="1688"/>
                </a:lnTo>
                <a:lnTo>
                  <a:pt x="2166" y="1688"/>
                </a:lnTo>
                <a:lnTo>
                  <a:pt x="2103" y="1656"/>
                </a:lnTo>
                <a:lnTo>
                  <a:pt x="2134" y="1688"/>
                </a:lnTo>
                <a:lnTo>
                  <a:pt x="2072" y="1688"/>
                </a:lnTo>
                <a:lnTo>
                  <a:pt x="2009" y="1721"/>
                </a:lnTo>
                <a:lnTo>
                  <a:pt x="2009" y="1755"/>
                </a:lnTo>
                <a:lnTo>
                  <a:pt x="1978" y="1787"/>
                </a:lnTo>
                <a:lnTo>
                  <a:pt x="1914" y="1884"/>
                </a:lnTo>
                <a:lnTo>
                  <a:pt x="1914" y="1981"/>
                </a:lnTo>
                <a:lnTo>
                  <a:pt x="1538" y="2014"/>
                </a:lnTo>
                <a:lnTo>
                  <a:pt x="878" y="1592"/>
                </a:lnTo>
                <a:lnTo>
                  <a:pt x="785" y="1559"/>
                </a:lnTo>
                <a:lnTo>
                  <a:pt x="754" y="1559"/>
                </a:lnTo>
                <a:lnTo>
                  <a:pt x="722" y="1527"/>
                </a:lnTo>
                <a:lnTo>
                  <a:pt x="595" y="1495"/>
                </a:lnTo>
                <a:lnTo>
                  <a:pt x="533" y="1461"/>
                </a:lnTo>
                <a:lnTo>
                  <a:pt x="502" y="1428"/>
                </a:lnTo>
                <a:lnTo>
                  <a:pt x="471" y="1396"/>
                </a:lnTo>
                <a:lnTo>
                  <a:pt x="313" y="1364"/>
                </a:lnTo>
                <a:lnTo>
                  <a:pt x="219" y="1332"/>
                </a:lnTo>
                <a:lnTo>
                  <a:pt x="125" y="1332"/>
                </a:lnTo>
                <a:lnTo>
                  <a:pt x="0" y="1039"/>
                </a:lnTo>
                <a:lnTo>
                  <a:pt x="439" y="683"/>
                </a:lnTo>
                <a:lnTo>
                  <a:pt x="471" y="649"/>
                </a:lnTo>
                <a:lnTo>
                  <a:pt x="471" y="616"/>
                </a:lnTo>
                <a:lnTo>
                  <a:pt x="471" y="553"/>
                </a:lnTo>
                <a:lnTo>
                  <a:pt x="439" y="520"/>
                </a:lnTo>
                <a:lnTo>
                  <a:pt x="471" y="455"/>
                </a:lnTo>
                <a:lnTo>
                  <a:pt x="439" y="389"/>
                </a:lnTo>
                <a:lnTo>
                  <a:pt x="439" y="325"/>
                </a:lnTo>
                <a:lnTo>
                  <a:pt x="439" y="260"/>
                </a:lnTo>
                <a:lnTo>
                  <a:pt x="439" y="228"/>
                </a:lnTo>
                <a:lnTo>
                  <a:pt x="471" y="195"/>
                </a:lnTo>
                <a:lnTo>
                  <a:pt x="502" y="195"/>
                </a:lnTo>
                <a:lnTo>
                  <a:pt x="533" y="163"/>
                </a:lnTo>
                <a:lnTo>
                  <a:pt x="565" y="130"/>
                </a:lnTo>
                <a:lnTo>
                  <a:pt x="565" y="97"/>
                </a:lnTo>
                <a:lnTo>
                  <a:pt x="595" y="65"/>
                </a:lnTo>
                <a:lnTo>
                  <a:pt x="565" y="0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9" name="Freeform 7"/>
          <p:cNvSpPr>
            <a:spLocks noChangeArrowheads="1"/>
          </p:cNvSpPr>
          <p:nvPr/>
        </p:nvSpPr>
        <p:spPr bwMode="auto">
          <a:xfrm>
            <a:off x="4802188" y="561975"/>
            <a:ext cx="812800" cy="723900"/>
          </a:xfrm>
          <a:custGeom>
            <a:avLst/>
            <a:gdLst>
              <a:gd name="T0" fmla="*/ 1129 w 2262"/>
              <a:gd name="T1" fmla="*/ 0 h 2015"/>
              <a:gd name="T2" fmla="*/ 1161 w 2262"/>
              <a:gd name="T3" fmla="*/ 65 h 2015"/>
              <a:gd name="T4" fmla="*/ 1224 w 2262"/>
              <a:gd name="T5" fmla="*/ 130 h 2015"/>
              <a:gd name="T6" fmla="*/ 1256 w 2262"/>
              <a:gd name="T7" fmla="*/ 195 h 2015"/>
              <a:gd name="T8" fmla="*/ 1317 w 2262"/>
              <a:gd name="T9" fmla="*/ 228 h 2015"/>
              <a:gd name="T10" fmla="*/ 1444 w 2262"/>
              <a:gd name="T11" fmla="*/ 260 h 2015"/>
              <a:gd name="T12" fmla="*/ 1444 w 2262"/>
              <a:gd name="T13" fmla="*/ 325 h 2015"/>
              <a:gd name="T14" fmla="*/ 1476 w 2262"/>
              <a:gd name="T15" fmla="*/ 389 h 2015"/>
              <a:gd name="T16" fmla="*/ 1444 w 2262"/>
              <a:gd name="T17" fmla="*/ 520 h 2015"/>
              <a:gd name="T18" fmla="*/ 1412 w 2262"/>
              <a:gd name="T19" fmla="*/ 585 h 2015"/>
              <a:gd name="T20" fmla="*/ 1412 w 2262"/>
              <a:gd name="T21" fmla="*/ 649 h 2015"/>
              <a:gd name="T22" fmla="*/ 1444 w 2262"/>
              <a:gd name="T23" fmla="*/ 747 h 2015"/>
              <a:gd name="T24" fmla="*/ 1507 w 2262"/>
              <a:gd name="T25" fmla="*/ 813 h 2015"/>
              <a:gd name="T26" fmla="*/ 1569 w 2262"/>
              <a:gd name="T27" fmla="*/ 876 h 2015"/>
              <a:gd name="T28" fmla="*/ 1631 w 2262"/>
              <a:gd name="T29" fmla="*/ 975 h 2015"/>
              <a:gd name="T30" fmla="*/ 1759 w 2262"/>
              <a:gd name="T31" fmla="*/ 1039 h 2015"/>
              <a:gd name="T32" fmla="*/ 1914 w 2262"/>
              <a:gd name="T33" fmla="*/ 1104 h 2015"/>
              <a:gd name="T34" fmla="*/ 1978 w 2262"/>
              <a:gd name="T35" fmla="*/ 1203 h 2015"/>
              <a:gd name="T36" fmla="*/ 2009 w 2262"/>
              <a:gd name="T37" fmla="*/ 1299 h 2015"/>
              <a:gd name="T38" fmla="*/ 2041 w 2262"/>
              <a:gd name="T39" fmla="*/ 1428 h 2015"/>
              <a:gd name="T40" fmla="*/ 2103 w 2262"/>
              <a:gd name="T41" fmla="*/ 1461 h 2015"/>
              <a:gd name="T42" fmla="*/ 2134 w 2262"/>
              <a:gd name="T43" fmla="*/ 1495 h 2015"/>
              <a:gd name="T44" fmla="*/ 2166 w 2262"/>
              <a:gd name="T45" fmla="*/ 1559 h 2015"/>
              <a:gd name="T46" fmla="*/ 2261 w 2262"/>
              <a:gd name="T47" fmla="*/ 1656 h 2015"/>
              <a:gd name="T48" fmla="*/ 2197 w 2262"/>
              <a:gd name="T49" fmla="*/ 1688 h 2015"/>
              <a:gd name="T50" fmla="*/ 2103 w 2262"/>
              <a:gd name="T51" fmla="*/ 1656 h 2015"/>
              <a:gd name="T52" fmla="*/ 2072 w 2262"/>
              <a:gd name="T53" fmla="*/ 1688 h 2015"/>
              <a:gd name="T54" fmla="*/ 2009 w 2262"/>
              <a:gd name="T55" fmla="*/ 1755 h 2015"/>
              <a:gd name="T56" fmla="*/ 1914 w 2262"/>
              <a:gd name="T57" fmla="*/ 1884 h 2015"/>
              <a:gd name="T58" fmla="*/ 1538 w 2262"/>
              <a:gd name="T59" fmla="*/ 2014 h 2015"/>
              <a:gd name="T60" fmla="*/ 785 w 2262"/>
              <a:gd name="T61" fmla="*/ 1559 h 2015"/>
              <a:gd name="T62" fmla="*/ 722 w 2262"/>
              <a:gd name="T63" fmla="*/ 1527 h 2015"/>
              <a:gd name="T64" fmla="*/ 533 w 2262"/>
              <a:gd name="T65" fmla="*/ 1461 h 2015"/>
              <a:gd name="T66" fmla="*/ 471 w 2262"/>
              <a:gd name="T67" fmla="*/ 1396 h 2015"/>
              <a:gd name="T68" fmla="*/ 219 w 2262"/>
              <a:gd name="T69" fmla="*/ 1332 h 2015"/>
              <a:gd name="T70" fmla="*/ 0 w 2262"/>
              <a:gd name="T71" fmla="*/ 1039 h 2015"/>
              <a:gd name="T72" fmla="*/ 471 w 2262"/>
              <a:gd name="T73" fmla="*/ 649 h 2015"/>
              <a:gd name="T74" fmla="*/ 471 w 2262"/>
              <a:gd name="T75" fmla="*/ 553 h 2015"/>
              <a:gd name="T76" fmla="*/ 471 w 2262"/>
              <a:gd name="T77" fmla="*/ 455 h 2015"/>
              <a:gd name="T78" fmla="*/ 439 w 2262"/>
              <a:gd name="T79" fmla="*/ 325 h 2015"/>
              <a:gd name="T80" fmla="*/ 439 w 2262"/>
              <a:gd name="T81" fmla="*/ 228 h 2015"/>
              <a:gd name="T82" fmla="*/ 502 w 2262"/>
              <a:gd name="T83" fmla="*/ 195 h 2015"/>
              <a:gd name="T84" fmla="*/ 565 w 2262"/>
              <a:gd name="T85" fmla="*/ 130 h 2015"/>
              <a:gd name="T86" fmla="*/ 595 w 2262"/>
              <a:gd name="T87" fmla="*/ 65 h 20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262" h="2015">
                <a:moveTo>
                  <a:pt x="565" y="0"/>
                </a:moveTo>
                <a:lnTo>
                  <a:pt x="1129" y="0"/>
                </a:lnTo>
                <a:lnTo>
                  <a:pt x="1161" y="33"/>
                </a:lnTo>
                <a:lnTo>
                  <a:pt x="1161" y="65"/>
                </a:lnTo>
                <a:lnTo>
                  <a:pt x="1224" y="97"/>
                </a:lnTo>
                <a:lnTo>
                  <a:pt x="1224" y="130"/>
                </a:lnTo>
                <a:lnTo>
                  <a:pt x="1256" y="163"/>
                </a:lnTo>
                <a:lnTo>
                  <a:pt x="1256" y="195"/>
                </a:lnTo>
                <a:lnTo>
                  <a:pt x="1287" y="228"/>
                </a:lnTo>
                <a:lnTo>
                  <a:pt x="1317" y="228"/>
                </a:lnTo>
                <a:lnTo>
                  <a:pt x="1381" y="260"/>
                </a:lnTo>
                <a:lnTo>
                  <a:pt x="1444" y="260"/>
                </a:lnTo>
                <a:lnTo>
                  <a:pt x="1444" y="293"/>
                </a:lnTo>
                <a:lnTo>
                  <a:pt x="1444" y="325"/>
                </a:lnTo>
                <a:lnTo>
                  <a:pt x="1444" y="357"/>
                </a:lnTo>
                <a:lnTo>
                  <a:pt x="1476" y="389"/>
                </a:lnTo>
                <a:lnTo>
                  <a:pt x="1444" y="455"/>
                </a:lnTo>
                <a:lnTo>
                  <a:pt x="1444" y="520"/>
                </a:lnTo>
                <a:lnTo>
                  <a:pt x="1444" y="553"/>
                </a:lnTo>
                <a:lnTo>
                  <a:pt x="1412" y="585"/>
                </a:lnTo>
                <a:lnTo>
                  <a:pt x="1381" y="616"/>
                </a:lnTo>
                <a:lnTo>
                  <a:pt x="1412" y="649"/>
                </a:lnTo>
                <a:lnTo>
                  <a:pt x="1412" y="683"/>
                </a:lnTo>
                <a:lnTo>
                  <a:pt x="1444" y="747"/>
                </a:lnTo>
                <a:lnTo>
                  <a:pt x="1476" y="780"/>
                </a:lnTo>
                <a:lnTo>
                  <a:pt x="1507" y="813"/>
                </a:lnTo>
                <a:lnTo>
                  <a:pt x="1538" y="845"/>
                </a:lnTo>
                <a:lnTo>
                  <a:pt x="1569" y="876"/>
                </a:lnTo>
                <a:lnTo>
                  <a:pt x="1600" y="943"/>
                </a:lnTo>
                <a:lnTo>
                  <a:pt x="1631" y="975"/>
                </a:lnTo>
                <a:lnTo>
                  <a:pt x="1695" y="1007"/>
                </a:lnTo>
                <a:lnTo>
                  <a:pt x="1759" y="1039"/>
                </a:lnTo>
                <a:lnTo>
                  <a:pt x="1820" y="1073"/>
                </a:lnTo>
                <a:lnTo>
                  <a:pt x="1914" y="1104"/>
                </a:lnTo>
                <a:lnTo>
                  <a:pt x="1945" y="1136"/>
                </a:lnTo>
                <a:lnTo>
                  <a:pt x="1978" y="1203"/>
                </a:lnTo>
                <a:lnTo>
                  <a:pt x="2009" y="1267"/>
                </a:lnTo>
                <a:lnTo>
                  <a:pt x="2009" y="1299"/>
                </a:lnTo>
                <a:lnTo>
                  <a:pt x="2009" y="1396"/>
                </a:lnTo>
                <a:lnTo>
                  <a:pt x="2041" y="1428"/>
                </a:lnTo>
                <a:lnTo>
                  <a:pt x="2041" y="1461"/>
                </a:lnTo>
                <a:lnTo>
                  <a:pt x="2103" y="1461"/>
                </a:lnTo>
                <a:lnTo>
                  <a:pt x="2134" y="1461"/>
                </a:lnTo>
                <a:lnTo>
                  <a:pt x="2134" y="1495"/>
                </a:lnTo>
                <a:lnTo>
                  <a:pt x="2166" y="1527"/>
                </a:lnTo>
                <a:lnTo>
                  <a:pt x="2166" y="1559"/>
                </a:lnTo>
                <a:lnTo>
                  <a:pt x="2229" y="1624"/>
                </a:lnTo>
                <a:lnTo>
                  <a:pt x="2261" y="1656"/>
                </a:lnTo>
                <a:lnTo>
                  <a:pt x="2261" y="1688"/>
                </a:lnTo>
                <a:lnTo>
                  <a:pt x="2197" y="1688"/>
                </a:lnTo>
                <a:lnTo>
                  <a:pt x="2166" y="1688"/>
                </a:lnTo>
                <a:lnTo>
                  <a:pt x="2103" y="1656"/>
                </a:lnTo>
                <a:lnTo>
                  <a:pt x="2134" y="1688"/>
                </a:lnTo>
                <a:lnTo>
                  <a:pt x="2072" y="1688"/>
                </a:lnTo>
                <a:lnTo>
                  <a:pt x="2009" y="1721"/>
                </a:lnTo>
                <a:lnTo>
                  <a:pt x="2009" y="1755"/>
                </a:lnTo>
                <a:lnTo>
                  <a:pt x="1978" y="1787"/>
                </a:lnTo>
                <a:lnTo>
                  <a:pt x="1914" y="1884"/>
                </a:lnTo>
                <a:lnTo>
                  <a:pt x="1914" y="1981"/>
                </a:lnTo>
                <a:lnTo>
                  <a:pt x="1538" y="2014"/>
                </a:lnTo>
                <a:lnTo>
                  <a:pt x="878" y="1592"/>
                </a:lnTo>
                <a:lnTo>
                  <a:pt x="785" y="1559"/>
                </a:lnTo>
                <a:lnTo>
                  <a:pt x="754" y="1559"/>
                </a:lnTo>
                <a:lnTo>
                  <a:pt x="722" y="1527"/>
                </a:lnTo>
                <a:lnTo>
                  <a:pt x="595" y="1495"/>
                </a:lnTo>
                <a:lnTo>
                  <a:pt x="533" y="1461"/>
                </a:lnTo>
                <a:lnTo>
                  <a:pt x="502" y="1428"/>
                </a:lnTo>
                <a:lnTo>
                  <a:pt x="471" y="1396"/>
                </a:lnTo>
                <a:lnTo>
                  <a:pt x="313" y="1364"/>
                </a:lnTo>
                <a:lnTo>
                  <a:pt x="219" y="1332"/>
                </a:lnTo>
                <a:lnTo>
                  <a:pt x="125" y="1332"/>
                </a:lnTo>
                <a:lnTo>
                  <a:pt x="0" y="1039"/>
                </a:lnTo>
                <a:lnTo>
                  <a:pt x="439" y="683"/>
                </a:lnTo>
                <a:lnTo>
                  <a:pt x="471" y="649"/>
                </a:lnTo>
                <a:lnTo>
                  <a:pt x="471" y="616"/>
                </a:lnTo>
                <a:lnTo>
                  <a:pt x="471" y="553"/>
                </a:lnTo>
                <a:lnTo>
                  <a:pt x="439" y="520"/>
                </a:lnTo>
                <a:lnTo>
                  <a:pt x="471" y="455"/>
                </a:lnTo>
                <a:lnTo>
                  <a:pt x="439" y="389"/>
                </a:lnTo>
                <a:lnTo>
                  <a:pt x="439" y="325"/>
                </a:lnTo>
                <a:lnTo>
                  <a:pt x="439" y="260"/>
                </a:lnTo>
                <a:lnTo>
                  <a:pt x="439" y="228"/>
                </a:lnTo>
                <a:lnTo>
                  <a:pt x="471" y="195"/>
                </a:lnTo>
                <a:lnTo>
                  <a:pt x="502" y="195"/>
                </a:lnTo>
                <a:lnTo>
                  <a:pt x="533" y="163"/>
                </a:lnTo>
                <a:lnTo>
                  <a:pt x="565" y="130"/>
                </a:lnTo>
                <a:lnTo>
                  <a:pt x="565" y="97"/>
                </a:lnTo>
                <a:lnTo>
                  <a:pt x="595" y="65"/>
                </a:lnTo>
                <a:lnTo>
                  <a:pt x="565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0" name="Freeform 8"/>
          <p:cNvSpPr>
            <a:spLocks noChangeArrowheads="1"/>
          </p:cNvSpPr>
          <p:nvPr/>
        </p:nvSpPr>
        <p:spPr bwMode="auto">
          <a:xfrm>
            <a:off x="4541838" y="561975"/>
            <a:ext cx="473075" cy="501650"/>
          </a:xfrm>
          <a:custGeom>
            <a:avLst/>
            <a:gdLst>
              <a:gd name="T0" fmla="*/ 1288 w 1319"/>
              <a:gd name="T1" fmla="*/ 0 h 1397"/>
              <a:gd name="T2" fmla="*/ 1256 w 1319"/>
              <a:gd name="T3" fmla="*/ 33 h 1397"/>
              <a:gd name="T4" fmla="*/ 1194 w 1319"/>
              <a:gd name="T5" fmla="*/ 33 h 1397"/>
              <a:gd name="T6" fmla="*/ 974 w 1319"/>
              <a:gd name="T7" fmla="*/ 65 h 1397"/>
              <a:gd name="T8" fmla="*/ 879 w 1319"/>
              <a:gd name="T9" fmla="*/ 97 h 1397"/>
              <a:gd name="T10" fmla="*/ 816 w 1319"/>
              <a:gd name="T11" fmla="*/ 163 h 1397"/>
              <a:gd name="T12" fmla="*/ 723 w 1319"/>
              <a:gd name="T13" fmla="*/ 195 h 1397"/>
              <a:gd name="T14" fmla="*/ 627 w 1319"/>
              <a:gd name="T15" fmla="*/ 228 h 1397"/>
              <a:gd name="T16" fmla="*/ 564 w 1319"/>
              <a:gd name="T17" fmla="*/ 195 h 1397"/>
              <a:gd name="T18" fmla="*/ 472 w 1319"/>
              <a:gd name="T19" fmla="*/ 163 h 1397"/>
              <a:gd name="T20" fmla="*/ 440 w 1319"/>
              <a:gd name="T21" fmla="*/ 195 h 1397"/>
              <a:gd name="T22" fmla="*/ 345 w 1319"/>
              <a:gd name="T23" fmla="*/ 195 h 1397"/>
              <a:gd name="T24" fmla="*/ 283 w 1319"/>
              <a:gd name="T25" fmla="*/ 228 h 1397"/>
              <a:gd name="T26" fmla="*/ 220 w 1319"/>
              <a:gd name="T27" fmla="*/ 228 h 1397"/>
              <a:gd name="T28" fmla="*/ 189 w 1319"/>
              <a:gd name="T29" fmla="*/ 228 h 1397"/>
              <a:gd name="T30" fmla="*/ 157 w 1319"/>
              <a:gd name="T31" fmla="*/ 195 h 1397"/>
              <a:gd name="T32" fmla="*/ 157 w 1319"/>
              <a:gd name="T33" fmla="*/ 357 h 1397"/>
              <a:gd name="T34" fmla="*/ 126 w 1319"/>
              <a:gd name="T35" fmla="*/ 389 h 1397"/>
              <a:gd name="T36" fmla="*/ 126 w 1319"/>
              <a:gd name="T37" fmla="*/ 423 h 1397"/>
              <a:gd name="T38" fmla="*/ 94 w 1319"/>
              <a:gd name="T39" fmla="*/ 455 h 1397"/>
              <a:gd name="T40" fmla="*/ 63 w 1319"/>
              <a:gd name="T41" fmla="*/ 455 h 1397"/>
              <a:gd name="T42" fmla="*/ 32 w 1319"/>
              <a:gd name="T43" fmla="*/ 487 h 1397"/>
              <a:gd name="T44" fmla="*/ 0 w 1319"/>
              <a:gd name="T45" fmla="*/ 487 h 1397"/>
              <a:gd name="T46" fmla="*/ 32 w 1319"/>
              <a:gd name="T47" fmla="*/ 520 h 1397"/>
              <a:gd name="T48" fmla="*/ 63 w 1319"/>
              <a:gd name="T49" fmla="*/ 585 h 1397"/>
              <a:gd name="T50" fmla="*/ 63 w 1319"/>
              <a:gd name="T51" fmla="*/ 616 h 1397"/>
              <a:gd name="T52" fmla="*/ 63 w 1319"/>
              <a:gd name="T53" fmla="*/ 683 h 1397"/>
              <a:gd name="T54" fmla="*/ 63 w 1319"/>
              <a:gd name="T55" fmla="*/ 715 h 1397"/>
              <a:gd name="T56" fmla="*/ 94 w 1319"/>
              <a:gd name="T57" fmla="*/ 780 h 1397"/>
              <a:gd name="T58" fmla="*/ 126 w 1319"/>
              <a:gd name="T59" fmla="*/ 780 h 1397"/>
              <a:gd name="T60" fmla="*/ 157 w 1319"/>
              <a:gd name="T61" fmla="*/ 747 h 1397"/>
              <a:gd name="T62" fmla="*/ 189 w 1319"/>
              <a:gd name="T63" fmla="*/ 780 h 1397"/>
              <a:gd name="T64" fmla="*/ 189 w 1319"/>
              <a:gd name="T65" fmla="*/ 813 h 1397"/>
              <a:gd name="T66" fmla="*/ 189 w 1319"/>
              <a:gd name="T67" fmla="*/ 909 h 1397"/>
              <a:gd name="T68" fmla="*/ 189 w 1319"/>
              <a:gd name="T69" fmla="*/ 975 h 1397"/>
              <a:gd name="T70" fmla="*/ 157 w 1319"/>
              <a:gd name="T71" fmla="*/ 1007 h 1397"/>
              <a:gd name="T72" fmla="*/ 126 w 1319"/>
              <a:gd name="T73" fmla="*/ 1073 h 1397"/>
              <a:gd name="T74" fmla="*/ 94 w 1319"/>
              <a:gd name="T75" fmla="*/ 1104 h 1397"/>
              <a:gd name="T76" fmla="*/ 126 w 1319"/>
              <a:gd name="T77" fmla="*/ 1267 h 1397"/>
              <a:gd name="T78" fmla="*/ 220 w 1319"/>
              <a:gd name="T79" fmla="*/ 1332 h 1397"/>
              <a:gd name="T80" fmla="*/ 251 w 1319"/>
              <a:gd name="T81" fmla="*/ 1364 h 1397"/>
              <a:gd name="T82" fmla="*/ 314 w 1319"/>
              <a:gd name="T83" fmla="*/ 1396 h 1397"/>
              <a:gd name="T84" fmla="*/ 723 w 1319"/>
              <a:gd name="T85" fmla="*/ 1039 h 1397"/>
              <a:gd name="T86" fmla="*/ 1161 w 1319"/>
              <a:gd name="T87" fmla="*/ 683 h 1397"/>
              <a:gd name="T88" fmla="*/ 1194 w 1319"/>
              <a:gd name="T89" fmla="*/ 649 h 1397"/>
              <a:gd name="T90" fmla="*/ 1194 w 1319"/>
              <a:gd name="T91" fmla="*/ 616 h 1397"/>
              <a:gd name="T92" fmla="*/ 1194 w 1319"/>
              <a:gd name="T93" fmla="*/ 553 h 1397"/>
              <a:gd name="T94" fmla="*/ 1161 w 1319"/>
              <a:gd name="T95" fmla="*/ 520 h 1397"/>
              <a:gd name="T96" fmla="*/ 1194 w 1319"/>
              <a:gd name="T97" fmla="*/ 455 h 1397"/>
              <a:gd name="T98" fmla="*/ 1161 w 1319"/>
              <a:gd name="T99" fmla="*/ 389 h 1397"/>
              <a:gd name="T100" fmla="*/ 1161 w 1319"/>
              <a:gd name="T101" fmla="*/ 325 h 1397"/>
              <a:gd name="T102" fmla="*/ 1161 w 1319"/>
              <a:gd name="T103" fmla="*/ 260 h 1397"/>
              <a:gd name="T104" fmla="*/ 1161 w 1319"/>
              <a:gd name="T105" fmla="*/ 228 h 1397"/>
              <a:gd name="T106" fmla="*/ 1194 w 1319"/>
              <a:gd name="T107" fmla="*/ 195 h 1397"/>
              <a:gd name="T108" fmla="*/ 1225 w 1319"/>
              <a:gd name="T109" fmla="*/ 195 h 1397"/>
              <a:gd name="T110" fmla="*/ 1256 w 1319"/>
              <a:gd name="T111" fmla="*/ 163 h 1397"/>
              <a:gd name="T112" fmla="*/ 1288 w 1319"/>
              <a:gd name="T113" fmla="*/ 130 h 1397"/>
              <a:gd name="T114" fmla="*/ 1288 w 1319"/>
              <a:gd name="T115" fmla="*/ 97 h 1397"/>
              <a:gd name="T116" fmla="*/ 1318 w 1319"/>
              <a:gd name="T117" fmla="*/ 65 h 1397"/>
              <a:gd name="T118" fmla="*/ 1288 w 1319"/>
              <a:gd name="T119" fmla="*/ 33 h 1397"/>
              <a:gd name="T120" fmla="*/ 1288 w 1319"/>
              <a:gd name="T121" fmla="*/ 0 h 1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19" h="1397">
                <a:moveTo>
                  <a:pt x="1288" y="0"/>
                </a:moveTo>
                <a:lnTo>
                  <a:pt x="1256" y="33"/>
                </a:lnTo>
                <a:lnTo>
                  <a:pt x="1194" y="33"/>
                </a:lnTo>
                <a:lnTo>
                  <a:pt x="974" y="65"/>
                </a:lnTo>
                <a:lnTo>
                  <a:pt x="879" y="97"/>
                </a:lnTo>
                <a:lnTo>
                  <a:pt x="816" y="163"/>
                </a:lnTo>
                <a:lnTo>
                  <a:pt x="723" y="195"/>
                </a:lnTo>
                <a:lnTo>
                  <a:pt x="627" y="228"/>
                </a:lnTo>
                <a:lnTo>
                  <a:pt x="564" y="195"/>
                </a:lnTo>
                <a:lnTo>
                  <a:pt x="472" y="163"/>
                </a:lnTo>
                <a:lnTo>
                  <a:pt x="440" y="195"/>
                </a:lnTo>
                <a:lnTo>
                  <a:pt x="345" y="195"/>
                </a:lnTo>
                <a:lnTo>
                  <a:pt x="283" y="228"/>
                </a:lnTo>
                <a:lnTo>
                  <a:pt x="220" y="228"/>
                </a:lnTo>
                <a:lnTo>
                  <a:pt x="189" y="228"/>
                </a:lnTo>
                <a:lnTo>
                  <a:pt x="157" y="195"/>
                </a:lnTo>
                <a:lnTo>
                  <a:pt x="157" y="357"/>
                </a:lnTo>
                <a:lnTo>
                  <a:pt x="126" y="389"/>
                </a:lnTo>
                <a:lnTo>
                  <a:pt x="126" y="423"/>
                </a:lnTo>
                <a:lnTo>
                  <a:pt x="94" y="455"/>
                </a:lnTo>
                <a:lnTo>
                  <a:pt x="63" y="455"/>
                </a:lnTo>
                <a:lnTo>
                  <a:pt x="32" y="487"/>
                </a:lnTo>
                <a:lnTo>
                  <a:pt x="0" y="487"/>
                </a:lnTo>
                <a:lnTo>
                  <a:pt x="32" y="520"/>
                </a:lnTo>
                <a:lnTo>
                  <a:pt x="63" y="585"/>
                </a:lnTo>
                <a:lnTo>
                  <a:pt x="63" y="616"/>
                </a:lnTo>
                <a:lnTo>
                  <a:pt x="63" y="683"/>
                </a:lnTo>
                <a:lnTo>
                  <a:pt x="63" y="715"/>
                </a:lnTo>
                <a:lnTo>
                  <a:pt x="94" y="780"/>
                </a:lnTo>
                <a:lnTo>
                  <a:pt x="126" y="780"/>
                </a:lnTo>
                <a:lnTo>
                  <a:pt x="157" y="747"/>
                </a:lnTo>
                <a:lnTo>
                  <a:pt x="189" y="780"/>
                </a:lnTo>
                <a:lnTo>
                  <a:pt x="189" y="813"/>
                </a:lnTo>
                <a:lnTo>
                  <a:pt x="189" y="909"/>
                </a:lnTo>
                <a:lnTo>
                  <a:pt x="189" y="975"/>
                </a:lnTo>
                <a:lnTo>
                  <a:pt x="157" y="1007"/>
                </a:lnTo>
                <a:lnTo>
                  <a:pt x="126" y="1073"/>
                </a:lnTo>
                <a:lnTo>
                  <a:pt x="94" y="1104"/>
                </a:lnTo>
                <a:lnTo>
                  <a:pt x="126" y="1267"/>
                </a:lnTo>
                <a:lnTo>
                  <a:pt x="220" y="1332"/>
                </a:lnTo>
                <a:lnTo>
                  <a:pt x="251" y="1364"/>
                </a:lnTo>
                <a:lnTo>
                  <a:pt x="314" y="1396"/>
                </a:lnTo>
                <a:lnTo>
                  <a:pt x="723" y="1039"/>
                </a:lnTo>
                <a:lnTo>
                  <a:pt x="1161" y="683"/>
                </a:lnTo>
                <a:lnTo>
                  <a:pt x="1194" y="649"/>
                </a:lnTo>
                <a:lnTo>
                  <a:pt x="1194" y="616"/>
                </a:lnTo>
                <a:lnTo>
                  <a:pt x="1194" y="553"/>
                </a:lnTo>
                <a:lnTo>
                  <a:pt x="1161" y="520"/>
                </a:lnTo>
                <a:lnTo>
                  <a:pt x="1194" y="455"/>
                </a:lnTo>
                <a:lnTo>
                  <a:pt x="1161" y="389"/>
                </a:lnTo>
                <a:lnTo>
                  <a:pt x="1161" y="325"/>
                </a:lnTo>
                <a:lnTo>
                  <a:pt x="1161" y="260"/>
                </a:lnTo>
                <a:lnTo>
                  <a:pt x="1161" y="228"/>
                </a:lnTo>
                <a:lnTo>
                  <a:pt x="1194" y="195"/>
                </a:lnTo>
                <a:lnTo>
                  <a:pt x="1225" y="195"/>
                </a:lnTo>
                <a:lnTo>
                  <a:pt x="1256" y="163"/>
                </a:lnTo>
                <a:lnTo>
                  <a:pt x="1288" y="130"/>
                </a:lnTo>
                <a:lnTo>
                  <a:pt x="1288" y="97"/>
                </a:lnTo>
                <a:lnTo>
                  <a:pt x="1318" y="65"/>
                </a:lnTo>
                <a:lnTo>
                  <a:pt x="1288" y="33"/>
                </a:lnTo>
                <a:lnTo>
                  <a:pt x="1288" y="0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1" name="Freeform 9"/>
          <p:cNvSpPr>
            <a:spLocks noChangeArrowheads="1"/>
          </p:cNvSpPr>
          <p:nvPr/>
        </p:nvSpPr>
        <p:spPr bwMode="auto">
          <a:xfrm>
            <a:off x="4541838" y="561975"/>
            <a:ext cx="473075" cy="501650"/>
          </a:xfrm>
          <a:custGeom>
            <a:avLst/>
            <a:gdLst>
              <a:gd name="T0" fmla="*/ 1288 w 1319"/>
              <a:gd name="T1" fmla="*/ 0 h 1397"/>
              <a:gd name="T2" fmla="*/ 1256 w 1319"/>
              <a:gd name="T3" fmla="*/ 33 h 1397"/>
              <a:gd name="T4" fmla="*/ 1194 w 1319"/>
              <a:gd name="T5" fmla="*/ 33 h 1397"/>
              <a:gd name="T6" fmla="*/ 974 w 1319"/>
              <a:gd name="T7" fmla="*/ 65 h 1397"/>
              <a:gd name="T8" fmla="*/ 879 w 1319"/>
              <a:gd name="T9" fmla="*/ 97 h 1397"/>
              <a:gd name="T10" fmla="*/ 816 w 1319"/>
              <a:gd name="T11" fmla="*/ 163 h 1397"/>
              <a:gd name="T12" fmla="*/ 723 w 1319"/>
              <a:gd name="T13" fmla="*/ 195 h 1397"/>
              <a:gd name="T14" fmla="*/ 627 w 1319"/>
              <a:gd name="T15" fmla="*/ 228 h 1397"/>
              <a:gd name="T16" fmla="*/ 564 w 1319"/>
              <a:gd name="T17" fmla="*/ 195 h 1397"/>
              <a:gd name="T18" fmla="*/ 472 w 1319"/>
              <a:gd name="T19" fmla="*/ 163 h 1397"/>
              <a:gd name="T20" fmla="*/ 440 w 1319"/>
              <a:gd name="T21" fmla="*/ 195 h 1397"/>
              <a:gd name="T22" fmla="*/ 345 w 1319"/>
              <a:gd name="T23" fmla="*/ 195 h 1397"/>
              <a:gd name="T24" fmla="*/ 283 w 1319"/>
              <a:gd name="T25" fmla="*/ 228 h 1397"/>
              <a:gd name="T26" fmla="*/ 220 w 1319"/>
              <a:gd name="T27" fmla="*/ 228 h 1397"/>
              <a:gd name="T28" fmla="*/ 189 w 1319"/>
              <a:gd name="T29" fmla="*/ 228 h 1397"/>
              <a:gd name="T30" fmla="*/ 157 w 1319"/>
              <a:gd name="T31" fmla="*/ 195 h 1397"/>
              <a:gd name="T32" fmla="*/ 157 w 1319"/>
              <a:gd name="T33" fmla="*/ 357 h 1397"/>
              <a:gd name="T34" fmla="*/ 126 w 1319"/>
              <a:gd name="T35" fmla="*/ 389 h 1397"/>
              <a:gd name="T36" fmla="*/ 126 w 1319"/>
              <a:gd name="T37" fmla="*/ 423 h 1397"/>
              <a:gd name="T38" fmla="*/ 94 w 1319"/>
              <a:gd name="T39" fmla="*/ 455 h 1397"/>
              <a:gd name="T40" fmla="*/ 63 w 1319"/>
              <a:gd name="T41" fmla="*/ 455 h 1397"/>
              <a:gd name="T42" fmla="*/ 32 w 1319"/>
              <a:gd name="T43" fmla="*/ 487 h 1397"/>
              <a:gd name="T44" fmla="*/ 0 w 1319"/>
              <a:gd name="T45" fmla="*/ 487 h 1397"/>
              <a:gd name="T46" fmla="*/ 32 w 1319"/>
              <a:gd name="T47" fmla="*/ 520 h 1397"/>
              <a:gd name="T48" fmla="*/ 63 w 1319"/>
              <a:gd name="T49" fmla="*/ 585 h 1397"/>
              <a:gd name="T50" fmla="*/ 63 w 1319"/>
              <a:gd name="T51" fmla="*/ 616 h 1397"/>
              <a:gd name="T52" fmla="*/ 63 w 1319"/>
              <a:gd name="T53" fmla="*/ 683 h 1397"/>
              <a:gd name="T54" fmla="*/ 63 w 1319"/>
              <a:gd name="T55" fmla="*/ 715 h 1397"/>
              <a:gd name="T56" fmla="*/ 94 w 1319"/>
              <a:gd name="T57" fmla="*/ 780 h 1397"/>
              <a:gd name="T58" fmla="*/ 126 w 1319"/>
              <a:gd name="T59" fmla="*/ 780 h 1397"/>
              <a:gd name="T60" fmla="*/ 157 w 1319"/>
              <a:gd name="T61" fmla="*/ 747 h 1397"/>
              <a:gd name="T62" fmla="*/ 189 w 1319"/>
              <a:gd name="T63" fmla="*/ 780 h 1397"/>
              <a:gd name="T64" fmla="*/ 189 w 1319"/>
              <a:gd name="T65" fmla="*/ 813 h 1397"/>
              <a:gd name="T66" fmla="*/ 189 w 1319"/>
              <a:gd name="T67" fmla="*/ 909 h 1397"/>
              <a:gd name="T68" fmla="*/ 189 w 1319"/>
              <a:gd name="T69" fmla="*/ 975 h 1397"/>
              <a:gd name="T70" fmla="*/ 157 w 1319"/>
              <a:gd name="T71" fmla="*/ 1007 h 1397"/>
              <a:gd name="T72" fmla="*/ 126 w 1319"/>
              <a:gd name="T73" fmla="*/ 1073 h 1397"/>
              <a:gd name="T74" fmla="*/ 94 w 1319"/>
              <a:gd name="T75" fmla="*/ 1104 h 1397"/>
              <a:gd name="T76" fmla="*/ 126 w 1319"/>
              <a:gd name="T77" fmla="*/ 1267 h 1397"/>
              <a:gd name="T78" fmla="*/ 220 w 1319"/>
              <a:gd name="T79" fmla="*/ 1332 h 1397"/>
              <a:gd name="T80" fmla="*/ 251 w 1319"/>
              <a:gd name="T81" fmla="*/ 1364 h 1397"/>
              <a:gd name="T82" fmla="*/ 314 w 1319"/>
              <a:gd name="T83" fmla="*/ 1396 h 1397"/>
              <a:gd name="T84" fmla="*/ 723 w 1319"/>
              <a:gd name="T85" fmla="*/ 1039 h 1397"/>
              <a:gd name="T86" fmla="*/ 1161 w 1319"/>
              <a:gd name="T87" fmla="*/ 683 h 1397"/>
              <a:gd name="T88" fmla="*/ 1194 w 1319"/>
              <a:gd name="T89" fmla="*/ 649 h 1397"/>
              <a:gd name="T90" fmla="*/ 1194 w 1319"/>
              <a:gd name="T91" fmla="*/ 616 h 1397"/>
              <a:gd name="T92" fmla="*/ 1194 w 1319"/>
              <a:gd name="T93" fmla="*/ 553 h 1397"/>
              <a:gd name="T94" fmla="*/ 1161 w 1319"/>
              <a:gd name="T95" fmla="*/ 520 h 1397"/>
              <a:gd name="T96" fmla="*/ 1194 w 1319"/>
              <a:gd name="T97" fmla="*/ 455 h 1397"/>
              <a:gd name="T98" fmla="*/ 1161 w 1319"/>
              <a:gd name="T99" fmla="*/ 389 h 1397"/>
              <a:gd name="T100" fmla="*/ 1161 w 1319"/>
              <a:gd name="T101" fmla="*/ 325 h 1397"/>
              <a:gd name="T102" fmla="*/ 1161 w 1319"/>
              <a:gd name="T103" fmla="*/ 260 h 1397"/>
              <a:gd name="T104" fmla="*/ 1161 w 1319"/>
              <a:gd name="T105" fmla="*/ 228 h 1397"/>
              <a:gd name="T106" fmla="*/ 1194 w 1319"/>
              <a:gd name="T107" fmla="*/ 195 h 1397"/>
              <a:gd name="T108" fmla="*/ 1225 w 1319"/>
              <a:gd name="T109" fmla="*/ 195 h 1397"/>
              <a:gd name="T110" fmla="*/ 1256 w 1319"/>
              <a:gd name="T111" fmla="*/ 163 h 1397"/>
              <a:gd name="T112" fmla="*/ 1288 w 1319"/>
              <a:gd name="T113" fmla="*/ 130 h 1397"/>
              <a:gd name="T114" fmla="*/ 1288 w 1319"/>
              <a:gd name="T115" fmla="*/ 97 h 1397"/>
              <a:gd name="T116" fmla="*/ 1318 w 1319"/>
              <a:gd name="T117" fmla="*/ 65 h 1397"/>
              <a:gd name="T118" fmla="*/ 1288 w 1319"/>
              <a:gd name="T119" fmla="*/ 33 h 1397"/>
              <a:gd name="T120" fmla="*/ 1288 w 1319"/>
              <a:gd name="T121" fmla="*/ 0 h 1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319" h="1397">
                <a:moveTo>
                  <a:pt x="1288" y="0"/>
                </a:moveTo>
                <a:lnTo>
                  <a:pt x="1256" y="33"/>
                </a:lnTo>
                <a:lnTo>
                  <a:pt x="1194" y="33"/>
                </a:lnTo>
                <a:lnTo>
                  <a:pt x="974" y="65"/>
                </a:lnTo>
                <a:lnTo>
                  <a:pt x="879" y="97"/>
                </a:lnTo>
                <a:lnTo>
                  <a:pt x="816" y="163"/>
                </a:lnTo>
                <a:lnTo>
                  <a:pt x="723" y="195"/>
                </a:lnTo>
                <a:lnTo>
                  <a:pt x="627" y="228"/>
                </a:lnTo>
                <a:lnTo>
                  <a:pt x="564" y="195"/>
                </a:lnTo>
                <a:lnTo>
                  <a:pt x="472" y="163"/>
                </a:lnTo>
                <a:lnTo>
                  <a:pt x="440" y="195"/>
                </a:lnTo>
                <a:lnTo>
                  <a:pt x="345" y="195"/>
                </a:lnTo>
                <a:lnTo>
                  <a:pt x="283" y="228"/>
                </a:lnTo>
                <a:lnTo>
                  <a:pt x="220" y="228"/>
                </a:lnTo>
                <a:lnTo>
                  <a:pt x="189" y="228"/>
                </a:lnTo>
                <a:lnTo>
                  <a:pt x="157" y="195"/>
                </a:lnTo>
                <a:lnTo>
                  <a:pt x="157" y="357"/>
                </a:lnTo>
                <a:lnTo>
                  <a:pt x="126" y="389"/>
                </a:lnTo>
                <a:lnTo>
                  <a:pt x="126" y="423"/>
                </a:lnTo>
                <a:lnTo>
                  <a:pt x="94" y="455"/>
                </a:lnTo>
                <a:lnTo>
                  <a:pt x="63" y="455"/>
                </a:lnTo>
                <a:lnTo>
                  <a:pt x="32" y="487"/>
                </a:lnTo>
                <a:lnTo>
                  <a:pt x="0" y="487"/>
                </a:lnTo>
                <a:lnTo>
                  <a:pt x="32" y="520"/>
                </a:lnTo>
                <a:lnTo>
                  <a:pt x="63" y="585"/>
                </a:lnTo>
                <a:lnTo>
                  <a:pt x="63" y="616"/>
                </a:lnTo>
                <a:lnTo>
                  <a:pt x="63" y="683"/>
                </a:lnTo>
                <a:lnTo>
                  <a:pt x="63" y="715"/>
                </a:lnTo>
                <a:lnTo>
                  <a:pt x="94" y="780"/>
                </a:lnTo>
                <a:lnTo>
                  <a:pt x="126" y="780"/>
                </a:lnTo>
                <a:lnTo>
                  <a:pt x="157" y="747"/>
                </a:lnTo>
                <a:lnTo>
                  <a:pt x="189" y="780"/>
                </a:lnTo>
                <a:lnTo>
                  <a:pt x="189" y="813"/>
                </a:lnTo>
                <a:lnTo>
                  <a:pt x="189" y="909"/>
                </a:lnTo>
                <a:lnTo>
                  <a:pt x="189" y="975"/>
                </a:lnTo>
                <a:lnTo>
                  <a:pt x="157" y="1007"/>
                </a:lnTo>
                <a:lnTo>
                  <a:pt x="126" y="1073"/>
                </a:lnTo>
                <a:lnTo>
                  <a:pt x="94" y="1104"/>
                </a:lnTo>
                <a:lnTo>
                  <a:pt x="126" y="1267"/>
                </a:lnTo>
                <a:lnTo>
                  <a:pt x="220" y="1332"/>
                </a:lnTo>
                <a:lnTo>
                  <a:pt x="251" y="1364"/>
                </a:lnTo>
                <a:lnTo>
                  <a:pt x="314" y="1396"/>
                </a:lnTo>
                <a:lnTo>
                  <a:pt x="723" y="1039"/>
                </a:lnTo>
                <a:lnTo>
                  <a:pt x="1161" y="683"/>
                </a:lnTo>
                <a:lnTo>
                  <a:pt x="1194" y="649"/>
                </a:lnTo>
                <a:lnTo>
                  <a:pt x="1194" y="616"/>
                </a:lnTo>
                <a:lnTo>
                  <a:pt x="1194" y="553"/>
                </a:lnTo>
                <a:lnTo>
                  <a:pt x="1161" y="520"/>
                </a:lnTo>
                <a:lnTo>
                  <a:pt x="1194" y="455"/>
                </a:lnTo>
                <a:lnTo>
                  <a:pt x="1161" y="389"/>
                </a:lnTo>
                <a:lnTo>
                  <a:pt x="1161" y="325"/>
                </a:lnTo>
                <a:lnTo>
                  <a:pt x="1161" y="260"/>
                </a:lnTo>
                <a:lnTo>
                  <a:pt x="1161" y="228"/>
                </a:lnTo>
                <a:lnTo>
                  <a:pt x="1194" y="195"/>
                </a:lnTo>
                <a:lnTo>
                  <a:pt x="1225" y="195"/>
                </a:lnTo>
                <a:lnTo>
                  <a:pt x="1256" y="163"/>
                </a:lnTo>
                <a:lnTo>
                  <a:pt x="1288" y="130"/>
                </a:lnTo>
                <a:lnTo>
                  <a:pt x="1288" y="97"/>
                </a:lnTo>
                <a:lnTo>
                  <a:pt x="1318" y="65"/>
                </a:lnTo>
                <a:lnTo>
                  <a:pt x="1288" y="33"/>
                </a:lnTo>
                <a:lnTo>
                  <a:pt x="1288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2" name="Freeform 10"/>
          <p:cNvSpPr>
            <a:spLocks noChangeArrowheads="1"/>
          </p:cNvSpPr>
          <p:nvPr/>
        </p:nvSpPr>
        <p:spPr bwMode="auto">
          <a:xfrm>
            <a:off x="4552950" y="936625"/>
            <a:ext cx="292100" cy="407988"/>
          </a:xfrm>
          <a:custGeom>
            <a:avLst/>
            <a:gdLst>
              <a:gd name="T0" fmla="*/ 815 w 816"/>
              <a:gd name="T1" fmla="*/ 293 h 1138"/>
              <a:gd name="T2" fmla="*/ 722 w 816"/>
              <a:gd name="T3" fmla="*/ 0 h 1138"/>
              <a:gd name="T4" fmla="*/ 282 w 816"/>
              <a:gd name="T5" fmla="*/ 357 h 1138"/>
              <a:gd name="T6" fmla="*/ 219 w 816"/>
              <a:gd name="T7" fmla="*/ 325 h 1138"/>
              <a:gd name="T8" fmla="*/ 188 w 816"/>
              <a:gd name="T9" fmla="*/ 293 h 1138"/>
              <a:gd name="T10" fmla="*/ 93 w 816"/>
              <a:gd name="T11" fmla="*/ 228 h 1138"/>
              <a:gd name="T12" fmla="*/ 62 w 816"/>
              <a:gd name="T13" fmla="*/ 293 h 1138"/>
              <a:gd name="T14" fmla="*/ 62 w 816"/>
              <a:gd name="T15" fmla="*/ 488 h 1138"/>
              <a:gd name="T16" fmla="*/ 93 w 816"/>
              <a:gd name="T17" fmla="*/ 585 h 1138"/>
              <a:gd name="T18" fmla="*/ 93 w 816"/>
              <a:gd name="T19" fmla="*/ 617 h 1138"/>
              <a:gd name="T20" fmla="*/ 62 w 816"/>
              <a:gd name="T21" fmla="*/ 617 h 1138"/>
              <a:gd name="T22" fmla="*/ 62 w 816"/>
              <a:gd name="T23" fmla="*/ 683 h 1138"/>
              <a:gd name="T24" fmla="*/ 31 w 816"/>
              <a:gd name="T25" fmla="*/ 748 h 1138"/>
              <a:gd name="T26" fmla="*/ 62 w 816"/>
              <a:gd name="T27" fmla="*/ 909 h 1138"/>
              <a:gd name="T28" fmla="*/ 31 w 816"/>
              <a:gd name="T29" fmla="*/ 1008 h 1138"/>
              <a:gd name="T30" fmla="*/ 0 w 816"/>
              <a:gd name="T31" fmla="*/ 1072 h 1138"/>
              <a:gd name="T32" fmla="*/ 125 w 816"/>
              <a:gd name="T33" fmla="*/ 1104 h 1138"/>
              <a:gd name="T34" fmla="*/ 251 w 816"/>
              <a:gd name="T35" fmla="*/ 1137 h 1138"/>
              <a:gd name="T36" fmla="*/ 282 w 816"/>
              <a:gd name="T37" fmla="*/ 1104 h 1138"/>
              <a:gd name="T38" fmla="*/ 313 w 816"/>
              <a:gd name="T39" fmla="*/ 1104 h 1138"/>
              <a:gd name="T40" fmla="*/ 376 w 816"/>
              <a:gd name="T41" fmla="*/ 1008 h 1138"/>
              <a:gd name="T42" fmla="*/ 408 w 816"/>
              <a:gd name="T43" fmla="*/ 943 h 1138"/>
              <a:gd name="T44" fmla="*/ 440 w 816"/>
              <a:gd name="T45" fmla="*/ 943 h 1138"/>
              <a:gd name="T46" fmla="*/ 564 w 816"/>
              <a:gd name="T47" fmla="*/ 909 h 1138"/>
              <a:gd name="T48" fmla="*/ 595 w 816"/>
              <a:gd name="T49" fmla="*/ 877 h 1138"/>
              <a:gd name="T50" fmla="*/ 626 w 816"/>
              <a:gd name="T51" fmla="*/ 845 h 1138"/>
              <a:gd name="T52" fmla="*/ 659 w 816"/>
              <a:gd name="T53" fmla="*/ 845 h 1138"/>
              <a:gd name="T54" fmla="*/ 691 w 816"/>
              <a:gd name="T55" fmla="*/ 813 h 1138"/>
              <a:gd name="T56" fmla="*/ 659 w 816"/>
              <a:gd name="T57" fmla="*/ 780 h 1138"/>
              <a:gd name="T58" fmla="*/ 595 w 816"/>
              <a:gd name="T59" fmla="*/ 716 h 1138"/>
              <a:gd name="T60" fmla="*/ 532 w 816"/>
              <a:gd name="T61" fmla="*/ 649 h 1138"/>
              <a:gd name="T62" fmla="*/ 440 w 816"/>
              <a:gd name="T63" fmla="*/ 488 h 1138"/>
              <a:gd name="T64" fmla="*/ 502 w 816"/>
              <a:gd name="T65" fmla="*/ 456 h 1138"/>
              <a:gd name="T66" fmla="*/ 626 w 816"/>
              <a:gd name="T67" fmla="*/ 389 h 1138"/>
              <a:gd name="T68" fmla="*/ 722 w 816"/>
              <a:gd name="T69" fmla="*/ 357 h 1138"/>
              <a:gd name="T70" fmla="*/ 815 w 816"/>
              <a:gd name="T71" fmla="*/ 293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16" h="1138">
                <a:moveTo>
                  <a:pt x="815" y="293"/>
                </a:moveTo>
                <a:lnTo>
                  <a:pt x="722" y="0"/>
                </a:lnTo>
                <a:lnTo>
                  <a:pt x="282" y="357"/>
                </a:lnTo>
                <a:lnTo>
                  <a:pt x="219" y="325"/>
                </a:lnTo>
                <a:lnTo>
                  <a:pt x="188" y="293"/>
                </a:lnTo>
                <a:lnTo>
                  <a:pt x="93" y="228"/>
                </a:lnTo>
                <a:lnTo>
                  <a:pt x="62" y="293"/>
                </a:lnTo>
                <a:lnTo>
                  <a:pt x="62" y="488"/>
                </a:lnTo>
                <a:lnTo>
                  <a:pt x="93" y="585"/>
                </a:lnTo>
                <a:lnTo>
                  <a:pt x="93" y="617"/>
                </a:lnTo>
                <a:lnTo>
                  <a:pt x="62" y="617"/>
                </a:lnTo>
                <a:lnTo>
                  <a:pt x="62" y="683"/>
                </a:lnTo>
                <a:lnTo>
                  <a:pt x="31" y="748"/>
                </a:lnTo>
                <a:lnTo>
                  <a:pt x="62" y="909"/>
                </a:lnTo>
                <a:lnTo>
                  <a:pt x="31" y="1008"/>
                </a:lnTo>
                <a:lnTo>
                  <a:pt x="0" y="1072"/>
                </a:lnTo>
                <a:lnTo>
                  <a:pt x="125" y="1104"/>
                </a:lnTo>
                <a:lnTo>
                  <a:pt x="251" y="1137"/>
                </a:lnTo>
                <a:lnTo>
                  <a:pt x="282" y="1104"/>
                </a:lnTo>
                <a:lnTo>
                  <a:pt x="313" y="1104"/>
                </a:lnTo>
                <a:lnTo>
                  <a:pt x="376" y="1008"/>
                </a:lnTo>
                <a:lnTo>
                  <a:pt x="408" y="943"/>
                </a:lnTo>
                <a:lnTo>
                  <a:pt x="440" y="943"/>
                </a:lnTo>
                <a:lnTo>
                  <a:pt x="564" y="909"/>
                </a:lnTo>
                <a:lnTo>
                  <a:pt x="595" y="877"/>
                </a:lnTo>
                <a:lnTo>
                  <a:pt x="626" y="845"/>
                </a:lnTo>
                <a:lnTo>
                  <a:pt x="659" y="845"/>
                </a:lnTo>
                <a:lnTo>
                  <a:pt x="691" y="813"/>
                </a:lnTo>
                <a:lnTo>
                  <a:pt x="659" y="780"/>
                </a:lnTo>
                <a:lnTo>
                  <a:pt x="595" y="716"/>
                </a:lnTo>
                <a:lnTo>
                  <a:pt x="532" y="649"/>
                </a:lnTo>
                <a:lnTo>
                  <a:pt x="440" y="488"/>
                </a:lnTo>
                <a:lnTo>
                  <a:pt x="502" y="456"/>
                </a:lnTo>
                <a:lnTo>
                  <a:pt x="626" y="389"/>
                </a:lnTo>
                <a:lnTo>
                  <a:pt x="722" y="357"/>
                </a:lnTo>
                <a:lnTo>
                  <a:pt x="815" y="293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3" name="Freeform 11"/>
          <p:cNvSpPr>
            <a:spLocks noChangeArrowheads="1"/>
          </p:cNvSpPr>
          <p:nvPr/>
        </p:nvSpPr>
        <p:spPr bwMode="auto">
          <a:xfrm>
            <a:off x="4552950" y="936625"/>
            <a:ext cx="292100" cy="407988"/>
          </a:xfrm>
          <a:custGeom>
            <a:avLst/>
            <a:gdLst>
              <a:gd name="T0" fmla="*/ 815 w 816"/>
              <a:gd name="T1" fmla="*/ 293 h 1138"/>
              <a:gd name="T2" fmla="*/ 722 w 816"/>
              <a:gd name="T3" fmla="*/ 0 h 1138"/>
              <a:gd name="T4" fmla="*/ 282 w 816"/>
              <a:gd name="T5" fmla="*/ 357 h 1138"/>
              <a:gd name="T6" fmla="*/ 219 w 816"/>
              <a:gd name="T7" fmla="*/ 325 h 1138"/>
              <a:gd name="T8" fmla="*/ 188 w 816"/>
              <a:gd name="T9" fmla="*/ 293 h 1138"/>
              <a:gd name="T10" fmla="*/ 93 w 816"/>
              <a:gd name="T11" fmla="*/ 228 h 1138"/>
              <a:gd name="T12" fmla="*/ 62 w 816"/>
              <a:gd name="T13" fmla="*/ 293 h 1138"/>
              <a:gd name="T14" fmla="*/ 62 w 816"/>
              <a:gd name="T15" fmla="*/ 488 h 1138"/>
              <a:gd name="T16" fmla="*/ 93 w 816"/>
              <a:gd name="T17" fmla="*/ 585 h 1138"/>
              <a:gd name="T18" fmla="*/ 93 w 816"/>
              <a:gd name="T19" fmla="*/ 617 h 1138"/>
              <a:gd name="T20" fmla="*/ 62 w 816"/>
              <a:gd name="T21" fmla="*/ 617 h 1138"/>
              <a:gd name="T22" fmla="*/ 62 w 816"/>
              <a:gd name="T23" fmla="*/ 683 h 1138"/>
              <a:gd name="T24" fmla="*/ 31 w 816"/>
              <a:gd name="T25" fmla="*/ 748 h 1138"/>
              <a:gd name="T26" fmla="*/ 62 w 816"/>
              <a:gd name="T27" fmla="*/ 909 h 1138"/>
              <a:gd name="T28" fmla="*/ 31 w 816"/>
              <a:gd name="T29" fmla="*/ 1008 h 1138"/>
              <a:gd name="T30" fmla="*/ 0 w 816"/>
              <a:gd name="T31" fmla="*/ 1072 h 1138"/>
              <a:gd name="T32" fmla="*/ 125 w 816"/>
              <a:gd name="T33" fmla="*/ 1104 h 1138"/>
              <a:gd name="T34" fmla="*/ 251 w 816"/>
              <a:gd name="T35" fmla="*/ 1137 h 1138"/>
              <a:gd name="T36" fmla="*/ 282 w 816"/>
              <a:gd name="T37" fmla="*/ 1104 h 1138"/>
              <a:gd name="T38" fmla="*/ 313 w 816"/>
              <a:gd name="T39" fmla="*/ 1104 h 1138"/>
              <a:gd name="T40" fmla="*/ 376 w 816"/>
              <a:gd name="T41" fmla="*/ 1008 h 1138"/>
              <a:gd name="T42" fmla="*/ 408 w 816"/>
              <a:gd name="T43" fmla="*/ 943 h 1138"/>
              <a:gd name="T44" fmla="*/ 440 w 816"/>
              <a:gd name="T45" fmla="*/ 943 h 1138"/>
              <a:gd name="T46" fmla="*/ 564 w 816"/>
              <a:gd name="T47" fmla="*/ 909 h 1138"/>
              <a:gd name="T48" fmla="*/ 595 w 816"/>
              <a:gd name="T49" fmla="*/ 877 h 1138"/>
              <a:gd name="T50" fmla="*/ 626 w 816"/>
              <a:gd name="T51" fmla="*/ 845 h 1138"/>
              <a:gd name="T52" fmla="*/ 659 w 816"/>
              <a:gd name="T53" fmla="*/ 845 h 1138"/>
              <a:gd name="T54" fmla="*/ 691 w 816"/>
              <a:gd name="T55" fmla="*/ 813 h 1138"/>
              <a:gd name="T56" fmla="*/ 659 w 816"/>
              <a:gd name="T57" fmla="*/ 780 h 1138"/>
              <a:gd name="T58" fmla="*/ 595 w 816"/>
              <a:gd name="T59" fmla="*/ 716 h 1138"/>
              <a:gd name="T60" fmla="*/ 532 w 816"/>
              <a:gd name="T61" fmla="*/ 649 h 1138"/>
              <a:gd name="T62" fmla="*/ 440 w 816"/>
              <a:gd name="T63" fmla="*/ 488 h 1138"/>
              <a:gd name="T64" fmla="*/ 502 w 816"/>
              <a:gd name="T65" fmla="*/ 456 h 1138"/>
              <a:gd name="T66" fmla="*/ 626 w 816"/>
              <a:gd name="T67" fmla="*/ 389 h 1138"/>
              <a:gd name="T68" fmla="*/ 722 w 816"/>
              <a:gd name="T69" fmla="*/ 357 h 1138"/>
              <a:gd name="T70" fmla="*/ 815 w 816"/>
              <a:gd name="T71" fmla="*/ 293 h 1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16" h="1138">
                <a:moveTo>
                  <a:pt x="815" y="293"/>
                </a:moveTo>
                <a:lnTo>
                  <a:pt x="722" y="0"/>
                </a:lnTo>
                <a:lnTo>
                  <a:pt x="282" y="357"/>
                </a:lnTo>
                <a:lnTo>
                  <a:pt x="219" y="325"/>
                </a:lnTo>
                <a:lnTo>
                  <a:pt x="188" y="293"/>
                </a:lnTo>
                <a:lnTo>
                  <a:pt x="93" y="228"/>
                </a:lnTo>
                <a:lnTo>
                  <a:pt x="62" y="293"/>
                </a:lnTo>
                <a:lnTo>
                  <a:pt x="62" y="488"/>
                </a:lnTo>
                <a:lnTo>
                  <a:pt x="93" y="585"/>
                </a:lnTo>
                <a:lnTo>
                  <a:pt x="93" y="617"/>
                </a:lnTo>
                <a:lnTo>
                  <a:pt x="62" y="617"/>
                </a:lnTo>
                <a:lnTo>
                  <a:pt x="62" y="683"/>
                </a:lnTo>
                <a:lnTo>
                  <a:pt x="31" y="748"/>
                </a:lnTo>
                <a:lnTo>
                  <a:pt x="62" y="909"/>
                </a:lnTo>
                <a:lnTo>
                  <a:pt x="31" y="1008"/>
                </a:lnTo>
                <a:lnTo>
                  <a:pt x="0" y="1072"/>
                </a:lnTo>
                <a:lnTo>
                  <a:pt x="125" y="1104"/>
                </a:lnTo>
                <a:lnTo>
                  <a:pt x="251" y="1137"/>
                </a:lnTo>
                <a:lnTo>
                  <a:pt x="282" y="1104"/>
                </a:lnTo>
                <a:lnTo>
                  <a:pt x="313" y="1104"/>
                </a:lnTo>
                <a:lnTo>
                  <a:pt x="376" y="1008"/>
                </a:lnTo>
                <a:lnTo>
                  <a:pt x="408" y="943"/>
                </a:lnTo>
                <a:lnTo>
                  <a:pt x="440" y="943"/>
                </a:lnTo>
                <a:lnTo>
                  <a:pt x="564" y="909"/>
                </a:lnTo>
                <a:lnTo>
                  <a:pt x="595" y="877"/>
                </a:lnTo>
                <a:lnTo>
                  <a:pt x="626" y="845"/>
                </a:lnTo>
                <a:lnTo>
                  <a:pt x="659" y="845"/>
                </a:lnTo>
                <a:lnTo>
                  <a:pt x="691" y="813"/>
                </a:lnTo>
                <a:lnTo>
                  <a:pt x="659" y="780"/>
                </a:lnTo>
                <a:lnTo>
                  <a:pt x="595" y="716"/>
                </a:lnTo>
                <a:lnTo>
                  <a:pt x="532" y="649"/>
                </a:lnTo>
                <a:lnTo>
                  <a:pt x="440" y="488"/>
                </a:lnTo>
                <a:lnTo>
                  <a:pt x="502" y="456"/>
                </a:lnTo>
                <a:lnTo>
                  <a:pt x="626" y="389"/>
                </a:lnTo>
                <a:lnTo>
                  <a:pt x="722" y="357"/>
                </a:lnTo>
                <a:lnTo>
                  <a:pt x="815" y="293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4" name="Freeform 12"/>
          <p:cNvSpPr>
            <a:spLocks noChangeArrowheads="1"/>
          </p:cNvSpPr>
          <p:nvPr/>
        </p:nvSpPr>
        <p:spPr bwMode="auto">
          <a:xfrm>
            <a:off x="4541838" y="831850"/>
            <a:ext cx="66675" cy="163513"/>
          </a:xfrm>
          <a:custGeom>
            <a:avLst/>
            <a:gdLst>
              <a:gd name="T0" fmla="*/ 94 w 190"/>
              <a:gd name="T1" fmla="*/ 33 h 457"/>
              <a:gd name="T2" fmla="*/ 126 w 190"/>
              <a:gd name="T3" fmla="*/ 33 h 457"/>
              <a:gd name="T4" fmla="*/ 157 w 190"/>
              <a:gd name="T5" fmla="*/ 0 h 457"/>
              <a:gd name="T6" fmla="*/ 189 w 190"/>
              <a:gd name="T7" fmla="*/ 33 h 457"/>
              <a:gd name="T8" fmla="*/ 189 w 190"/>
              <a:gd name="T9" fmla="*/ 66 h 457"/>
              <a:gd name="T10" fmla="*/ 189 w 190"/>
              <a:gd name="T11" fmla="*/ 163 h 457"/>
              <a:gd name="T12" fmla="*/ 189 w 190"/>
              <a:gd name="T13" fmla="*/ 228 h 457"/>
              <a:gd name="T14" fmla="*/ 157 w 190"/>
              <a:gd name="T15" fmla="*/ 260 h 457"/>
              <a:gd name="T16" fmla="*/ 126 w 190"/>
              <a:gd name="T17" fmla="*/ 326 h 457"/>
              <a:gd name="T18" fmla="*/ 94 w 190"/>
              <a:gd name="T19" fmla="*/ 357 h 457"/>
              <a:gd name="T20" fmla="*/ 32 w 190"/>
              <a:gd name="T21" fmla="*/ 422 h 457"/>
              <a:gd name="T22" fmla="*/ 0 w 190"/>
              <a:gd name="T23" fmla="*/ 456 h 457"/>
              <a:gd name="T24" fmla="*/ 0 w 190"/>
              <a:gd name="T25" fmla="*/ 326 h 457"/>
              <a:gd name="T26" fmla="*/ 32 w 190"/>
              <a:gd name="T27" fmla="*/ 228 h 457"/>
              <a:gd name="T28" fmla="*/ 63 w 190"/>
              <a:gd name="T29" fmla="*/ 196 h 457"/>
              <a:gd name="T30" fmla="*/ 63 w 190"/>
              <a:gd name="T31" fmla="*/ 130 h 457"/>
              <a:gd name="T32" fmla="*/ 63 w 190"/>
              <a:gd name="T33" fmla="*/ 98 h 457"/>
              <a:gd name="T34" fmla="*/ 94 w 190"/>
              <a:gd name="T35" fmla="*/ 33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90" h="457">
                <a:moveTo>
                  <a:pt x="94" y="33"/>
                </a:moveTo>
                <a:lnTo>
                  <a:pt x="126" y="33"/>
                </a:lnTo>
                <a:lnTo>
                  <a:pt x="157" y="0"/>
                </a:lnTo>
                <a:lnTo>
                  <a:pt x="189" y="33"/>
                </a:lnTo>
                <a:lnTo>
                  <a:pt x="189" y="66"/>
                </a:lnTo>
                <a:lnTo>
                  <a:pt x="189" y="163"/>
                </a:lnTo>
                <a:lnTo>
                  <a:pt x="189" y="228"/>
                </a:lnTo>
                <a:lnTo>
                  <a:pt x="157" y="260"/>
                </a:lnTo>
                <a:lnTo>
                  <a:pt x="126" y="326"/>
                </a:lnTo>
                <a:lnTo>
                  <a:pt x="94" y="357"/>
                </a:lnTo>
                <a:lnTo>
                  <a:pt x="32" y="422"/>
                </a:lnTo>
                <a:lnTo>
                  <a:pt x="0" y="456"/>
                </a:lnTo>
                <a:lnTo>
                  <a:pt x="0" y="326"/>
                </a:lnTo>
                <a:lnTo>
                  <a:pt x="32" y="228"/>
                </a:lnTo>
                <a:lnTo>
                  <a:pt x="63" y="196"/>
                </a:lnTo>
                <a:lnTo>
                  <a:pt x="63" y="130"/>
                </a:lnTo>
                <a:lnTo>
                  <a:pt x="63" y="98"/>
                </a:lnTo>
                <a:lnTo>
                  <a:pt x="94" y="33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5" name="Freeform 13"/>
          <p:cNvSpPr>
            <a:spLocks noChangeArrowheads="1"/>
          </p:cNvSpPr>
          <p:nvPr/>
        </p:nvSpPr>
        <p:spPr bwMode="auto">
          <a:xfrm>
            <a:off x="4541838" y="831850"/>
            <a:ext cx="66675" cy="163513"/>
          </a:xfrm>
          <a:custGeom>
            <a:avLst/>
            <a:gdLst>
              <a:gd name="T0" fmla="*/ 94 w 190"/>
              <a:gd name="T1" fmla="*/ 33 h 457"/>
              <a:gd name="T2" fmla="*/ 126 w 190"/>
              <a:gd name="T3" fmla="*/ 33 h 457"/>
              <a:gd name="T4" fmla="*/ 157 w 190"/>
              <a:gd name="T5" fmla="*/ 0 h 457"/>
              <a:gd name="T6" fmla="*/ 189 w 190"/>
              <a:gd name="T7" fmla="*/ 33 h 457"/>
              <a:gd name="T8" fmla="*/ 189 w 190"/>
              <a:gd name="T9" fmla="*/ 66 h 457"/>
              <a:gd name="T10" fmla="*/ 189 w 190"/>
              <a:gd name="T11" fmla="*/ 163 h 457"/>
              <a:gd name="T12" fmla="*/ 189 w 190"/>
              <a:gd name="T13" fmla="*/ 228 h 457"/>
              <a:gd name="T14" fmla="*/ 157 w 190"/>
              <a:gd name="T15" fmla="*/ 260 h 457"/>
              <a:gd name="T16" fmla="*/ 126 w 190"/>
              <a:gd name="T17" fmla="*/ 326 h 457"/>
              <a:gd name="T18" fmla="*/ 94 w 190"/>
              <a:gd name="T19" fmla="*/ 357 h 457"/>
              <a:gd name="T20" fmla="*/ 32 w 190"/>
              <a:gd name="T21" fmla="*/ 422 h 457"/>
              <a:gd name="T22" fmla="*/ 0 w 190"/>
              <a:gd name="T23" fmla="*/ 456 h 457"/>
              <a:gd name="T24" fmla="*/ 0 w 190"/>
              <a:gd name="T25" fmla="*/ 326 h 457"/>
              <a:gd name="T26" fmla="*/ 32 w 190"/>
              <a:gd name="T27" fmla="*/ 228 h 457"/>
              <a:gd name="T28" fmla="*/ 63 w 190"/>
              <a:gd name="T29" fmla="*/ 196 h 457"/>
              <a:gd name="T30" fmla="*/ 63 w 190"/>
              <a:gd name="T31" fmla="*/ 130 h 457"/>
              <a:gd name="T32" fmla="*/ 63 w 190"/>
              <a:gd name="T33" fmla="*/ 98 h 457"/>
              <a:gd name="T34" fmla="*/ 94 w 190"/>
              <a:gd name="T35" fmla="*/ 33 h 4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90" h="457">
                <a:moveTo>
                  <a:pt x="94" y="33"/>
                </a:moveTo>
                <a:lnTo>
                  <a:pt x="126" y="33"/>
                </a:lnTo>
                <a:lnTo>
                  <a:pt x="157" y="0"/>
                </a:lnTo>
                <a:lnTo>
                  <a:pt x="189" y="33"/>
                </a:lnTo>
                <a:lnTo>
                  <a:pt x="189" y="66"/>
                </a:lnTo>
                <a:lnTo>
                  <a:pt x="189" y="163"/>
                </a:lnTo>
                <a:lnTo>
                  <a:pt x="189" y="228"/>
                </a:lnTo>
                <a:lnTo>
                  <a:pt x="157" y="260"/>
                </a:lnTo>
                <a:lnTo>
                  <a:pt x="126" y="326"/>
                </a:lnTo>
                <a:lnTo>
                  <a:pt x="94" y="357"/>
                </a:lnTo>
                <a:lnTo>
                  <a:pt x="32" y="422"/>
                </a:lnTo>
                <a:lnTo>
                  <a:pt x="0" y="456"/>
                </a:lnTo>
                <a:lnTo>
                  <a:pt x="0" y="326"/>
                </a:lnTo>
                <a:lnTo>
                  <a:pt x="32" y="228"/>
                </a:lnTo>
                <a:lnTo>
                  <a:pt x="63" y="196"/>
                </a:lnTo>
                <a:lnTo>
                  <a:pt x="63" y="130"/>
                </a:lnTo>
                <a:lnTo>
                  <a:pt x="63" y="98"/>
                </a:lnTo>
                <a:lnTo>
                  <a:pt x="94" y="33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6" name="Freeform 14"/>
          <p:cNvSpPr>
            <a:spLocks noChangeArrowheads="1"/>
          </p:cNvSpPr>
          <p:nvPr/>
        </p:nvSpPr>
        <p:spPr bwMode="auto">
          <a:xfrm>
            <a:off x="4484688" y="960438"/>
            <a:ext cx="100013" cy="361950"/>
          </a:xfrm>
          <a:custGeom>
            <a:avLst/>
            <a:gdLst>
              <a:gd name="T0" fmla="*/ 283 w 284"/>
              <a:gd name="T1" fmla="*/ 163 h 1008"/>
              <a:gd name="T2" fmla="*/ 252 w 284"/>
              <a:gd name="T3" fmla="*/ 228 h 1008"/>
              <a:gd name="T4" fmla="*/ 252 w 284"/>
              <a:gd name="T5" fmla="*/ 423 h 1008"/>
              <a:gd name="T6" fmla="*/ 283 w 284"/>
              <a:gd name="T7" fmla="*/ 520 h 1008"/>
              <a:gd name="T8" fmla="*/ 283 w 284"/>
              <a:gd name="T9" fmla="*/ 552 h 1008"/>
              <a:gd name="T10" fmla="*/ 252 w 284"/>
              <a:gd name="T11" fmla="*/ 552 h 1008"/>
              <a:gd name="T12" fmla="*/ 252 w 284"/>
              <a:gd name="T13" fmla="*/ 617 h 1008"/>
              <a:gd name="T14" fmla="*/ 221 w 284"/>
              <a:gd name="T15" fmla="*/ 683 h 1008"/>
              <a:gd name="T16" fmla="*/ 252 w 284"/>
              <a:gd name="T17" fmla="*/ 844 h 1008"/>
              <a:gd name="T18" fmla="*/ 221 w 284"/>
              <a:gd name="T19" fmla="*/ 943 h 1008"/>
              <a:gd name="T20" fmla="*/ 189 w 284"/>
              <a:gd name="T21" fmla="*/ 1007 h 1008"/>
              <a:gd name="T22" fmla="*/ 189 w 284"/>
              <a:gd name="T23" fmla="*/ 976 h 1008"/>
              <a:gd name="T24" fmla="*/ 189 w 284"/>
              <a:gd name="T25" fmla="*/ 943 h 1008"/>
              <a:gd name="T26" fmla="*/ 189 w 284"/>
              <a:gd name="T27" fmla="*/ 909 h 1008"/>
              <a:gd name="T28" fmla="*/ 158 w 284"/>
              <a:gd name="T29" fmla="*/ 877 h 1008"/>
              <a:gd name="T30" fmla="*/ 94 w 284"/>
              <a:gd name="T31" fmla="*/ 715 h 1008"/>
              <a:gd name="T32" fmla="*/ 32 w 284"/>
              <a:gd name="T33" fmla="*/ 617 h 1008"/>
              <a:gd name="T34" fmla="*/ 0 w 284"/>
              <a:gd name="T35" fmla="*/ 520 h 1008"/>
              <a:gd name="T36" fmla="*/ 0 w 284"/>
              <a:gd name="T37" fmla="*/ 488 h 1008"/>
              <a:gd name="T38" fmla="*/ 63 w 284"/>
              <a:gd name="T39" fmla="*/ 488 h 1008"/>
              <a:gd name="T40" fmla="*/ 63 w 284"/>
              <a:gd name="T41" fmla="*/ 423 h 1008"/>
              <a:gd name="T42" fmla="*/ 94 w 284"/>
              <a:gd name="T43" fmla="*/ 292 h 1008"/>
              <a:gd name="T44" fmla="*/ 126 w 284"/>
              <a:gd name="T45" fmla="*/ 163 h 1008"/>
              <a:gd name="T46" fmla="*/ 126 w 284"/>
              <a:gd name="T47" fmla="*/ 130 h 1008"/>
              <a:gd name="T48" fmla="*/ 158 w 284"/>
              <a:gd name="T49" fmla="*/ 98 h 1008"/>
              <a:gd name="T50" fmla="*/ 189 w 284"/>
              <a:gd name="T51" fmla="*/ 64 h 1008"/>
              <a:gd name="T52" fmla="*/ 252 w 284"/>
              <a:gd name="T53" fmla="*/ 0 h 1008"/>
              <a:gd name="T54" fmla="*/ 283 w 284"/>
              <a:gd name="T55" fmla="*/ 163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84" h="1008">
                <a:moveTo>
                  <a:pt x="283" y="163"/>
                </a:moveTo>
                <a:lnTo>
                  <a:pt x="252" y="228"/>
                </a:lnTo>
                <a:lnTo>
                  <a:pt x="252" y="423"/>
                </a:lnTo>
                <a:lnTo>
                  <a:pt x="283" y="520"/>
                </a:lnTo>
                <a:lnTo>
                  <a:pt x="283" y="552"/>
                </a:lnTo>
                <a:lnTo>
                  <a:pt x="252" y="552"/>
                </a:lnTo>
                <a:lnTo>
                  <a:pt x="252" y="617"/>
                </a:lnTo>
                <a:lnTo>
                  <a:pt x="221" y="683"/>
                </a:lnTo>
                <a:lnTo>
                  <a:pt x="252" y="844"/>
                </a:lnTo>
                <a:lnTo>
                  <a:pt x="221" y="943"/>
                </a:lnTo>
                <a:lnTo>
                  <a:pt x="189" y="1007"/>
                </a:lnTo>
                <a:lnTo>
                  <a:pt x="189" y="976"/>
                </a:lnTo>
                <a:lnTo>
                  <a:pt x="189" y="943"/>
                </a:lnTo>
                <a:lnTo>
                  <a:pt x="189" y="909"/>
                </a:lnTo>
                <a:lnTo>
                  <a:pt x="158" y="877"/>
                </a:lnTo>
                <a:lnTo>
                  <a:pt x="94" y="715"/>
                </a:lnTo>
                <a:lnTo>
                  <a:pt x="32" y="617"/>
                </a:lnTo>
                <a:lnTo>
                  <a:pt x="0" y="520"/>
                </a:lnTo>
                <a:lnTo>
                  <a:pt x="0" y="488"/>
                </a:lnTo>
                <a:lnTo>
                  <a:pt x="63" y="488"/>
                </a:lnTo>
                <a:lnTo>
                  <a:pt x="63" y="423"/>
                </a:lnTo>
                <a:lnTo>
                  <a:pt x="94" y="292"/>
                </a:lnTo>
                <a:lnTo>
                  <a:pt x="126" y="163"/>
                </a:lnTo>
                <a:lnTo>
                  <a:pt x="126" y="130"/>
                </a:lnTo>
                <a:lnTo>
                  <a:pt x="158" y="98"/>
                </a:lnTo>
                <a:lnTo>
                  <a:pt x="189" y="64"/>
                </a:lnTo>
                <a:lnTo>
                  <a:pt x="252" y="0"/>
                </a:lnTo>
                <a:lnTo>
                  <a:pt x="283" y="163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7" name="Freeform 15"/>
          <p:cNvSpPr>
            <a:spLocks noChangeArrowheads="1"/>
          </p:cNvSpPr>
          <p:nvPr/>
        </p:nvSpPr>
        <p:spPr bwMode="auto">
          <a:xfrm>
            <a:off x="4484688" y="960438"/>
            <a:ext cx="100013" cy="361950"/>
          </a:xfrm>
          <a:custGeom>
            <a:avLst/>
            <a:gdLst>
              <a:gd name="T0" fmla="*/ 283 w 284"/>
              <a:gd name="T1" fmla="*/ 163 h 1008"/>
              <a:gd name="T2" fmla="*/ 252 w 284"/>
              <a:gd name="T3" fmla="*/ 228 h 1008"/>
              <a:gd name="T4" fmla="*/ 252 w 284"/>
              <a:gd name="T5" fmla="*/ 423 h 1008"/>
              <a:gd name="T6" fmla="*/ 283 w 284"/>
              <a:gd name="T7" fmla="*/ 520 h 1008"/>
              <a:gd name="T8" fmla="*/ 283 w 284"/>
              <a:gd name="T9" fmla="*/ 552 h 1008"/>
              <a:gd name="T10" fmla="*/ 252 w 284"/>
              <a:gd name="T11" fmla="*/ 552 h 1008"/>
              <a:gd name="T12" fmla="*/ 252 w 284"/>
              <a:gd name="T13" fmla="*/ 617 h 1008"/>
              <a:gd name="T14" fmla="*/ 221 w 284"/>
              <a:gd name="T15" fmla="*/ 683 h 1008"/>
              <a:gd name="T16" fmla="*/ 252 w 284"/>
              <a:gd name="T17" fmla="*/ 844 h 1008"/>
              <a:gd name="T18" fmla="*/ 221 w 284"/>
              <a:gd name="T19" fmla="*/ 943 h 1008"/>
              <a:gd name="T20" fmla="*/ 189 w 284"/>
              <a:gd name="T21" fmla="*/ 1007 h 1008"/>
              <a:gd name="T22" fmla="*/ 189 w 284"/>
              <a:gd name="T23" fmla="*/ 976 h 1008"/>
              <a:gd name="T24" fmla="*/ 189 w 284"/>
              <a:gd name="T25" fmla="*/ 943 h 1008"/>
              <a:gd name="T26" fmla="*/ 189 w 284"/>
              <a:gd name="T27" fmla="*/ 909 h 1008"/>
              <a:gd name="T28" fmla="*/ 158 w 284"/>
              <a:gd name="T29" fmla="*/ 877 h 1008"/>
              <a:gd name="T30" fmla="*/ 94 w 284"/>
              <a:gd name="T31" fmla="*/ 715 h 1008"/>
              <a:gd name="T32" fmla="*/ 32 w 284"/>
              <a:gd name="T33" fmla="*/ 617 h 1008"/>
              <a:gd name="T34" fmla="*/ 0 w 284"/>
              <a:gd name="T35" fmla="*/ 520 h 1008"/>
              <a:gd name="T36" fmla="*/ 0 w 284"/>
              <a:gd name="T37" fmla="*/ 488 h 1008"/>
              <a:gd name="T38" fmla="*/ 63 w 284"/>
              <a:gd name="T39" fmla="*/ 488 h 1008"/>
              <a:gd name="T40" fmla="*/ 63 w 284"/>
              <a:gd name="T41" fmla="*/ 423 h 1008"/>
              <a:gd name="T42" fmla="*/ 94 w 284"/>
              <a:gd name="T43" fmla="*/ 292 h 1008"/>
              <a:gd name="T44" fmla="*/ 126 w 284"/>
              <a:gd name="T45" fmla="*/ 163 h 1008"/>
              <a:gd name="T46" fmla="*/ 126 w 284"/>
              <a:gd name="T47" fmla="*/ 130 h 1008"/>
              <a:gd name="T48" fmla="*/ 158 w 284"/>
              <a:gd name="T49" fmla="*/ 98 h 1008"/>
              <a:gd name="T50" fmla="*/ 189 w 284"/>
              <a:gd name="T51" fmla="*/ 64 h 1008"/>
              <a:gd name="T52" fmla="*/ 252 w 284"/>
              <a:gd name="T53" fmla="*/ 0 h 1008"/>
              <a:gd name="T54" fmla="*/ 283 w 284"/>
              <a:gd name="T55" fmla="*/ 163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84" h="1008">
                <a:moveTo>
                  <a:pt x="283" y="163"/>
                </a:moveTo>
                <a:lnTo>
                  <a:pt x="252" y="228"/>
                </a:lnTo>
                <a:lnTo>
                  <a:pt x="252" y="423"/>
                </a:lnTo>
                <a:lnTo>
                  <a:pt x="283" y="520"/>
                </a:lnTo>
                <a:lnTo>
                  <a:pt x="283" y="552"/>
                </a:lnTo>
                <a:lnTo>
                  <a:pt x="252" y="552"/>
                </a:lnTo>
                <a:lnTo>
                  <a:pt x="252" y="617"/>
                </a:lnTo>
                <a:lnTo>
                  <a:pt x="221" y="683"/>
                </a:lnTo>
                <a:lnTo>
                  <a:pt x="252" y="844"/>
                </a:lnTo>
                <a:lnTo>
                  <a:pt x="221" y="943"/>
                </a:lnTo>
                <a:lnTo>
                  <a:pt x="189" y="1007"/>
                </a:lnTo>
                <a:lnTo>
                  <a:pt x="189" y="976"/>
                </a:lnTo>
                <a:lnTo>
                  <a:pt x="189" y="943"/>
                </a:lnTo>
                <a:lnTo>
                  <a:pt x="189" y="909"/>
                </a:lnTo>
                <a:lnTo>
                  <a:pt x="158" y="877"/>
                </a:lnTo>
                <a:lnTo>
                  <a:pt x="94" y="715"/>
                </a:lnTo>
                <a:lnTo>
                  <a:pt x="32" y="617"/>
                </a:lnTo>
                <a:lnTo>
                  <a:pt x="0" y="520"/>
                </a:lnTo>
                <a:lnTo>
                  <a:pt x="0" y="488"/>
                </a:lnTo>
                <a:lnTo>
                  <a:pt x="63" y="488"/>
                </a:lnTo>
                <a:lnTo>
                  <a:pt x="63" y="423"/>
                </a:lnTo>
                <a:lnTo>
                  <a:pt x="94" y="292"/>
                </a:lnTo>
                <a:lnTo>
                  <a:pt x="126" y="163"/>
                </a:lnTo>
                <a:lnTo>
                  <a:pt x="126" y="130"/>
                </a:lnTo>
                <a:lnTo>
                  <a:pt x="158" y="98"/>
                </a:lnTo>
                <a:lnTo>
                  <a:pt x="189" y="64"/>
                </a:lnTo>
                <a:lnTo>
                  <a:pt x="252" y="0"/>
                </a:lnTo>
                <a:lnTo>
                  <a:pt x="283" y="163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8" name="Freeform 16"/>
          <p:cNvSpPr>
            <a:spLocks noChangeArrowheads="1"/>
          </p:cNvSpPr>
          <p:nvPr/>
        </p:nvSpPr>
        <p:spPr bwMode="auto">
          <a:xfrm>
            <a:off x="4541838" y="1042988"/>
            <a:ext cx="1649413" cy="1471613"/>
          </a:xfrm>
          <a:custGeom>
            <a:avLst/>
            <a:gdLst>
              <a:gd name="T0" fmla="*/ 1194 w 4585"/>
              <a:gd name="T1" fmla="*/ 64 h 4093"/>
              <a:gd name="T2" fmla="*/ 1382 w 4585"/>
              <a:gd name="T3" fmla="*/ 163 h 4093"/>
              <a:gd name="T4" fmla="*/ 2261 w 4585"/>
              <a:gd name="T5" fmla="*/ 682 h 4093"/>
              <a:gd name="T6" fmla="*/ 2857 w 4585"/>
              <a:gd name="T7" fmla="*/ 682 h 4093"/>
              <a:gd name="T8" fmla="*/ 3045 w 4585"/>
              <a:gd name="T9" fmla="*/ 715 h 4093"/>
              <a:gd name="T10" fmla="*/ 3203 w 4585"/>
              <a:gd name="T11" fmla="*/ 974 h 4093"/>
              <a:gd name="T12" fmla="*/ 3297 w 4585"/>
              <a:gd name="T13" fmla="*/ 1039 h 4093"/>
              <a:gd name="T14" fmla="*/ 3391 w 4585"/>
              <a:gd name="T15" fmla="*/ 1103 h 4093"/>
              <a:gd name="T16" fmla="*/ 3517 w 4585"/>
              <a:gd name="T17" fmla="*/ 1202 h 4093"/>
              <a:gd name="T18" fmla="*/ 3579 w 4585"/>
              <a:gd name="T19" fmla="*/ 1299 h 4093"/>
              <a:gd name="T20" fmla="*/ 3579 w 4585"/>
              <a:gd name="T21" fmla="*/ 1462 h 4093"/>
              <a:gd name="T22" fmla="*/ 3736 w 4585"/>
              <a:gd name="T23" fmla="*/ 1656 h 4093"/>
              <a:gd name="T24" fmla="*/ 3956 w 4585"/>
              <a:gd name="T25" fmla="*/ 1916 h 4093"/>
              <a:gd name="T26" fmla="*/ 4145 w 4585"/>
              <a:gd name="T27" fmla="*/ 2078 h 4093"/>
              <a:gd name="T28" fmla="*/ 4521 w 4585"/>
              <a:gd name="T29" fmla="*/ 2143 h 4093"/>
              <a:gd name="T30" fmla="*/ 4302 w 4585"/>
              <a:gd name="T31" fmla="*/ 3216 h 4093"/>
              <a:gd name="T32" fmla="*/ 3642 w 4585"/>
              <a:gd name="T33" fmla="*/ 3312 h 4093"/>
              <a:gd name="T34" fmla="*/ 3391 w 4585"/>
              <a:gd name="T35" fmla="*/ 3572 h 4093"/>
              <a:gd name="T36" fmla="*/ 3171 w 4585"/>
              <a:gd name="T37" fmla="*/ 3897 h 4093"/>
              <a:gd name="T38" fmla="*/ 3045 w 4585"/>
              <a:gd name="T39" fmla="*/ 3865 h 4093"/>
              <a:gd name="T40" fmla="*/ 2574 w 4585"/>
              <a:gd name="T41" fmla="*/ 3768 h 4093"/>
              <a:gd name="T42" fmla="*/ 2292 w 4585"/>
              <a:gd name="T43" fmla="*/ 3865 h 4093"/>
              <a:gd name="T44" fmla="*/ 2230 w 4585"/>
              <a:gd name="T45" fmla="*/ 4059 h 4093"/>
              <a:gd name="T46" fmla="*/ 2166 w 4585"/>
              <a:gd name="T47" fmla="*/ 3995 h 4093"/>
              <a:gd name="T48" fmla="*/ 2040 w 4585"/>
              <a:gd name="T49" fmla="*/ 3832 h 4093"/>
              <a:gd name="T50" fmla="*/ 1946 w 4585"/>
              <a:gd name="T51" fmla="*/ 3735 h 4093"/>
              <a:gd name="T52" fmla="*/ 1759 w 4585"/>
              <a:gd name="T53" fmla="*/ 3540 h 4093"/>
              <a:gd name="T54" fmla="*/ 1696 w 4585"/>
              <a:gd name="T55" fmla="*/ 3312 h 4093"/>
              <a:gd name="T56" fmla="*/ 1569 w 4585"/>
              <a:gd name="T57" fmla="*/ 3183 h 4093"/>
              <a:gd name="T58" fmla="*/ 1445 w 4585"/>
              <a:gd name="T59" fmla="*/ 3053 h 4093"/>
              <a:gd name="T60" fmla="*/ 1256 w 4585"/>
              <a:gd name="T61" fmla="*/ 2890 h 4093"/>
              <a:gd name="T62" fmla="*/ 1225 w 4585"/>
              <a:gd name="T63" fmla="*/ 2760 h 4093"/>
              <a:gd name="T64" fmla="*/ 1161 w 4585"/>
              <a:gd name="T65" fmla="*/ 2566 h 4093"/>
              <a:gd name="T66" fmla="*/ 1130 w 4585"/>
              <a:gd name="T67" fmla="*/ 2403 h 4093"/>
              <a:gd name="T68" fmla="*/ 1005 w 4585"/>
              <a:gd name="T69" fmla="*/ 2241 h 4093"/>
              <a:gd name="T70" fmla="*/ 754 w 4585"/>
              <a:gd name="T71" fmla="*/ 2078 h 4093"/>
              <a:gd name="T72" fmla="*/ 659 w 4585"/>
              <a:gd name="T73" fmla="*/ 1916 h 4093"/>
              <a:gd name="T74" fmla="*/ 596 w 4585"/>
              <a:gd name="T75" fmla="*/ 1722 h 4093"/>
              <a:gd name="T76" fmla="*/ 534 w 4585"/>
              <a:gd name="T77" fmla="*/ 1656 h 4093"/>
              <a:gd name="T78" fmla="*/ 409 w 4585"/>
              <a:gd name="T79" fmla="*/ 1559 h 4093"/>
              <a:gd name="T80" fmla="*/ 251 w 4585"/>
              <a:gd name="T81" fmla="*/ 1299 h 4093"/>
              <a:gd name="T82" fmla="*/ 157 w 4585"/>
              <a:gd name="T83" fmla="*/ 1169 h 4093"/>
              <a:gd name="T84" fmla="*/ 0 w 4585"/>
              <a:gd name="T85" fmla="*/ 1071 h 4093"/>
              <a:gd name="T86" fmla="*/ 32 w 4585"/>
              <a:gd name="T87" fmla="*/ 877 h 4093"/>
              <a:gd name="T88" fmla="*/ 157 w 4585"/>
              <a:gd name="T89" fmla="*/ 811 h 4093"/>
              <a:gd name="T90" fmla="*/ 409 w 4585"/>
              <a:gd name="T91" fmla="*/ 715 h 4093"/>
              <a:gd name="T92" fmla="*/ 627 w 4585"/>
              <a:gd name="T93" fmla="*/ 584 h 4093"/>
              <a:gd name="T94" fmla="*/ 691 w 4585"/>
              <a:gd name="T95" fmla="*/ 487 h 4093"/>
              <a:gd name="T96" fmla="*/ 534 w 4585"/>
              <a:gd name="T97" fmla="*/ 163 h 4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585" h="4093">
                <a:moveTo>
                  <a:pt x="847" y="0"/>
                </a:moveTo>
                <a:lnTo>
                  <a:pt x="942" y="32"/>
                </a:lnTo>
                <a:lnTo>
                  <a:pt x="1036" y="32"/>
                </a:lnTo>
                <a:lnTo>
                  <a:pt x="1194" y="64"/>
                </a:lnTo>
                <a:lnTo>
                  <a:pt x="1256" y="130"/>
                </a:lnTo>
                <a:lnTo>
                  <a:pt x="1288" y="130"/>
                </a:lnTo>
                <a:lnTo>
                  <a:pt x="1318" y="163"/>
                </a:lnTo>
                <a:lnTo>
                  <a:pt x="1382" y="163"/>
                </a:lnTo>
                <a:lnTo>
                  <a:pt x="1445" y="195"/>
                </a:lnTo>
                <a:lnTo>
                  <a:pt x="1508" y="227"/>
                </a:lnTo>
                <a:lnTo>
                  <a:pt x="1601" y="260"/>
                </a:lnTo>
                <a:lnTo>
                  <a:pt x="2261" y="682"/>
                </a:lnTo>
                <a:lnTo>
                  <a:pt x="2637" y="649"/>
                </a:lnTo>
                <a:lnTo>
                  <a:pt x="2764" y="649"/>
                </a:lnTo>
                <a:lnTo>
                  <a:pt x="2795" y="649"/>
                </a:lnTo>
                <a:lnTo>
                  <a:pt x="2857" y="682"/>
                </a:lnTo>
                <a:lnTo>
                  <a:pt x="2889" y="682"/>
                </a:lnTo>
                <a:lnTo>
                  <a:pt x="2920" y="715"/>
                </a:lnTo>
                <a:lnTo>
                  <a:pt x="2983" y="715"/>
                </a:lnTo>
                <a:lnTo>
                  <a:pt x="3045" y="715"/>
                </a:lnTo>
                <a:lnTo>
                  <a:pt x="3077" y="811"/>
                </a:lnTo>
                <a:lnTo>
                  <a:pt x="3171" y="942"/>
                </a:lnTo>
                <a:lnTo>
                  <a:pt x="3171" y="974"/>
                </a:lnTo>
                <a:lnTo>
                  <a:pt x="3203" y="974"/>
                </a:lnTo>
                <a:lnTo>
                  <a:pt x="3234" y="974"/>
                </a:lnTo>
                <a:lnTo>
                  <a:pt x="3265" y="1008"/>
                </a:lnTo>
                <a:lnTo>
                  <a:pt x="3297" y="1008"/>
                </a:lnTo>
                <a:lnTo>
                  <a:pt x="3297" y="1039"/>
                </a:lnTo>
                <a:lnTo>
                  <a:pt x="3328" y="1071"/>
                </a:lnTo>
                <a:lnTo>
                  <a:pt x="3328" y="1103"/>
                </a:lnTo>
                <a:lnTo>
                  <a:pt x="3359" y="1103"/>
                </a:lnTo>
                <a:lnTo>
                  <a:pt x="3391" y="1103"/>
                </a:lnTo>
                <a:lnTo>
                  <a:pt x="3391" y="1137"/>
                </a:lnTo>
                <a:lnTo>
                  <a:pt x="3423" y="1137"/>
                </a:lnTo>
                <a:lnTo>
                  <a:pt x="3486" y="1169"/>
                </a:lnTo>
                <a:lnTo>
                  <a:pt x="3517" y="1202"/>
                </a:lnTo>
                <a:lnTo>
                  <a:pt x="3517" y="1234"/>
                </a:lnTo>
                <a:lnTo>
                  <a:pt x="3548" y="1268"/>
                </a:lnTo>
                <a:lnTo>
                  <a:pt x="3548" y="1299"/>
                </a:lnTo>
                <a:lnTo>
                  <a:pt x="3579" y="1299"/>
                </a:lnTo>
                <a:lnTo>
                  <a:pt x="3548" y="1331"/>
                </a:lnTo>
                <a:lnTo>
                  <a:pt x="3548" y="1363"/>
                </a:lnTo>
                <a:lnTo>
                  <a:pt x="3548" y="1397"/>
                </a:lnTo>
                <a:lnTo>
                  <a:pt x="3579" y="1462"/>
                </a:lnTo>
                <a:lnTo>
                  <a:pt x="3611" y="1527"/>
                </a:lnTo>
                <a:lnTo>
                  <a:pt x="3642" y="1559"/>
                </a:lnTo>
                <a:lnTo>
                  <a:pt x="3673" y="1623"/>
                </a:lnTo>
                <a:lnTo>
                  <a:pt x="3736" y="1656"/>
                </a:lnTo>
                <a:lnTo>
                  <a:pt x="3831" y="1722"/>
                </a:lnTo>
                <a:lnTo>
                  <a:pt x="3862" y="1819"/>
                </a:lnTo>
                <a:lnTo>
                  <a:pt x="3894" y="1851"/>
                </a:lnTo>
                <a:lnTo>
                  <a:pt x="3956" y="1916"/>
                </a:lnTo>
                <a:lnTo>
                  <a:pt x="4050" y="2014"/>
                </a:lnTo>
                <a:lnTo>
                  <a:pt x="4050" y="2046"/>
                </a:lnTo>
                <a:lnTo>
                  <a:pt x="4082" y="2078"/>
                </a:lnTo>
                <a:lnTo>
                  <a:pt x="4145" y="2078"/>
                </a:lnTo>
                <a:lnTo>
                  <a:pt x="4239" y="2111"/>
                </a:lnTo>
                <a:lnTo>
                  <a:pt x="4364" y="2111"/>
                </a:lnTo>
                <a:lnTo>
                  <a:pt x="4427" y="2111"/>
                </a:lnTo>
                <a:lnTo>
                  <a:pt x="4521" y="2143"/>
                </a:lnTo>
                <a:lnTo>
                  <a:pt x="4584" y="2143"/>
                </a:lnTo>
                <a:lnTo>
                  <a:pt x="4584" y="3053"/>
                </a:lnTo>
                <a:lnTo>
                  <a:pt x="4396" y="3150"/>
                </a:lnTo>
                <a:lnTo>
                  <a:pt x="4302" y="3216"/>
                </a:lnTo>
                <a:lnTo>
                  <a:pt x="4239" y="3248"/>
                </a:lnTo>
                <a:lnTo>
                  <a:pt x="3894" y="3312"/>
                </a:lnTo>
                <a:lnTo>
                  <a:pt x="3673" y="3312"/>
                </a:lnTo>
                <a:lnTo>
                  <a:pt x="3642" y="3312"/>
                </a:lnTo>
                <a:lnTo>
                  <a:pt x="3611" y="3312"/>
                </a:lnTo>
                <a:lnTo>
                  <a:pt x="3548" y="3345"/>
                </a:lnTo>
                <a:lnTo>
                  <a:pt x="3486" y="3378"/>
                </a:lnTo>
                <a:lnTo>
                  <a:pt x="3391" y="3572"/>
                </a:lnTo>
                <a:lnTo>
                  <a:pt x="3328" y="3703"/>
                </a:lnTo>
                <a:lnTo>
                  <a:pt x="3297" y="3768"/>
                </a:lnTo>
                <a:lnTo>
                  <a:pt x="3234" y="3832"/>
                </a:lnTo>
                <a:lnTo>
                  <a:pt x="3171" y="3897"/>
                </a:lnTo>
                <a:lnTo>
                  <a:pt x="3140" y="3897"/>
                </a:lnTo>
                <a:lnTo>
                  <a:pt x="3109" y="3897"/>
                </a:lnTo>
                <a:lnTo>
                  <a:pt x="3077" y="3897"/>
                </a:lnTo>
                <a:lnTo>
                  <a:pt x="3045" y="3865"/>
                </a:lnTo>
                <a:lnTo>
                  <a:pt x="2983" y="3865"/>
                </a:lnTo>
                <a:lnTo>
                  <a:pt x="2857" y="3832"/>
                </a:lnTo>
                <a:lnTo>
                  <a:pt x="2637" y="3768"/>
                </a:lnTo>
                <a:lnTo>
                  <a:pt x="2574" y="3768"/>
                </a:lnTo>
                <a:lnTo>
                  <a:pt x="2482" y="3768"/>
                </a:lnTo>
                <a:lnTo>
                  <a:pt x="2386" y="3800"/>
                </a:lnTo>
                <a:lnTo>
                  <a:pt x="2323" y="3800"/>
                </a:lnTo>
                <a:lnTo>
                  <a:pt x="2292" y="3865"/>
                </a:lnTo>
                <a:lnTo>
                  <a:pt x="2292" y="3897"/>
                </a:lnTo>
                <a:lnTo>
                  <a:pt x="2292" y="3963"/>
                </a:lnTo>
                <a:lnTo>
                  <a:pt x="2292" y="4027"/>
                </a:lnTo>
                <a:lnTo>
                  <a:pt x="2230" y="4059"/>
                </a:lnTo>
                <a:lnTo>
                  <a:pt x="2198" y="4092"/>
                </a:lnTo>
                <a:lnTo>
                  <a:pt x="2198" y="4059"/>
                </a:lnTo>
                <a:lnTo>
                  <a:pt x="2166" y="4027"/>
                </a:lnTo>
                <a:lnTo>
                  <a:pt x="2166" y="3995"/>
                </a:lnTo>
                <a:lnTo>
                  <a:pt x="2135" y="3963"/>
                </a:lnTo>
                <a:lnTo>
                  <a:pt x="2104" y="3897"/>
                </a:lnTo>
                <a:lnTo>
                  <a:pt x="2072" y="3865"/>
                </a:lnTo>
                <a:lnTo>
                  <a:pt x="2040" y="3832"/>
                </a:lnTo>
                <a:lnTo>
                  <a:pt x="2040" y="3768"/>
                </a:lnTo>
                <a:lnTo>
                  <a:pt x="2040" y="3735"/>
                </a:lnTo>
                <a:lnTo>
                  <a:pt x="2010" y="3735"/>
                </a:lnTo>
                <a:lnTo>
                  <a:pt x="1946" y="3735"/>
                </a:lnTo>
                <a:lnTo>
                  <a:pt x="1884" y="3638"/>
                </a:lnTo>
                <a:lnTo>
                  <a:pt x="1852" y="3605"/>
                </a:lnTo>
                <a:lnTo>
                  <a:pt x="1821" y="3540"/>
                </a:lnTo>
                <a:lnTo>
                  <a:pt x="1759" y="3540"/>
                </a:lnTo>
                <a:lnTo>
                  <a:pt x="1759" y="3475"/>
                </a:lnTo>
                <a:lnTo>
                  <a:pt x="1759" y="3443"/>
                </a:lnTo>
                <a:lnTo>
                  <a:pt x="1727" y="3378"/>
                </a:lnTo>
                <a:lnTo>
                  <a:pt x="1696" y="3312"/>
                </a:lnTo>
                <a:lnTo>
                  <a:pt x="1663" y="3280"/>
                </a:lnTo>
                <a:lnTo>
                  <a:pt x="1632" y="3248"/>
                </a:lnTo>
                <a:lnTo>
                  <a:pt x="1601" y="3216"/>
                </a:lnTo>
                <a:lnTo>
                  <a:pt x="1569" y="3183"/>
                </a:lnTo>
                <a:lnTo>
                  <a:pt x="1539" y="3118"/>
                </a:lnTo>
                <a:lnTo>
                  <a:pt x="1508" y="3086"/>
                </a:lnTo>
                <a:lnTo>
                  <a:pt x="1477" y="3086"/>
                </a:lnTo>
                <a:lnTo>
                  <a:pt x="1445" y="3053"/>
                </a:lnTo>
                <a:lnTo>
                  <a:pt x="1382" y="3053"/>
                </a:lnTo>
                <a:lnTo>
                  <a:pt x="1349" y="3020"/>
                </a:lnTo>
                <a:lnTo>
                  <a:pt x="1318" y="2956"/>
                </a:lnTo>
                <a:lnTo>
                  <a:pt x="1256" y="2890"/>
                </a:lnTo>
                <a:lnTo>
                  <a:pt x="1256" y="2858"/>
                </a:lnTo>
                <a:lnTo>
                  <a:pt x="1225" y="2826"/>
                </a:lnTo>
                <a:lnTo>
                  <a:pt x="1225" y="2794"/>
                </a:lnTo>
                <a:lnTo>
                  <a:pt x="1225" y="2760"/>
                </a:lnTo>
                <a:lnTo>
                  <a:pt x="1194" y="2696"/>
                </a:lnTo>
                <a:lnTo>
                  <a:pt x="1194" y="2663"/>
                </a:lnTo>
                <a:lnTo>
                  <a:pt x="1161" y="2630"/>
                </a:lnTo>
                <a:lnTo>
                  <a:pt x="1161" y="2566"/>
                </a:lnTo>
                <a:lnTo>
                  <a:pt x="1161" y="2534"/>
                </a:lnTo>
                <a:lnTo>
                  <a:pt x="1161" y="2468"/>
                </a:lnTo>
                <a:lnTo>
                  <a:pt x="1161" y="2436"/>
                </a:lnTo>
                <a:lnTo>
                  <a:pt x="1130" y="2403"/>
                </a:lnTo>
                <a:lnTo>
                  <a:pt x="1067" y="2338"/>
                </a:lnTo>
                <a:lnTo>
                  <a:pt x="1036" y="2306"/>
                </a:lnTo>
                <a:lnTo>
                  <a:pt x="1036" y="2274"/>
                </a:lnTo>
                <a:lnTo>
                  <a:pt x="1005" y="2241"/>
                </a:lnTo>
                <a:lnTo>
                  <a:pt x="942" y="2176"/>
                </a:lnTo>
                <a:lnTo>
                  <a:pt x="847" y="2078"/>
                </a:lnTo>
                <a:lnTo>
                  <a:pt x="816" y="2078"/>
                </a:lnTo>
                <a:lnTo>
                  <a:pt x="754" y="2078"/>
                </a:lnTo>
                <a:lnTo>
                  <a:pt x="723" y="2046"/>
                </a:lnTo>
                <a:lnTo>
                  <a:pt x="691" y="1981"/>
                </a:lnTo>
                <a:lnTo>
                  <a:pt x="659" y="1948"/>
                </a:lnTo>
                <a:lnTo>
                  <a:pt x="659" y="1916"/>
                </a:lnTo>
                <a:lnTo>
                  <a:pt x="691" y="1851"/>
                </a:lnTo>
                <a:lnTo>
                  <a:pt x="659" y="1786"/>
                </a:lnTo>
                <a:lnTo>
                  <a:pt x="627" y="1754"/>
                </a:lnTo>
                <a:lnTo>
                  <a:pt x="596" y="1722"/>
                </a:lnTo>
                <a:lnTo>
                  <a:pt x="564" y="1722"/>
                </a:lnTo>
                <a:lnTo>
                  <a:pt x="534" y="1722"/>
                </a:lnTo>
                <a:lnTo>
                  <a:pt x="534" y="1689"/>
                </a:lnTo>
                <a:lnTo>
                  <a:pt x="534" y="1656"/>
                </a:lnTo>
                <a:lnTo>
                  <a:pt x="534" y="1623"/>
                </a:lnTo>
                <a:lnTo>
                  <a:pt x="503" y="1623"/>
                </a:lnTo>
                <a:lnTo>
                  <a:pt x="440" y="1591"/>
                </a:lnTo>
                <a:lnTo>
                  <a:pt x="409" y="1559"/>
                </a:lnTo>
                <a:lnTo>
                  <a:pt x="377" y="1494"/>
                </a:lnTo>
                <a:lnTo>
                  <a:pt x="314" y="1397"/>
                </a:lnTo>
                <a:lnTo>
                  <a:pt x="283" y="1363"/>
                </a:lnTo>
                <a:lnTo>
                  <a:pt x="251" y="1299"/>
                </a:lnTo>
                <a:lnTo>
                  <a:pt x="220" y="1299"/>
                </a:lnTo>
                <a:lnTo>
                  <a:pt x="189" y="1234"/>
                </a:lnTo>
                <a:lnTo>
                  <a:pt x="157" y="1202"/>
                </a:lnTo>
                <a:lnTo>
                  <a:pt x="157" y="1169"/>
                </a:lnTo>
                <a:lnTo>
                  <a:pt x="126" y="1137"/>
                </a:lnTo>
                <a:lnTo>
                  <a:pt x="63" y="1137"/>
                </a:lnTo>
                <a:lnTo>
                  <a:pt x="0" y="1103"/>
                </a:lnTo>
                <a:lnTo>
                  <a:pt x="0" y="1071"/>
                </a:lnTo>
                <a:lnTo>
                  <a:pt x="32" y="1039"/>
                </a:lnTo>
                <a:lnTo>
                  <a:pt x="32" y="974"/>
                </a:lnTo>
                <a:lnTo>
                  <a:pt x="32" y="909"/>
                </a:lnTo>
                <a:lnTo>
                  <a:pt x="32" y="877"/>
                </a:lnTo>
                <a:lnTo>
                  <a:pt x="32" y="844"/>
                </a:lnTo>
                <a:lnTo>
                  <a:pt x="63" y="811"/>
                </a:lnTo>
                <a:lnTo>
                  <a:pt x="32" y="779"/>
                </a:lnTo>
                <a:lnTo>
                  <a:pt x="157" y="811"/>
                </a:lnTo>
                <a:lnTo>
                  <a:pt x="283" y="844"/>
                </a:lnTo>
                <a:lnTo>
                  <a:pt x="314" y="811"/>
                </a:lnTo>
                <a:lnTo>
                  <a:pt x="345" y="811"/>
                </a:lnTo>
                <a:lnTo>
                  <a:pt x="409" y="715"/>
                </a:lnTo>
                <a:lnTo>
                  <a:pt x="440" y="649"/>
                </a:lnTo>
                <a:lnTo>
                  <a:pt x="472" y="649"/>
                </a:lnTo>
                <a:lnTo>
                  <a:pt x="596" y="616"/>
                </a:lnTo>
                <a:lnTo>
                  <a:pt x="627" y="584"/>
                </a:lnTo>
                <a:lnTo>
                  <a:pt x="659" y="552"/>
                </a:lnTo>
                <a:lnTo>
                  <a:pt x="691" y="552"/>
                </a:lnTo>
                <a:lnTo>
                  <a:pt x="723" y="520"/>
                </a:lnTo>
                <a:lnTo>
                  <a:pt x="691" y="487"/>
                </a:lnTo>
                <a:lnTo>
                  <a:pt x="627" y="423"/>
                </a:lnTo>
                <a:lnTo>
                  <a:pt x="564" y="356"/>
                </a:lnTo>
                <a:lnTo>
                  <a:pt x="472" y="195"/>
                </a:lnTo>
                <a:lnTo>
                  <a:pt x="534" y="163"/>
                </a:lnTo>
                <a:lnTo>
                  <a:pt x="659" y="96"/>
                </a:lnTo>
                <a:lnTo>
                  <a:pt x="754" y="64"/>
                </a:lnTo>
                <a:lnTo>
                  <a:pt x="847" y="0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9" name="Freeform 17"/>
          <p:cNvSpPr>
            <a:spLocks noChangeArrowheads="1"/>
          </p:cNvSpPr>
          <p:nvPr/>
        </p:nvSpPr>
        <p:spPr bwMode="auto">
          <a:xfrm>
            <a:off x="4541838" y="1042988"/>
            <a:ext cx="1649413" cy="1471613"/>
          </a:xfrm>
          <a:custGeom>
            <a:avLst/>
            <a:gdLst>
              <a:gd name="T0" fmla="*/ 1194 w 4585"/>
              <a:gd name="T1" fmla="*/ 64 h 4093"/>
              <a:gd name="T2" fmla="*/ 1382 w 4585"/>
              <a:gd name="T3" fmla="*/ 163 h 4093"/>
              <a:gd name="T4" fmla="*/ 2261 w 4585"/>
              <a:gd name="T5" fmla="*/ 682 h 4093"/>
              <a:gd name="T6" fmla="*/ 2857 w 4585"/>
              <a:gd name="T7" fmla="*/ 682 h 4093"/>
              <a:gd name="T8" fmla="*/ 3045 w 4585"/>
              <a:gd name="T9" fmla="*/ 715 h 4093"/>
              <a:gd name="T10" fmla="*/ 3203 w 4585"/>
              <a:gd name="T11" fmla="*/ 974 h 4093"/>
              <a:gd name="T12" fmla="*/ 3297 w 4585"/>
              <a:gd name="T13" fmla="*/ 1039 h 4093"/>
              <a:gd name="T14" fmla="*/ 3391 w 4585"/>
              <a:gd name="T15" fmla="*/ 1103 h 4093"/>
              <a:gd name="T16" fmla="*/ 3517 w 4585"/>
              <a:gd name="T17" fmla="*/ 1202 h 4093"/>
              <a:gd name="T18" fmla="*/ 3579 w 4585"/>
              <a:gd name="T19" fmla="*/ 1299 h 4093"/>
              <a:gd name="T20" fmla="*/ 3579 w 4585"/>
              <a:gd name="T21" fmla="*/ 1462 h 4093"/>
              <a:gd name="T22" fmla="*/ 3736 w 4585"/>
              <a:gd name="T23" fmla="*/ 1656 h 4093"/>
              <a:gd name="T24" fmla="*/ 3956 w 4585"/>
              <a:gd name="T25" fmla="*/ 1916 h 4093"/>
              <a:gd name="T26" fmla="*/ 4145 w 4585"/>
              <a:gd name="T27" fmla="*/ 2078 h 4093"/>
              <a:gd name="T28" fmla="*/ 4521 w 4585"/>
              <a:gd name="T29" fmla="*/ 2143 h 4093"/>
              <a:gd name="T30" fmla="*/ 4302 w 4585"/>
              <a:gd name="T31" fmla="*/ 3216 h 4093"/>
              <a:gd name="T32" fmla="*/ 3642 w 4585"/>
              <a:gd name="T33" fmla="*/ 3312 h 4093"/>
              <a:gd name="T34" fmla="*/ 3391 w 4585"/>
              <a:gd name="T35" fmla="*/ 3572 h 4093"/>
              <a:gd name="T36" fmla="*/ 3171 w 4585"/>
              <a:gd name="T37" fmla="*/ 3897 h 4093"/>
              <a:gd name="T38" fmla="*/ 3045 w 4585"/>
              <a:gd name="T39" fmla="*/ 3865 h 4093"/>
              <a:gd name="T40" fmla="*/ 2574 w 4585"/>
              <a:gd name="T41" fmla="*/ 3768 h 4093"/>
              <a:gd name="T42" fmla="*/ 2292 w 4585"/>
              <a:gd name="T43" fmla="*/ 3865 h 4093"/>
              <a:gd name="T44" fmla="*/ 2230 w 4585"/>
              <a:gd name="T45" fmla="*/ 4059 h 4093"/>
              <a:gd name="T46" fmla="*/ 2166 w 4585"/>
              <a:gd name="T47" fmla="*/ 3995 h 4093"/>
              <a:gd name="T48" fmla="*/ 2040 w 4585"/>
              <a:gd name="T49" fmla="*/ 3832 h 4093"/>
              <a:gd name="T50" fmla="*/ 1946 w 4585"/>
              <a:gd name="T51" fmla="*/ 3735 h 4093"/>
              <a:gd name="T52" fmla="*/ 1759 w 4585"/>
              <a:gd name="T53" fmla="*/ 3540 h 4093"/>
              <a:gd name="T54" fmla="*/ 1696 w 4585"/>
              <a:gd name="T55" fmla="*/ 3312 h 4093"/>
              <a:gd name="T56" fmla="*/ 1569 w 4585"/>
              <a:gd name="T57" fmla="*/ 3183 h 4093"/>
              <a:gd name="T58" fmla="*/ 1445 w 4585"/>
              <a:gd name="T59" fmla="*/ 3053 h 4093"/>
              <a:gd name="T60" fmla="*/ 1256 w 4585"/>
              <a:gd name="T61" fmla="*/ 2890 h 4093"/>
              <a:gd name="T62" fmla="*/ 1225 w 4585"/>
              <a:gd name="T63" fmla="*/ 2760 h 4093"/>
              <a:gd name="T64" fmla="*/ 1161 w 4585"/>
              <a:gd name="T65" fmla="*/ 2566 h 4093"/>
              <a:gd name="T66" fmla="*/ 1130 w 4585"/>
              <a:gd name="T67" fmla="*/ 2403 h 4093"/>
              <a:gd name="T68" fmla="*/ 1005 w 4585"/>
              <a:gd name="T69" fmla="*/ 2241 h 4093"/>
              <a:gd name="T70" fmla="*/ 754 w 4585"/>
              <a:gd name="T71" fmla="*/ 2078 h 4093"/>
              <a:gd name="T72" fmla="*/ 659 w 4585"/>
              <a:gd name="T73" fmla="*/ 1916 h 4093"/>
              <a:gd name="T74" fmla="*/ 596 w 4585"/>
              <a:gd name="T75" fmla="*/ 1722 h 4093"/>
              <a:gd name="T76" fmla="*/ 534 w 4585"/>
              <a:gd name="T77" fmla="*/ 1656 h 4093"/>
              <a:gd name="T78" fmla="*/ 409 w 4585"/>
              <a:gd name="T79" fmla="*/ 1559 h 4093"/>
              <a:gd name="T80" fmla="*/ 251 w 4585"/>
              <a:gd name="T81" fmla="*/ 1299 h 4093"/>
              <a:gd name="T82" fmla="*/ 157 w 4585"/>
              <a:gd name="T83" fmla="*/ 1169 h 4093"/>
              <a:gd name="T84" fmla="*/ 0 w 4585"/>
              <a:gd name="T85" fmla="*/ 1071 h 4093"/>
              <a:gd name="T86" fmla="*/ 32 w 4585"/>
              <a:gd name="T87" fmla="*/ 877 h 4093"/>
              <a:gd name="T88" fmla="*/ 157 w 4585"/>
              <a:gd name="T89" fmla="*/ 811 h 4093"/>
              <a:gd name="T90" fmla="*/ 409 w 4585"/>
              <a:gd name="T91" fmla="*/ 715 h 4093"/>
              <a:gd name="T92" fmla="*/ 627 w 4585"/>
              <a:gd name="T93" fmla="*/ 584 h 4093"/>
              <a:gd name="T94" fmla="*/ 691 w 4585"/>
              <a:gd name="T95" fmla="*/ 487 h 4093"/>
              <a:gd name="T96" fmla="*/ 534 w 4585"/>
              <a:gd name="T97" fmla="*/ 163 h 4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585" h="4093">
                <a:moveTo>
                  <a:pt x="847" y="0"/>
                </a:moveTo>
                <a:lnTo>
                  <a:pt x="942" y="32"/>
                </a:lnTo>
                <a:lnTo>
                  <a:pt x="1036" y="32"/>
                </a:lnTo>
                <a:lnTo>
                  <a:pt x="1194" y="64"/>
                </a:lnTo>
                <a:lnTo>
                  <a:pt x="1256" y="130"/>
                </a:lnTo>
                <a:lnTo>
                  <a:pt x="1288" y="130"/>
                </a:lnTo>
                <a:lnTo>
                  <a:pt x="1318" y="163"/>
                </a:lnTo>
                <a:lnTo>
                  <a:pt x="1382" y="163"/>
                </a:lnTo>
                <a:lnTo>
                  <a:pt x="1445" y="195"/>
                </a:lnTo>
                <a:lnTo>
                  <a:pt x="1508" y="227"/>
                </a:lnTo>
                <a:lnTo>
                  <a:pt x="1601" y="260"/>
                </a:lnTo>
                <a:lnTo>
                  <a:pt x="2261" y="682"/>
                </a:lnTo>
                <a:lnTo>
                  <a:pt x="2637" y="649"/>
                </a:lnTo>
                <a:lnTo>
                  <a:pt x="2764" y="649"/>
                </a:lnTo>
                <a:lnTo>
                  <a:pt x="2795" y="649"/>
                </a:lnTo>
                <a:lnTo>
                  <a:pt x="2857" y="682"/>
                </a:lnTo>
                <a:lnTo>
                  <a:pt x="2889" y="682"/>
                </a:lnTo>
                <a:lnTo>
                  <a:pt x="2920" y="715"/>
                </a:lnTo>
                <a:lnTo>
                  <a:pt x="2983" y="715"/>
                </a:lnTo>
                <a:lnTo>
                  <a:pt x="3045" y="715"/>
                </a:lnTo>
                <a:lnTo>
                  <a:pt x="3077" y="811"/>
                </a:lnTo>
                <a:lnTo>
                  <a:pt x="3171" y="942"/>
                </a:lnTo>
                <a:lnTo>
                  <a:pt x="3171" y="974"/>
                </a:lnTo>
                <a:lnTo>
                  <a:pt x="3203" y="974"/>
                </a:lnTo>
                <a:lnTo>
                  <a:pt x="3234" y="974"/>
                </a:lnTo>
                <a:lnTo>
                  <a:pt x="3265" y="1008"/>
                </a:lnTo>
                <a:lnTo>
                  <a:pt x="3297" y="1008"/>
                </a:lnTo>
                <a:lnTo>
                  <a:pt x="3297" y="1039"/>
                </a:lnTo>
                <a:lnTo>
                  <a:pt x="3328" y="1071"/>
                </a:lnTo>
                <a:lnTo>
                  <a:pt x="3328" y="1103"/>
                </a:lnTo>
                <a:lnTo>
                  <a:pt x="3359" y="1103"/>
                </a:lnTo>
                <a:lnTo>
                  <a:pt x="3391" y="1103"/>
                </a:lnTo>
                <a:lnTo>
                  <a:pt x="3391" y="1137"/>
                </a:lnTo>
                <a:lnTo>
                  <a:pt x="3423" y="1137"/>
                </a:lnTo>
                <a:lnTo>
                  <a:pt x="3486" y="1169"/>
                </a:lnTo>
                <a:lnTo>
                  <a:pt x="3517" y="1202"/>
                </a:lnTo>
                <a:lnTo>
                  <a:pt x="3517" y="1234"/>
                </a:lnTo>
                <a:lnTo>
                  <a:pt x="3548" y="1268"/>
                </a:lnTo>
                <a:lnTo>
                  <a:pt x="3548" y="1299"/>
                </a:lnTo>
                <a:lnTo>
                  <a:pt x="3579" y="1299"/>
                </a:lnTo>
                <a:lnTo>
                  <a:pt x="3548" y="1331"/>
                </a:lnTo>
                <a:lnTo>
                  <a:pt x="3548" y="1363"/>
                </a:lnTo>
                <a:lnTo>
                  <a:pt x="3548" y="1397"/>
                </a:lnTo>
                <a:lnTo>
                  <a:pt x="3579" y="1462"/>
                </a:lnTo>
                <a:lnTo>
                  <a:pt x="3611" y="1527"/>
                </a:lnTo>
                <a:lnTo>
                  <a:pt x="3642" y="1559"/>
                </a:lnTo>
                <a:lnTo>
                  <a:pt x="3673" y="1623"/>
                </a:lnTo>
                <a:lnTo>
                  <a:pt x="3736" y="1656"/>
                </a:lnTo>
                <a:lnTo>
                  <a:pt x="3831" y="1722"/>
                </a:lnTo>
                <a:lnTo>
                  <a:pt x="3862" y="1819"/>
                </a:lnTo>
                <a:lnTo>
                  <a:pt x="3894" y="1851"/>
                </a:lnTo>
                <a:lnTo>
                  <a:pt x="3956" y="1916"/>
                </a:lnTo>
                <a:lnTo>
                  <a:pt x="4050" y="2014"/>
                </a:lnTo>
                <a:lnTo>
                  <a:pt x="4050" y="2046"/>
                </a:lnTo>
                <a:lnTo>
                  <a:pt x="4082" y="2078"/>
                </a:lnTo>
                <a:lnTo>
                  <a:pt x="4145" y="2078"/>
                </a:lnTo>
                <a:lnTo>
                  <a:pt x="4239" y="2111"/>
                </a:lnTo>
                <a:lnTo>
                  <a:pt x="4364" y="2111"/>
                </a:lnTo>
                <a:lnTo>
                  <a:pt x="4427" y="2111"/>
                </a:lnTo>
                <a:lnTo>
                  <a:pt x="4521" y="2143"/>
                </a:lnTo>
                <a:lnTo>
                  <a:pt x="4584" y="2143"/>
                </a:lnTo>
                <a:lnTo>
                  <a:pt x="4584" y="3053"/>
                </a:lnTo>
                <a:lnTo>
                  <a:pt x="4396" y="3150"/>
                </a:lnTo>
                <a:lnTo>
                  <a:pt x="4302" y="3216"/>
                </a:lnTo>
                <a:lnTo>
                  <a:pt x="4239" y="3248"/>
                </a:lnTo>
                <a:lnTo>
                  <a:pt x="3894" y="3312"/>
                </a:lnTo>
                <a:lnTo>
                  <a:pt x="3673" y="3312"/>
                </a:lnTo>
                <a:lnTo>
                  <a:pt x="3642" y="3312"/>
                </a:lnTo>
                <a:lnTo>
                  <a:pt x="3611" y="3312"/>
                </a:lnTo>
                <a:lnTo>
                  <a:pt x="3548" y="3345"/>
                </a:lnTo>
                <a:lnTo>
                  <a:pt x="3486" y="3378"/>
                </a:lnTo>
                <a:lnTo>
                  <a:pt x="3391" y="3572"/>
                </a:lnTo>
                <a:lnTo>
                  <a:pt x="3328" y="3703"/>
                </a:lnTo>
                <a:lnTo>
                  <a:pt x="3297" y="3768"/>
                </a:lnTo>
                <a:lnTo>
                  <a:pt x="3234" y="3832"/>
                </a:lnTo>
                <a:lnTo>
                  <a:pt x="3171" y="3897"/>
                </a:lnTo>
                <a:lnTo>
                  <a:pt x="3140" y="3897"/>
                </a:lnTo>
                <a:lnTo>
                  <a:pt x="3109" y="3897"/>
                </a:lnTo>
                <a:lnTo>
                  <a:pt x="3077" y="3897"/>
                </a:lnTo>
                <a:lnTo>
                  <a:pt x="3045" y="3865"/>
                </a:lnTo>
                <a:lnTo>
                  <a:pt x="2983" y="3865"/>
                </a:lnTo>
                <a:lnTo>
                  <a:pt x="2857" y="3832"/>
                </a:lnTo>
                <a:lnTo>
                  <a:pt x="2637" y="3768"/>
                </a:lnTo>
                <a:lnTo>
                  <a:pt x="2574" y="3768"/>
                </a:lnTo>
                <a:lnTo>
                  <a:pt x="2482" y="3768"/>
                </a:lnTo>
                <a:lnTo>
                  <a:pt x="2386" y="3800"/>
                </a:lnTo>
                <a:lnTo>
                  <a:pt x="2323" y="3800"/>
                </a:lnTo>
                <a:lnTo>
                  <a:pt x="2292" y="3865"/>
                </a:lnTo>
                <a:lnTo>
                  <a:pt x="2292" y="3897"/>
                </a:lnTo>
                <a:lnTo>
                  <a:pt x="2292" y="3963"/>
                </a:lnTo>
                <a:lnTo>
                  <a:pt x="2292" y="4027"/>
                </a:lnTo>
                <a:lnTo>
                  <a:pt x="2230" y="4059"/>
                </a:lnTo>
                <a:lnTo>
                  <a:pt x="2198" y="4092"/>
                </a:lnTo>
                <a:lnTo>
                  <a:pt x="2198" y="4059"/>
                </a:lnTo>
                <a:lnTo>
                  <a:pt x="2166" y="4027"/>
                </a:lnTo>
                <a:lnTo>
                  <a:pt x="2166" y="3995"/>
                </a:lnTo>
                <a:lnTo>
                  <a:pt x="2135" y="3963"/>
                </a:lnTo>
                <a:lnTo>
                  <a:pt x="2104" y="3897"/>
                </a:lnTo>
                <a:lnTo>
                  <a:pt x="2072" y="3865"/>
                </a:lnTo>
                <a:lnTo>
                  <a:pt x="2040" y="3832"/>
                </a:lnTo>
                <a:lnTo>
                  <a:pt x="2040" y="3768"/>
                </a:lnTo>
                <a:lnTo>
                  <a:pt x="2040" y="3735"/>
                </a:lnTo>
                <a:lnTo>
                  <a:pt x="2010" y="3735"/>
                </a:lnTo>
                <a:lnTo>
                  <a:pt x="1946" y="3735"/>
                </a:lnTo>
                <a:lnTo>
                  <a:pt x="1884" y="3638"/>
                </a:lnTo>
                <a:lnTo>
                  <a:pt x="1852" y="3605"/>
                </a:lnTo>
                <a:lnTo>
                  <a:pt x="1821" y="3540"/>
                </a:lnTo>
                <a:lnTo>
                  <a:pt x="1759" y="3540"/>
                </a:lnTo>
                <a:lnTo>
                  <a:pt x="1759" y="3475"/>
                </a:lnTo>
                <a:lnTo>
                  <a:pt x="1759" y="3443"/>
                </a:lnTo>
                <a:lnTo>
                  <a:pt x="1727" y="3378"/>
                </a:lnTo>
                <a:lnTo>
                  <a:pt x="1696" y="3312"/>
                </a:lnTo>
                <a:lnTo>
                  <a:pt x="1663" y="3280"/>
                </a:lnTo>
                <a:lnTo>
                  <a:pt x="1632" y="3248"/>
                </a:lnTo>
                <a:lnTo>
                  <a:pt x="1601" y="3216"/>
                </a:lnTo>
                <a:lnTo>
                  <a:pt x="1569" y="3183"/>
                </a:lnTo>
                <a:lnTo>
                  <a:pt x="1539" y="3118"/>
                </a:lnTo>
                <a:lnTo>
                  <a:pt x="1508" y="3086"/>
                </a:lnTo>
                <a:lnTo>
                  <a:pt x="1477" y="3086"/>
                </a:lnTo>
                <a:lnTo>
                  <a:pt x="1445" y="3053"/>
                </a:lnTo>
                <a:lnTo>
                  <a:pt x="1382" y="3053"/>
                </a:lnTo>
                <a:lnTo>
                  <a:pt x="1349" y="3020"/>
                </a:lnTo>
                <a:lnTo>
                  <a:pt x="1318" y="2956"/>
                </a:lnTo>
                <a:lnTo>
                  <a:pt x="1256" y="2890"/>
                </a:lnTo>
                <a:lnTo>
                  <a:pt x="1256" y="2858"/>
                </a:lnTo>
                <a:lnTo>
                  <a:pt x="1225" y="2826"/>
                </a:lnTo>
                <a:lnTo>
                  <a:pt x="1225" y="2794"/>
                </a:lnTo>
                <a:lnTo>
                  <a:pt x="1225" y="2760"/>
                </a:lnTo>
                <a:lnTo>
                  <a:pt x="1194" y="2696"/>
                </a:lnTo>
                <a:lnTo>
                  <a:pt x="1194" y="2663"/>
                </a:lnTo>
                <a:lnTo>
                  <a:pt x="1161" y="2630"/>
                </a:lnTo>
                <a:lnTo>
                  <a:pt x="1161" y="2566"/>
                </a:lnTo>
                <a:lnTo>
                  <a:pt x="1161" y="2534"/>
                </a:lnTo>
                <a:lnTo>
                  <a:pt x="1161" y="2468"/>
                </a:lnTo>
                <a:lnTo>
                  <a:pt x="1161" y="2436"/>
                </a:lnTo>
                <a:lnTo>
                  <a:pt x="1130" y="2403"/>
                </a:lnTo>
                <a:lnTo>
                  <a:pt x="1067" y="2338"/>
                </a:lnTo>
                <a:lnTo>
                  <a:pt x="1036" y="2306"/>
                </a:lnTo>
                <a:lnTo>
                  <a:pt x="1036" y="2274"/>
                </a:lnTo>
                <a:lnTo>
                  <a:pt x="1005" y="2241"/>
                </a:lnTo>
                <a:lnTo>
                  <a:pt x="942" y="2176"/>
                </a:lnTo>
                <a:lnTo>
                  <a:pt x="847" y="2078"/>
                </a:lnTo>
                <a:lnTo>
                  <a:pt x="816" y="2078"/>
                </a:lnTo>
                <a:lnTo>
                  <a:pt x="754" y="2078"/>
                </a:lnTo>
                <a:lnTo>
                  <a:pt x="723" y="2046"/>
                </a:lnTo>
                <a:lnTo>
                  <a:pt x="691" y="1981"/>
                </a:lnTo>
                <a:lnTo>
                  <a:pt x="659" y="1948"/>
                </a:lnTo>
                <a:lnTo>
                  <a:pt x="659" y="1916"/>
                </a:lnTo>
                <a:lnTo>
                  <a:pt x="691" y="1851"/>
                </a:lnTo>
                <a:lnTo>
                  <a:pt x="659" y="1786"/>
                </a:lnTo>
                <a:lnTo>
                  <a:pt x="627" y="1754"/>
                </a:lnTo>
                <a:lnTo>
                  <a:pt x="596" y="1722"/>
                </a:lnTo>
                <a:lnTo>
                  <a:pt x="564" y="1722"/>
                </a:lnTo>
                <a:lnTo>
                  <a:pt x="534" y="1722"/>
                </a:lnTo>
                <a:lnTo>
                  <a:pt x="534" y="1689"/>
                </a:lnTo>
                <a:lnTo>
                  <a:pt x="534" y="1656"/>
                </a:lnTo>
                <a:lnTo>
                  <a:pt x="534" y="1623"/>
                </a:lnTo>
                <a:lnTo>
                  <a:pt x="503" y="1623"/>
                </a:lnTo>
                <a:lnTo>
                  <a:pt x="440" y="1591"/>
                </a:lnTo>
                <a:lnTo>
                  <a:pt x="409" y="1559"/>
                </a:lnTo>
                <a:lnTo>
                  <a:pt x="377" y="1494"/>
                </a:lnTo>
                <a:lnTo>
                  <a:pt x="314" y="1397"/>
                </a:lnTo>
                <a:lnTo>
                  <a:pt x="283" y="1363"/>
                </a:lnTo>
                <a:lnTo>
                  <a:pt x="251" y="1299"/>
                </a:lnTo>
                <a:lnTo>
                  <a:pt x="220" y="1299"/>
                </a:lnTo>
                <a:lnTo>
                  <a:pt x="189" y="1234"/>
                </a:lnTo>
                <a:lnTo>
                  <a:pt x="157" y="1202"/>
                </a:lnTo>
                <a:lnTo>
                  <a:pt x="157" y="1169"/>
                </a:lnTo>
                <a:lnTo>
                  <a:pt x="126" y="1137"/>
                </a:lnTo>
                <a:lnTo>
                  <a:pt x="63" y="1137"/>
                </a:lnTo>
                <a:lnTo>
                  <a:pt x="0" y="1103"/>
                </a:lnTo>
                <a:lnTo>
                  <a:pt x="0" y="1071"/>
                </a:lnTo>
                <a:lnTo>
                  <a:pt x="32" y="1039"/>
                </a:lnTo>
                <a:lnTo>
                  <a:pt x="32" y="974"/>
                </a:lnTo>
                <a:lnTo>
                  <a:pt x="32" y="909"/>
                </a:lnTo>
                <a:lnTo>
                  <a:pt x="32" y="877"/>
                </a:lnTo>
                <a:lnTo>
                  <a:pt x="32" y="844"/>
                </a:lnTo>
                <a:lnTo>
                  <a:pt x="63" y="811"/>
                </a:lnTo>
                <a:lnTo>
                  <a:pt x="32" y="779"/>
                </a:lnTo>
                <a:lnTo>
                  <a:pt x="157" y="811"/>
                </a:lnTo>
                <a:lnTo>
                  <a:pt x="283" y="844"/>
                </a:lnTo>
                <a:lnTo>
                  <a:pt x="314" y="811"/>
                </a:lnTo>
                <a:lnTo>
                  <a:pt x="345" y="811"/>
                </a:lnTo>
                <a:lnTo>
                  <a:pt x="409" y="715"/>
                </a:lnTo>
                <a:lnTo>
                  <a:pt x="440" y="649"/>
                </a:lnTo>
                <a:lnTo>
                  <a:pt x="472" y="649"/>
                </a:lnTo>
                <a:lnTo>
                  <a:pt x="596" y="616"/>
                </a:lnTo>
                <a:lnTo>
                  <a:pt x="627" y="584"/>
                </a:lnTo>
                <a:lnTo>
                  <a:pt x="659" y="552"/>
                </a:lnTo>
                <a:lnTo>
                  <a:pt x="691" y="552"/>
                </a:lnTo>
                <a:lnTo>
                  <a:pt x="723" y="520"/>
                </a:lnTo>
                <a:lnTo>
                  <a:pt x="691" y="487"/>
                </a:lnTo>
                <a:lnTo>
                  <a:pt x="627" y="423"/>
                </a:lnTo>
                <a:lnTo>
                  <a:pt x="564" y="356"/>
                </a:lnTo>
                <a:lnTo>
                  <a:pt x="472" y="195"/>
                </a:lnTo>
                <a:lnTo>
                  <a:pt x="534" y="163"/>
                </a:lnTo>
                <a:lnTo>
                  <a:pt x="659" y="96"/>
                </a:lnTo>
                <a:lnTo>
                  <a:pt x="754" y="64"/>
                </a:lnTo>
                <a:lnTo>
                  <a:pt x="847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0" name="Freeform 18"/>
          <p:cNvSpPr>
            <a:spLocks noChangeArrowheads="1"/>
          </p:cNvSpPr>
          <p:nvPr/>
        </p:nvSpPr>
        <p:spPr bwMode="auto">
          <a:xfrm>
            <a:off x="5491163" y="1169988"/>
            <a:ext cx="146050" cy="127000"/>
          </a:xfrm>
          <a:custGeom>
            <a:avLst/>
            <a:gdLst>
              <a:gd name="T0" fmla="*/ 220 w 409"/>
              <a:gd name="T1" fmla="*/ 0 h 359"/>
              <a:gd name="T2" fmla="*/ 220 w 409"/>
              <a:gd name="T3" fmla="*/ 33 h 359"/>
              <a:gd name="T4" fmla="*/ 252 w 409"/>
              <a:gd name="T5" fmla="*/ 98 h 359"/>
              <a:gd name="T6" fmla="*/ 283 w 409"/>
              <a:gd name="T7" fmla="*/ 164 h 359"/>
              <a:gd name="T8" fmla="*/ 252 w 409"/>
              <a:gd name="T9" fmla="*/ 164 h 359"/>
              <a:gd name="T10" fmla="*/ 220 w 409"/>
              <a:gd name="T11" fmla="*/ 164 h 359"/>
              <a:gd name="T12" fmla="*/ 220 w 409"/>
              <a:gd name="T13" fmla="*/ 196 h 359"/>
              <a:gd name="T14" fmla="*/ 252 w 409"/>
              <a:gd name="T15" fmla="*/ 228 h 359"/>
              <a:gd name="T16" fmla="*/ 283 w 409"/>
              <a:gd name="T17" fmla="*/ 228 h 359"/>
              <a:gd name="T18" fmla="*/ 314 w 409"/>
              <a:gd name="T19" fmla="*/ 260 h 359"/>
              <a:gd name="T20" fmla="*/ 346 w 409"/>
              <a:gd name="T21" fmla="*/ 293 h 359"/>
              <a:gd name="T22" fmla="*/ 377 w 409"/>
              <a:gd name="T23" fmla="*/ 358 h 359"/>
              <a:gd name="T24" fmla="*/ 408 w 409"/>
              <a:gd name="T25" fmla="*/ 358 h 359"/>
              <a:gd name="T26" fmla="*/ 346 w 409"/>
              <a:gd name="T27" fmla="*/ 358 h 359"/>
              <a:gd name="T28" fmla="*/ 283 w 409"/>
              <a:gd name="T29" fmla="*/ 358 h 359"/>
              <a:gd name="T30" fmla="*/ 252 w 409"/>
              <a:gd name="T31" fmla="*/ 325 h 359"/>
              <a:gd name="T32" fmla="*/ 220 w 409"/>
              <a:gd name="T33" fmla="*/ 325 h 359"/>
              <a:gd name="T34" fmla="*/ 158 w 409"/>
              <a:gd name="T35" fmla="*/ 293 h 359"/>
              <a:gd name="T36" fmla="*/ 126 w 409"/>
              <a:gd name="T37" fmla="*/ 293 h 359"/>
              <a:gd name="T38" fmla="*/ 0 w 409"/>
              <a:gd name="T39" fmla="*/ 293 h 359"/>
              <a:gd name="T40" fmla="*/ 0 w 409"/>
              <a:gd name="T41" fmla="*/ 196 h 359"/>
              <a:gd name="T42" fmla="*/ 63 w 409"/>
              <a:gd name="T43" fmla="*/ 98 h 359"/>
              <a:gd name="T44" fmla="*/ 95 w 409"/>
              <a:gd name="T45" fmla="*/ 66 h 359"/>
              <a:gd name="T46" fmla="*/ 95 w 409"/>
              <a:gd name="T47" fmla="*/ 33 h 359"/>
              <a:gd name="T48" fmla="*/ 158 w 409"/>
              <a:gd name="T49" fmla="*/ 0 h 359"/>
              <a:gd name="T50" fmla="*/ 220 w 409"/>
              <a:gd name="T51" fmla="*/ 0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09" h="359">
                <a:moveTo>
                  <a:pt x="220" y="0"/>
                </a:moveTo>
                <a:lnTo>
                  <a:pt x="220" y="33"/>
                </a:lnTo>
                <a:lnTo>
                  <a:pt x="252" y="98"/>
                </a:lnTo>
                <a:lnTo>
                  <a:pt x="283" y="164"/>
                </a:lnTo>
                <a:lnTo>
                  <a:pt x="252" y="164"/>
                </a:lnTo>
                <a:lnTo>
                  <a:pt x="220" y="164"/>
                </a:lnTo>
                <a:lnTo>
                  <a:pt x="220" y="196"/>
                </a:lnTo>
                <a:lnTo>
                  <a:pt x="252" y="228"/>
                </a:lnTo>
                <a:lnTo>
                  <a:pt x="283" y="228"/>
                </a:lnTo>
                <a:lnTo>
                  <a:pt x="314" y="260"/>
                </a:lnTo>
                <a:lnTo>
                  <a:pt x="346" y="293"/>
                </a:lnTo>
                <a:lnTo>
                  <a:pt x="377" y="358"/>
                </a:lnTo>
                <a:lnTo>
                  <a:pt x="408" y="358"/>
                </a:lnTo>
                <a:lnTo>
                  <a:pt x="346" y="358"/>
                </a:lnTo>
                <a:lnTo>
                  <a:pt x="283" y="358"/>
                </a:lnTo>
                <a:lnTo>
                  <a:pt x="252" y="325"/>
                </a:lnTo>
                <a:lnTo>
                  <a:pt x="220" y="325"/>
                </a:lnTo>
                <a:lnTo>
                  <a:pt x="158" y="293"/>
                </a:lnTo>
                <a:lnTo>
                  <a:pt x="126" y="293"/>
                </a:lnTo>
                <a:lnTo>
                  <a:pt x="0" y="293"/>
                </a:lnTo>
                <a:lnTo>
                  <a:pt x="0" y="196"/>
                </a:lnTo>
                <a:lnTo>
                  <a:pt x="63" y="98"/>
                </a:lnTo>
                <a:lnTo>
                  <a:pt x="95" y="66"/>
                </a:lnTo>
                <a:lnTo>
                  <a:pt x="95" y="33"/>
                </a:lnTo>
                <a:lnTo>
                  <a:pt x="158" y="0"/>
                </a:lnTo>
                <a:lnTo>
                  <a:pt x="220" y="0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1" name="Freeform 19"/>
          <p:cNvSpPr>
            <a:spLocks noChangeArrowheads="1"/>
          </p:cNvSpPr>
          <p:nvPr/>
        </p:nvSpPr>
        <p:spPr bwMode="auto">
          <a:xfrm>
            <a:off x="5491163" y="1169988"/>
            <a:ext cx="146050" cy="127000"/>
          </a:xfrm>
          <a:custGeom>
            <a:avLst/>
            <a:gdLst>
              <a:gd name="T0" fmla="*/ 220 w 409"/>
              <a:gd name="T1" fmla="*/ 0 h 359"/>
              <a:gd name="T2" fmla="*/ 220 w 409"/>
              <a:gd name="T3" fmla="*/ 33 h 359"/>
              <a:gd name="T4" fmla="*/ 252 w 409"/>
              <a:gd name="T5" fmla="*/ 98 h 359"/>
              <a:gd name="T6" fmla="*/ 283 w 409"/>
              <a:gd name="T7" fmla="*/ 164 h 359"/>
              <a:gd name="T8" fmla="*/ 252 w 409"/>
              <a:gd name="T9" fmla="*/ 164 h 359"/>
              <a:gd name="T10" fmla="*/ 220 w 409"/>
              <a:gd name="T11" fmla="*/ 164 h 359"/>
              <a:gd name="T12" fmla="*/ 220 w 409"/>
              <a:gd name="T13" fmla="*/ 196 h 359"/>
              <a:gd name="T14" fmla="*/ 252 w 409"/>
              <a:gd name="T15" fmla="*/ 228 h 359"/>
              <a:gd name="T16" fmla="*/ 283 w 409"/>
              <a:gd name="T17" fmla="*/ 228 h 359"/>
              <a:gd name="T18" fmla="*/ 314 w 409"/>
              <a:gd name="T19" fmla="*/ 260 h 359"/>
              <a:gd name="T20" fmla="*/ 346 w 409"/>
              <a:gd name="T21" fmla="*/ 293 h 359"/>
              <a:gd name="T22" fmla="*/ 377 w 409"/>
              <a:gd name="T23" fmla="*/ 358 h 359"/>
              <a:gd name="T24" fmla="*/ 408 w 409"/>
              <a:gd name="T25" fmla="*/ 358 h 359"/>
              <a:gd name="T26" fmla="*/ 346 w 409"/>
              <a:gd name="T27" fmla="*/ 358 h 359"/>
              <a:gd name="T28" fmla="*/ 283 w 409"/>
              <a:gd name="T29" fmla="*/ 358 h 359"/>
              <a:gd name="T30" fmla="*/ 252 w 409"/>
              <a:gd name="T31" fmla="*/ 325 h 359"/>
              <a:gd name="T32" fmla="*/ 220 w 409"/>
              <a:gd name="T33" fmla="*/ 325 h 359"/>
              <a:gd name="T34" fmla="*/ 158 w 409"/>
              <a:gd name="T35" fmla="*/ 293 h 359"/>
              <a:gd name="T36" fmla="*/ 126 w 409"/>
              <a:gd name="T37" fmla="*/ 293 h 359"/>
              <a:gd name="T38" fmla="*/ 0 w 409"/>
              <a:gd name="T39" fmla="*/ 293 h 359"/>
              <a:gd name="T40" fmla="*/ 0 w 409"/>
              <a:gd name="T41" fmla="*/ 196 h 359"/>
              <a:gd name="T42" fmla="*/ 63 w 409"/>
              <a:gd name="T43" fmla="*/ 98 h 359"/>
              <a:gd name="T44" fmla="*/ 95 w 409"/>
              <a:gd name="T45" fmla="*/ 66 h 359"/>
              <a:gd name="T46" fmla="*/ 95 w 409"/>
              <a:gd name="T47" fmla="*/ 33 h 359"/>
              <a:gd name="T48" fmla="*/ 158 w 409"/>
              <a:gd name="T49" fmla="*/ 0 h 359"/>
              <a:gd name="T50" fmla="*/ 220 w 409"/>
              <a:gd name="T51" fmla="*/ 0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09" h="359">
                <a:moveTo>
                  <a:pt x="220" y="0"/>
                </a:moveTo>
                <a:lnTo>
                  <a:pt x="220" y="33"/>
                </a:lnTo>
                <a:lnTo>
                  <a:pt x="252" y="98"/>
                </a:lnTo>
                <a:lnTo>
                  <a:pt x="283" y="164"/>
                </a:lnTo>
                <a:lnTo>
                  <a:pt x="252" y="164"/>
                </a:lnTo>
                <a:lnTo>
                  <a:pt x="220" y="164"/>
                </a:lnTo>
                <a:lnTo>
                  <a:pt x="220" y="196"/>
                </a:lnTo>
                <a:lnTo>
                  <a:pt x="252" y="228"/>
                </a:lnTo>
                <a:lnTo>
                  <a:pt x="283" y="228"/>
                </a:lnTo>
                <a:lnTo>
                  <a:pt x="314" y="260"/>
                </a:lnTo>
                <a:lnTo>
                  <a:pt x="346" y="293"/>
                </a:lnTo>
                <a:lnTo>
                  <a:pt x="377" y="358"/>
                </a:lnTo>
                <a:lnTo>
                  <a:pt x="408" y="358"/>
                </a:lnTo>
                <a:lnTo>
                  <a:pt x="346" y="358"/>
                </a:lnTo>
                <a:lnTo>
                  <a:pt x="283" y="358"/>
                </a:lnTo>
                <a:lnTo>
                  <a:pt x="252" y="325"/>
                </a:lnTo>
                <a:lnTo>
                  <a:pt x="220" y="325"/>
                </a:lnTo>
                <a:lnTo>
                  <a:pt x="158" y="293"/>
                </a:lnTo>
                <a:lnTo>
                  <a:pt x="126" y="293"/>
                </a:lnTo>
                <a:lnTo>
                  <a:pt x="0" y="293"/>
                </a:lnTo>
                <a:lnTo>
                  <a:pt x="0" y="196"/>
                </a:lnTo>
                <a:lnTo>
                  <a:pt x="63" y="98"/>
                </a:lnTo>
                <a:lnTo>
                  <a:pt x="95" y="66"/>
                </a:lnTo>
                <a:lnTo>
                  <a:pt x="95" y="33"/>
                </a:lnTo>
                <a:lnTo>
                  <a:pt x="158" y="0"/>
                </a:lnTo>
                <a:lnTo>
                  <a:pt x="220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2" name="Freeform 20"/>
          <p:cNvSpPr>
            <a:spLocks noChangeArrowheads="1"/>
          </p:cNvSpPr>
          <p:nvPr/>
        </p:nvSpPr>
        <p:spPr bwMode="auto">
          <a:xfrm>
            <a:off x="5921375" y="1662113"/>
            <a:ext cx="269875" cy="150813"/>
          </a:xfrm>
          <a:custGeom>
            <a:avLst/>
            <a:gdLst>
              <a:gd name="T0" fmla="*/ 753 w 754"/>
              <a:gd name="T1" fmla="*/ 422 h 423"/>
              <a:gd name="T2" fmla="*/ 691 w 754"/>
              <a:gd name="T3" fmla="*/ 422 h 423"/>
              <a:gd name="T4" fmla="*/ 596 w 754"/>
              <a:gd name="T5" fmla="*/ 389 h 423"/>
              <a:gd name="T6" fmla="*/ 533 w 754"/>
              <a:gd name="T7" fmla="*/ 389 h 423"/>
              <a:gd name="T8" fmla="*/ 409 w 754"/>
              <a:gd name="T9" fmla="*/ 389 h 423"/>
              <a:gd name="T10" fmla="*/ 314 w 754"/>
              <a:gd name="T11" fmla="*/ 356 h 423"/>
              <a:gd name="T12" fmla="*/ 283 w 754"/>
              <a:gd name="T13" fmla="*/ 356 h 423"/>
              <a:gd name="T14" fmla="*/ 251 w 754"/>
              <a:gd name="T15" fmla="*/ 356 h 423"/>
              <a:gd name="T16" fmla="*/ 219 w 754"/>
              <a:gd name="T17" fmla="*/ 324 h 423"/>
              <a:gd name="T18" fmla="*/ 219 w 754"/>
              <a:gd name="T19" fmla="*/ 292 h 423"/>
              <a:gd name="T20" fmla="*/ 125 w 754"/>
              <a:gd name="T21" fmla="*/ 195 h 423"/>
              <a:gd name="T22" fmla="*/ 63 w 754"/>
              <a:gd name="T23" fmla="*/ 130 h 423"/>
              <a:gd name="T24" fmla="*/ 31 w 754"/>
              <a:gd name="T25" fmla="*/ 97 h 423"/>
              <a:gd name="T26" fmla="*/ 0 w 754"/>
              <a:gd name="T27" fmla="*/ 0 h 423"/>
              <a:gd name="T28" fmla="*/ 31 w 754"/>
              <a:gd name="T29" fmla="*/ 32 h 423"/>
              <a:gd name="T30" fmla="*/ 63 w 754"/>
              <a:gd name="T31" fmla="*/ 32 h 423"/>
              <a:gd name="T32" fmla="*/ 63 w 754"/>
              <a:gd name="T33" fmla="*/ 64 h 423"/>
              <a:gd name="T34" fmla="*/ 94 w 754"/>
              <a:gd name="T35" fmla="*/ 97 h 423"/>
              <a:gd name="T36" fmla="*/ 125 w 754"/>
              <a:gd name="T37" fmla="*/ 64 h 423"/>
              <a:gd name="T38" fmla="*/ 158 w 754"/>
              <a:gd name="T39" fmla="*/ 64 h 423"/>
              <a:gd name="T40" fmla="*/ 188 w 754"/>
              <a:gd name="T41" fmla="*/ 97 h 423"/>
              <a:gd name="T42" fmla="*/ 219 w 754"/>
              <a:gd name="T43" fmla="*/ 97 h 423"/>
              <a:gd name="T44" fmla="*/ 251 w 754"/>
              <a:gd name="T45" fmla="*/ 97 h 423"/>
              <a:gd name="T46" fmla="*/ 283 w 754"/>
              <a:gd name="T47" fmla="*/ 130 h 423"/>
              <a:gd name="T48" fmla="*/ 314 w 754"/>
              <a:gd name="T49" fmla="*/ 130 h 423"/>
              <a:gd name="T50" fmla="*/ 345 w 754"/>
              <a:gd name="T51" fmla="*/ 97 h 423"/>
              <a:gd name="T52" fmla="*/ 377 w 754"/>
              <a:gd name="T53" fmla="*/ 64 h 423"/>
              <a:gd name="T54" fmla="*/ 409 w 754"/>
              <a:gd name="T55" fmla="*/ 32 h 423"/>
              <a:gd name="T56" fmla="*/ 471 w 754"/>
              <a:gd name="T57" fmla="*/ 64 h 423"/>
              <a:gd name="T58" fmla="*/ 533 w 754"/>
              <a:gd name="T59" fmla="*/ 64 h 423"/>
              <a:gd name="T60" fmla="*/ 565 w 754"/>
              <a:gd name="T61" fmla="*/ 64 h 423"/>
              <a:gd name="T62" fmla="*/ 596 w 754"/>
              <a:gd name="T63" fmla="*/ 97 h 423"/>
              <a:gd name="T64" fmla="*/ 628 w 754"/>
              <a:gd name="T65" fmla="*/ 97 h 423"/>
              <a:gd name="T66" fmla="*/ 661 w 754"/>
              <a:gd name="T67" fmla="*/ 64 h 423"/>
              <a:gd name="T68" fmla="*/ 691 w 754"/>
              <a:gd name="T69" fmla="*/ 32 h 423"/>
              <a:gd name="T70" fmla="*/ 753 w 754"/>
              <a:gd name="T71" fmla="*/ 0 h 423"/>
              <a:gd name="T72" fmla="*/ 753 w 754"/>
              <a:gd name="T73" fmla="*/ 422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54" h="423">
                <a:moveTo>
                  <a:pt x="753" y="422"/>
                </a:moveTo>
                <a:lnTo>
                  <a:pt x="691" y="422"/>
                </a:lnTo>
                <a:lnTo>
                  <a:pt x="596" y="389"/>
                </a:lnTo>
                <a:lnTo>
                  <a:pt x="533" y="389"/>
                </a:lnTo>
                <a:lnTo>
                  <a:pt x="409" y="389"/>
                </a:lnTo>
                <a:lnTo>
                  <a:pt x="314" y="356"/>
                </a:lnTo>
                <a:lnTo>
                  <a:pt x="283" y="356"/>
                </a:lnTo>
                <a:lnTo>
                  <a:pt x="251" y="356"/>
                </a:lnTo>
                <a:lnTo>
                  <a:pt x="219" y="324"/>
                </a:lnTo>
                <a:lnTo>
                  <a:pt x="219" y="292"/>
                </a:lnTo>
                <a:lnTo>
                  <a:pt x="125" y="195"/>
                </a:lnTo>
                <a:lnTo>
                  <a:pt x="63" y="130"/>
                </a:lnTo>
                <a:lnTo>
                  <a:pt x="31" y="97"/>
                </a:lnTo>
                <a:lnTo>
                  <a:pt x="0" y="0"/>
                </a:lnTo>
                <a:lnTo>
                  <a:pt x="31" y="32"/>
                </a:lnTo>
                <a:lnTo>
                  <a:pt x="63" y="32"/>
                </a:lnTo>
                <a:lnTo>
                  <a:pt x="63" y="64"/>
                </a:lnTo>
                <a:lnTo>
                  <a:pt x="94" y="97"/>
                </a:lnTo>
                <a:lnTo>
                  <a:pt x="125" y="64"/>
                </a:lnTo>
                <a:lnTo>
                  <a:pt x="158" y="64"/>
                </a:lnTo>
                <a:lnTo>
                  <a:pt x="188" y="97"/>
                </a:lnTo>
                <a:lnTo>
                  <a:pt x="219" y="97"/>
                </a:lnTo>
                <a:lnTo>
                  <a:pt x="251" y="97"/>
                </a:lnTo>
                <a:lnTo>
                  <a:pt x="283" y="130"/>
                </a:lnTo>
                <a:lnTo>
                  <a:pt x="314" y="130"/>
                </a:lnTo>
                <a:lnTo>
                  <a:pt x="345" y="97"/>
                </a:lnTo>
                <a:lnTo>
                  <a:pt x="377" y="64"/>
                </a:lnTo>
                <a:lnTo>
                  <a:pt x="409" y="32"/>
                </a:lnTo>
                <a:lnTo>
                  <a:pt x="471" y="64"/>
                </a:lnTo>
                <a:lnTo>
                  <a:pt x="533" y="64"/>
                </a:lnTo>
                <a:lnTo>
                  <a:pt x="565" y="64"/>
                </a:lnTo>
                <a:lnTo>
                  <a:pt x="596" y="97"/>
                </a:lnTo>
                <a:lnTo>
                  <a:pt x="628" y="97"/>
                </a:lnTo>
                <a:lnTo>
                  <a:pt x="661" y="64"/>
                </a:lnTo>
                <a:lnTo>
                  <a:pt x="691" y="32"/>
                </a:lnTo>
                <a:lnTo>
                  <a:pt x="753" y="0"/>
                </a:lnTo>
                <a:lnTo>
                  <a:pt x="753" y="422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3" name="Freeform 21"/>
          <p:cNvSpPr>
            <a:spLocks noChangeArrowheads="1"/>
          </p:cNvSpPr>
          <p:nvPr/>
        </p:nvSpPr>
        <p:spPr bwMode="auto">
          <a:xfrm>
            <a:off x="5921375" y="1662113"/>
            <a:ext cx="269875" cy="150813"/>
          </a:xfrm>
          <a:custGeom>
            <a:avLst/>
            <a:gdLst>
              <a:gd name="T0" fmla="*/ 753 w 754"/>
              <a:gd name="T1" fmla="*/ 422 h 423"/>
              <a:gd name="T2" fmla="*/ 691 w 754"/>
              <a:gd name="T3" fmla="*/ 422 h 423"/>
              <a:gd name="T4" fmla="*/ 596 w 754"/>
              <a:gd name="T5" fmla="*/ 389 h 423"/>
              <a:gd name="T6" fmla="*/ 533 w 754"/>
              <a:gd name="T7" fmla="*/ 389 h 423"/>
              <a:gd name="T8" fmla="*/ 409 w 754"/>
              <a:gd name="T9" fmla="*/ 389 h 423"/>
              <a:gd name="T10" fmla="*/ 314 w 754"/>
              <a:gd name="T11" fmla="*/ 356 h 423"/>
              <a:gd name="T12" fmla="*/ 283 w 754"/>
              <a:gd name="T13" fmla="*/ 356 h 423"/>
              <a:gd name="T14" fmla="*/ 251 w 754"/>
              <a:gd name="T15" fmla="*/ 356 h 423"/>
              <a:gd name="T16" fmla="*/ 219 w 754"/>
              <a:gd name="T17" fmla="*/ 324 h 423"/>
              <a:gd name="T18" fmla="*/ 219 w 754"/>
              <a:gd name="T19" fmla="*/ 292 h 423"/>
              <a:gd name="T20" fmla="*/ 125 w 754"/>
              <a:gd name="T21" fmla="*/ 195 h 423"/>
              <a:gd name="T22" fmla="*/ 63 w 754"/>
              <a:gd name="T23" fmla="*/ 130 h 423"/>
              <a:gd name="T24" fmla="*/ 31 w 754"/>
              <a:gd name="T25" fmla="*/ 97 h 423"/>
              <a:gd name="T26" fmla="*/ 0 w 754"/>
              <a:gd name="T27" fmla="*/ 0 h 423"/>
              <a:gd name="T28" fmla="*/ 31 w 754"/>
              <a:gd name="T29" fmla="*/ 32 h 423"/>
              <a:gd name="T30" fmla="*/ 63 w 754"/>
              <a:gd name="T31" fmla="*/ 32 h 423"/>
              <a:gd name="T32" fmla="*/ 63 w 754"/>
              <a:gd name="T33" fmla="*/ 64 h 423"/>
              <a:gd name="T34" fmla="*/ 94 w 754"/>
              <a:gd name="T35" fmla="*/ 97 h 423"/>
              <a:gd name="T36" fmla="*/ 125 w 754"/>
              <a:gd name="T37" fmla="*/ 64 h 423"/>
              <a:gd name="T38" fmla="*/ 158 w 754"/>
              <a:gd name="T39" fmla="*/ 64 h 423"/>
              <a:gd name="T40" fmla="*/ 188 w 754"/>
              <a:gd name="T41" fmla="*/ 97 h 423"/>
              <a:gd name="T42" fmla="*/ 219 w 754"/>
              <a:gd name="T43" fmla="*/ 97 h 423"/>
              <a:gd name="T44" fmla="*/ 251 w 754"/>
              <a:gd name="T45" fmla="*/ 97 h 423"/>
              <a:gd name="T46" fmla="*/ 283 w 754"/>
              <a:gd name="T47" fmla="*/ 130 h 423"/>
              <a:gd name="T48" fmla="*/ 314 w 754"/>
              <a:gd name="T49" fmla="*/ 130 h 423"/>
              <a:gd name="T50" fmla="*/ 345 w 754"/>
              <a:gd name="T51" fmla="*/ 97 h 423"/>
              <a:gd name="T52" fmla="*/ 377 w 754"/>
              <a:gd name="T53" fmla="*/ 64 h 423"/>
              <a:gd name="T54" fmla="*/ 409 w 754"/>
              <a:gd name="T55" fmla="*/ 32 h 423"/>
              <a:gd name="T56" fmla="*/ 471 w 754"/>
              <a:gd name="T57" fmla="*/ 64 h 423"/>
              <a:gd name="T58" fmla="*/ 533 w 754"/>
              <a:gd name="T59" fmla="*/ 64 h 423"/>
              <a:gd name="T60" fmla="*/ 565 w 754"/>
              <a:gd name="T61" fmla="*/ 64 h 423"/>
              <a:gd name="T62" fmla="*/ 596 w 754"/>
              <a:gd name="T63" fmla="*/ 97 h 423"/>
              <a:gd name="T64" fmla="*/ 628 w 754"/>
              <a:gd name="T65" fmla="*/ 97 h 423"/>
              <a:gd name="T66" fmla="*/ 661 w 754"/>
              <a:gd name="T67" fmla="*/ 64 h 423"/>
              <a:gd name="T68" fmla="*/ 691 w 754"/>
              <a:gd name="T69" fmla="*/ 32 h 423"/>
              <a:gd name="T70" fmla="*/ 753 w 754"/>
              <a:gd name="T71" fmla="*/ 0 h 423"/>
              <a:gd name="T72" fmla="*/ 753 w 754"/>
              <a:gd name="T73" fmla="*/ 422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54" h="423">
                <a:moveTo>
                  <a:pt x="753" y="422"/>
                </a:moveTo>
                <a:lnTo>
                  <a:pt x="691" y="422"/>
                </a:lnTo>
                <a:lnTo>
                  <a:pt x="596" y="389"/>
                </a:lnTo>
                <a:lnTo>
                  <a:pt x="533" y="389"/>
                </a:lnTo>
                <a:lnTo>
                  <a:pt x="409" y="389"/>
                </a:lnTo>
                <a:lnTo>
                  <a:pt x="314" y="356"/>
                </a:lnTo>
                <a:lnTo>
                  <a:pt x="283" y="356"/>
                </a:lnTo>
                <a:lnTo>
                  <a:pt x="251" y="356"/>
                </a:lnTo>
                <a:lnTo>
                  <a:pt x="219" y="324"/>
                </a:lnTo>
                <a:lnTo>
                  <a:pt x="219" y="292"/>
                </a:lnTo>
                <a:lnTo>
                  <a:pt x="125" y="195"/>
                </a:lnTo>
                <a:lnTo>
                  <a:pt x="63" y="130"/>
                </a:lnTo>
                <a:lnTo>
                  <a:pt x="31" y="97"/>
                </a:lnTo>
                <a:lnTo>
                  <a:pt x="0" y="0"/>
                </a:lnTo>
                <a:lnTo>
                  <a:pt x="31" y="32"/>
                </a:lnTo>
                <a:lnTo>
                  <a:pt x="63" y="32"/>
                </a:lnTo>
                <a:lnTo>
                  <a:pt x="63" y="64"/>
                </a:lnTo>
                <a:lnTo>
                  <a:pt x="94" y="97"/>
                </a:lnTo>
                <a:lnTo>
                  <a:pt x="125" y="64"/>
                </a:lnTo>
                <a:lnTo>
                  <a:pt x="158" y="64"/>
                </a:lnTo>
                <a:lnTo>
                  <a:pt x="188" y="97"/>
                </a:lnTo>
                <a:lnTo>
                  <a:pt x="219" y="97"/>
                </a:lnTo>
                <a:lnTo>
                  <a:pt x="251" y="97"/>
                </a:lnTo>
                <a:lnTo>
                  <a:pt x="283" y="130"/>
                </a:lnTo>
                <a:lnTo>
                  <a:pt x="314" y="130"/>
                </a:lnTo>
                <a:lnTo>
                  <a:pt x="345" y="97"/>
                </a:lnTo>
                <a:lnTo>
                  <a:pt x="377" y="64"/>
                </a:lnTo>
                <a:lnTo>
                  <a:pt x="409" y="32"/>
                </a:lnTo>
                <a:lnTo>
                  <a:pt x="471" y="64"/>
                </a:lnTo>
                <a:lnTo>
                  <a:pt x="533" y="64"/>
                </a:lnTo>
                <a:lnTo>
                  <a:pt x="565" y="64"/>
                </a:lnTo>
                <a:lnTo>
                  <a:pt x="596" y="97"/>
                </a:lnTo>
                <a:lnTo>
                  <a:pt x="628" y="97"/>
                </a:lnTo>
                <a:lnTo>
                  <a:pt x="661" y="64"/>
                </a:lnTo>
                <a:lnTo>
                  <a:pt x="691" y="32"/>
                </a:lnTo>
                <a:lnTo>
                  <a:pt x="753" y="0"/>
                </a:lnTo>
                <a:lnTo>
                  <a:pt x="753" y="422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4" name="Freeform 22"/>
          <p:cNvSpPr>
            <a:spLocks noChangeArrowheads="1"/>
          </p:cNvSpPr>
          <p:nvPr/>
        </p:nvSpPr>
        <p:spPr bwMode="auto">
          <a:xfrm>
            <a:off x="5875338" y="1520825"/>
            <a:ext cx="66675" cy="139700"/>
          </a:xfrm>
          <a:custGeom>
            <a:avLst/>
            <a:gdLst>
              <a:gd name="T0" fmla="*/ 126 w 190"/>
              <a:gd name="T1" fmla="*/ 358 h 391"/>
              <a:gd name="T2" fmla="*/ 31 w 190"/>
              <a:gd name="T3" fmla="*/ 325 h 391"/>
              <a:gd name="T4" fmla="*/ 31 w 190"/>
              <a:gd name="T5" fmla="*/ 292 h 391"/>
              <a:gd name="T6" fmla="*/ 31 w 190"/>
              <a:gd name="T7" fmla="*/ 228 h 391"/>
              <a:gd name="T8" fmla="*/ 0 w 190"/>
              <a:gd name="T9" fmla="*/ 196 h 391"/>
              <a:gd name="T10" fmla="*/ 31 w 190"/>
              <a:gd name="T11" fmla="*/ 163 h 391"/>
              <a:gd name="T12" fmla="*/ 31 w 190"/>
              <a:gd name="T13" fmla="*/ 98 h 391"/>
              <a:gd name="T14" fmla="*/ 31 w 190"/>
              <a:gd name="T15" fmla="*/ 32 h 391"/>
              <a:gd name="T16" fmla="*/ 62 w 190"/>
              <a:gd name="T17" fmla="*/ 0 h 391"/>
              <a:gd name="T18" fmla="*/ 94 w 190"/>
              <a:gd name="T19" fmla="*/ 0 h 391"/>
              <a:gd name="T20" fmla="*/ 126 w 190"/>
              <a:gd name="T21" fmla="*/ 0 h 391"/>
              <a:gd name="T22" fmla="*/ 126 w 190"/>
              <a:gd name="T23" fmla="*/ 32 h 391"/>
              <a:gd name="T24" fmla="*/ 126 w 190"/>
              <a:gd name="T25" fmla="*/ 66 h 391"/>
              <a:gd name="T26" fmla="*/ 157 w 190"/>
              <a:gd name="T27" fmla="*/ 66 h 391"/>
              <a:gd name="T28" fmla="*/ 189 w 190"/>
              <a:gd name="T29" fmla="*/ 98 h 391"/>
              <a:gd name="T30" fmla="*/ 189 w 190"/>
              <a:gd name="T31" fmla="*/ 163 h 391"/>
              <a:gd name="T32" fmla="*/ 189 w 190"/>
              <a:gd name="T33" fmla="*/ 196 h 391"/>
              <a:gd name="T34" fmla="*/ 189 w 190"/>
              <a:gd name="T35" fmla="*/ 325 h 391"/>
              <a:gd name="T36" fmla="*/ 189 w 190"/>
              <a:gd name="T37" fmla="*/ 358 h 391"/>
              <a:gd name="T38" fmla="*/ 157 w 190"/>
              <a:gd name="T39" fmla="*/ 358 h 391"/>
              <a:gd name="T40" fmla="*/ 126 w 190"/>
              <a:gd name="T41" fmla="*/ 390 h 391"/>
              <a:gd name="T42" fmla="*/ 126 w 190"/>
              <a:gd name="T43" fmla="*/ 358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0" h="391">
                <a:moveTo>
                  <a:pt x="126" y="358"/>
                </a:moveTo>
                <a:lnTo>
                  <a:pt x="31" y="325"/>
                </a:lnTo>
                <a:lnTo>
                  <a:pt x="31" y="292"/>
                </a:lnTo>
                <a:lnTo>
                  <a:pt x="31" y="228"/>
                </a:lnTo>
                <a:lnTo>
                  <a:pt x="0" y="196"/>
                </a:lnTo>
                <a:lnTo>
                  <a:pt x="31" y="163"/>
                </a:lnTo>
                <a:lnTo>
                  <a:pt x="31" y="98"/>
                </a:lnTo>
                <a:lnTo>
                  <a:pt x="31" y="32"/>
                </a:lnTo>
                <a:lnTo>
                  <a:pt x="62" y="0"/>
                </a:lnTo>
                <a:lnTo>
                  <a:pt x="94" y="0"/>
                </a:lnTo>
                <a:lnTo>
                  <a:pt x="126" y="0"/>
                </a:lnTo>
                <a:lnTo>
                  <a:pt x="126" y="32"/>
                </a:lnTo>
                <a:lnTo>
                  <a:pt x="126" y="66"/>
                </a:lnTo>
                <a:lnTo>
                  <a:pt x="157" y="66"/>
                </a:lnTo>
                <a:lnTo>
                  <a:pt x="189" y="98"/>
                </a:lnTo>
                <a:lnTo>
                  <a:pt x="189" y="163"/>
                </a:lnTo>
                <a:lnTo>
                  <a:pt x="189" y="196"/>
                </a:lnTo>
                <a:lnTo>
                  <a:pt x="189" y="325"/>
                </a:lnTo>
                <a:lnTo>
                  <a:pt x="189" y="358"/>
                </a:lnTo>
                <a:lnTo>
                  <a:pt x="157" y="358"/>
                </a:lnTo>
                <a:lnTo>
                  <a:pt x="126" y="390"/>
                </a:lnTo>
                <a:lnTo>
                  <a:pt x="126" y="358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5" name="Freeform 23"/>
          <p:cNvSpPr>
            <a:spLocks noChangeArrowheads="1"/>
          </p:cNvSpPr>
          <p:nvPr/>
        </p:nvSpPr>
        <p:spPr bwMode="auto">
          <a:xfrm>
            <a:off x="5875338" y="1520825"/>
            <a:ext cx="66675" cy="139700"/>
          </a:xfrm>
          <a:custGeom>
            <a:avLst/>
            <a:gdLst>
              <a:gd name="T0" fmla="*/ 126 w 190"/>
              <a:gd name="T1" fmla="*/ 358 h 391"/>
              <a:gd name="T2" fmla="*/ 31 w 190"/>
              <a:gd name="T3" fmla="*/ 325 h 391"/>
              <a:gd name="T4" fmla="*/ 31 w 190"/>
              <a:gd name="T5" fmla="*/ 292 h 391"/>
              <a:gd name="T6" fmla="*/ 31 w 190"/>
              <a:gd name="T7" fmla="*/ 228 h 391"/>
              <a:gd name="T8" fmla="*/ 0 w 190"/>
              <a:gd name="T9" fmla="*/ 196 h 391"/>
              <a:gd name="T10" fmla="*/ 31 w 190"/>
              <a:gd name="T11" fmla="*/ 163 h 391"/>
              <a:gd name="T12" fmla="*/ 31 w 190"/>
              <a:gd name="T13" fmla="*/ 98 h 391"/>
              <a:gd name="T14" fmla="*/ 31 w 190"/>
              <a:gd name="T15" fmla="*/ 32 h 391"/>
              <a:gd name="T16" fmla="*/ 62 w 190"/>
              <a:gd name="T17" fmla="*/ 0 h 391"/>
              <a:gd name="T18" fmla="*/ 94 w 190"/>
              <a:gd name="T19" fmla="*/ 0 h 391"/>
              <a:gd name="T20" fmla="*/ 126 w 190"/>
              <a:gd name="T21" fmla="*/ 0 h 391"/>
              <a:gd name="T22" fmla="*/ 126 w 190"/>
              <a:gd name="T23" fmla="*/ 32 h 391"/>
              <a:gd name="T24" fmla="*/ 126 w 190"/>
              <a:gd name="T25" fmla="*/ 66 h 391"/>
              <a:gd name="T26" fmla="*/ 157 w 190"/>
              <a:gd name="T27" fmla="*/ 66 h 391"/>
              <a:gd name="T28" fmla="*/ 189 w 190"/>
              <a:gd name="T29" fmla="*/ 98 h 391"/>
              <a:gd name="T30" fmla="*/ 189 w 190"/>
              <a:gd name="T31" fmla="*/ 163 h 391"/>
              <a:gd name="T32" fmla="*/ 189 w 190"/>
              <a:gd name="T33" fmla="*/ 196 h 391"/>
              <a:gd name="T34" fmla="*/ 189 w 190"/>
              <a:gd name="T35" fmla="*/ 325 h 391"/>
              <a:gd name="T36" fmla="*/ 189 w 190"/>
              <a:gd name="T37" fmla="*/ 358 h 391"/>
              <a:gd name="T38" fmla="*/ 157 w 190"/>
              <a:gd name="T39" fmla="*/ 358 h 391"/>
              <a:gd name="T40" fmla="*/ 126 w 190"/>
              <a:gd name="T41" fmla="*/ 390 h 391"/>
              <a:gd name="T42" fmla="*/ 126 w 190"/>
              <a:gd name="T43" fmla="*/ 358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0" h="391">
                <a:moveTo>
                  <a:pt x="126" y="358"/>
                </a:moveTo>
                <a:lnTo>
                  <a:pt x="31" y="325"/>
                </a:lnTo>
                <a:lnTo>
                  <a:pt x="31" y="292"/>
                </a:lnTo>
                <a:lnTo>
                  <a:pt x="31" y="228"/>
                </a:lnTo>
                <a:lnTo>
                  <a:pt x="0" y="196"/>
                </a:lnTo>
                <a:lnTo>
                  <a:pt x="31" y="163"/>
                </a:lnTo>
                <a:lnTo>
                  <a:pt x="31" y="98"/>
                </a:lnTo>
                <a:lnTo>
                  <a:pt x="31" y="32"/>
                </a:lnTo>
                <a:lnTo>
                  <a:pt x="62" y="0"/>
                </a:lnTo>
                <a:lnTo>
                  <a:pt x="94" y="0"/>
                </a:lnTo>
                <a:lnTo>
                  <a:pt x="126" y="0"/>
                </a:lnTo>
                <a:lnTo>
                  <a:pt x="126" y="32"/>
                </a:lnTo>
                <a:lnTo>
                  <a:pt x="126" y="66"/>
                </a:lnTo>
                <a:lnTo>
                  <a:pt x="157" y="66"/>
                </a:lnTo>
                <a:lnTo>
                  <a:pt x="189" y="98"/>
                </a:lnTo>
                <a:lnTo>
                  <a:pt x="189" y="163"/>
                </a:lnTo>
                <a:lnTo>
                  <a:pt x="189" y="196"/>
                </a:lnTo>
                <a:lnTo>
                  <a:pt x="189" y="325"/>
                </a:lnTo>
                <a:lnTo>
                  <a:pt x="189" y="358"/>
                </a:lnTo>
                <a:lnTo>
                  <a:pt x="157" y="358"/>
                </a:lnTo>
                <a:lnTo>
                  <a:pt x="126" y="390"/>
                </a:lnTo>
                <a:lnTo>
                  <a:pt x="126" y="358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6" name="Freeform 24"/>
          <p:cNvSpPr>
            <a:spLocks noChangeArrowheads="1"/>
          </p:cNvSpPr>
          <p:nvPr/>
        </p:nvSpPr>
        <p:spPr bwMode="auto">
          <a:xfrm>
            <a:off x="6067425" y="2141538"/>
            <a:ext cx="122238" cy="255588"/>
          </a:xfrm>
          <a:custGeom>
            <a:avLst/>
            <a:gdLst>
              <a:gd name="T0" fmla="*/ 0 w 345"/>
              <a:gd name="T1" fmla="*/ 196 h 716"/>
              <a:gd name="T2" fmla="*/ 62 w 345"/>
              <a:gd name="T3" fmla="*/ 163 h 716"/>
              <a:gd name="T4" fmla="*/ 157 w 345"/>
              <a:gd name="T5" fmla="*/ 97 h 716"/>
              <a:gd name="T6" fmla="*/ 344 w 345"/>
              <a:gd name="T7" fmla="*/ 0 h 716"/>
              <a:gd name="T8" fmla="*/ 344 w 345"/>
              <a:gd name="T9" fmla="*/ 715 h 716"/>
              <a:gd name="T10" fmla="*/ 313 w 345"/>
              <a:gd name="T11" fmla="*/ 715 h 716"/>
              <a:gd name="T12" fmla="*/ 282 w 345"/>
              <a:gd name="T13" fmla="*/ 683 h 716"/>
              <a:gd name="T14" fmla="*/ 252 w 345"/>
              <a:gd name="T15" fmla="*/ 617 h 716"/>
              <a:gd name="T16" fmla="*/ 157 w 345"/>
              <a:gd name="T17" fmla="*/ 520 h 716"/>
              <a:gd name="T18" fmla="*/ 62 w 345"/>
              <a:gd name="T19" fmla="*/ 390 h 716"/>
              <a:gd name="T20" fmla="*/ 30 w 345"/>
              <a:gd name="T21" fmla="*/ 357 h 716"/>
              <a:gd name="T22" fmla="*/ 0 w 345"/>
              <a:gd name="T23" fmla="*/ 325 h 716"/>
              <a:gd name="T24" fmla="*/ 0 w 345"/>
              <a:gd name="T25" fmla="*/ 292 h 716"/>
              <a:gd name="T26" fmla="*/ 0 w 345"/>
              <a:gd name="T27" fmla="*/ 19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5" h="716">
                <a:moveTo>
                  <a:pt x="0" y="196"/>
                </a:moveTo>
                <a:lnTo>
                  <a:pt x="62" y="163"/>
                </a:lnTo>
                <a:lnTo>
                  <a:pt x="157" y="97"/>
                </a:lnTo>
                <a:lnTo>
                  <a:pt x="344" y="0"/>
                </a:lnTo>
                <a:lnTo>
                  <a:pt x="344" y="715"/>
                </a:lnTo>
                <a:lnTo>
                  <a:pt x="313" y="715"/>
                </a:lnTo>
                <a:lnTo>
                  <a:pt x="282" y="683"/>
                </a:lnTo>
                <a:lnTo>
                  <a:pt x="252" y="617"/>
                </a:lnTo>
                <a:lnTo>
                  <a:pt x="157" y="520"/>
                </a:lnTo>
                <a:lnTo>
                  <a:pt x="62" y="390"/>
                </a:lnTo>
                <a:lnTo>
                  <a:pt x="30" y="357"/>
                </a:lnTo>
                <a:lnTo>
                  <a:pt x="0" y="325"/>
                </a:lnTo>
                <a:lnTo>
                  <a:pt x="0" y="292"/>
                </a:lnTo>
                <a:lnTo>
                  <a:pt x="0" y="196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7" name="Freeform 25"/>
          <p:cNvSpPr>
            <a:spLocks noChangeArrowheads="1"/>
          </p:cNvSpPr>
          <p:nvPr/>
        </p:nvSpPr>
        <p:spPr bwMode="auto">
          <a:xfrm>
            <a:off x="6067425" y="2141538"/>
            <a:ext cx="122238" cy="255588"/>
          </a:xfrm>
          <a:custGeom>
            <a:avLst/>
            <a:gdLst>
              <a:gd name="T0" fmla="*/ 0 w 345"/>
              <a:gd name="T1" fmla="*/ 196 h 716"/>
              <a:gd name="T2" fmla="*/ 62 w 345"/>
              <a:gd name="T3" fmla="*/ 163 h 716"/>
              <a:gd name="T4" fmla="*/ 157 w 345"/>
              <a:gd name="T5" fmla="*/ 97 h 716"/>
              <a:gd name="T6" fmla="*/ 344 w 345"/>
              <a:gd name="T7" fmla="*/ 0 h 716"/>
              <a:gd name="T8" fmla="*/ 344 w 345"/>
              <a:gd name="T9" fmla="*/ 715 h 716"/>
              <a:gd name="T10" fmla="*/ 313 w 345"/>
              <a:gd name="T11" fmla="*/ 715 h 716"/>
              <a:gd name="T12" fmla="*/ 282 w 345"/>
              <a:gd name="T13" fmla="*/ 683 h 716"/>
              <a:gd name="T14" fmla="*/ 252 w 345"/>
              <a:gd name="T15" fmla="*/ 617 h 716"/>
              <a:gd name="T16" fmla="*/ 157 w 345"/>
              <a:gd name="T17" fmla="*/ 520 h 716"/>
              <a:gd name="T18" fmla="*/ 62 w 345"/>
              <a:gd name="T19" fmla="*/ 390 h 716"/>
              <a:gd name="T20" fmla="*/ 30 w 345"/>
              <a:gd name="T21" fmla="*/ 357 h 716"/>
              <a:gd name="T22" fmla="*/ 0 w 345"/>
              <a:gd name="T23" fmla="*/ 325 h 716"/>
              <a:gd name="T24" fmla="*/ 0 w 345"/>
              <a:gd name="T25" fmla="*/ 292 h 716"/>
              <a:gd name="T26" fmla="*/ 0 w 345"/>
              <a:gd name="T27" fmla="*/ 19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5" h="716">
                <a:moveTo>
                  <a:pt x="0" y="196"/>
                </a:moveTo>
                <a:lnTo>
                  <a:pt x="62" y="163"/>
                </a:lnTo>
                <a:lnTo>
                  <a:pt x="157" y="97"/>
                </a:lnTo>
                <a:lnTo>
                  <a:pt x="344" y="0"/>
                </a:lnTo>
                <a:lnTo>
                  <a:pt x="344" y="715"/>
                </a:lnTo>
                <a:lnTo>
                  <a:pt x="313" y="715"/>
                </a:lnTo>
                <a:lnTo>
                  <a:pt x="282" y="683"/>
                </a:lnTo>
                <a:lnTo>
                  <a:pt x="252" y="617"/>
                </a:lnTo>
                <a:lnTo>
                  <a:pt x="157" y="520"/>
                </a:lnTo>
                <a:lnTo>
                  <a:pt x="62" y="390"/>
                </a:lnTo>
                <a:lnTo>
                  <a:pt x="30" y="357"/>
                </a:lnTo>
                <a:lnTo>
                  <a:pt x="0" y="325"/>
                </a:lnTo>
                <a:lnTo>
                  <a:pt x="0" y="292"/>
                </a:lnTo>
                <a:lnTo>
                  <a:pt x="0" y="196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8" name="Freeform 26"/>
          <p:cNvSpPr>
            <a:spLocks noChangeArrowheads="1"/>
          </p:cNvSpPr>
          <p:nvPr/>
        </p:nvSpPr>
        <p:spPr bwMode="auto">
          <a:xfrm>
            <a:off x="5334000" y="2211388"/>
            <a:ext cx="857250" cy="630238"/>
          </a:xfrm>
          <a:custGeom>
            <a:avLst/>
            <a:gdLst>
              <a:gd name="T0" fmla="*/ 62 w 2386"/>
              <a:gd name="T1" fmla="*/ 811 h 1755"/>
              <a:gd name="T2" fmla="*/ 93 w 2386"/>
              <a:gd name="T3" fmla="*/ 715 h 1755"/>
              <a:gd name="T4" fmla="*/ 93 w 2386"/>
              <a:gd name="T5" fmla="*/ 616 h 1755"/>
              <a:gd name="T6" fmla="*/ 188 w 2386"/>
              <a:gd name="T7" fmla="*/ 552 h 1755"/>
              <a:gd name="T8" fmla="*/ 375 w 2386"/>
              <a:gd name="T9" fmla="*/ 520 h 1755"/>
              <a:gd name="T10" fmla="*/ 659 w 2386"/>
              <a:gd name="T11" fmla="*/ 584 h 1755"/>
              <a:gd name="T12" fmla="*/ 846 w 2386"/>
              <a:gd name="T13" fmla="*/ 616 h 1755"/>
              <a:gd name="T14" fmla="*/ 942 w 2386"/>
              <a:gd name="T15" fmla="*/ 648 h 1755"/>
              <a:gd name="T16" fmla="*/ 1036 w 2386"/>
              <a:gd name="T17" fmla="*/ 584 h 1755"/>
              <a:gd name="T18" fmla="*/ 1098 w 2386"/>
              <a:gd name="T19" fmla="*/ 520 h 1755"/>
              <a:gd name="T20" fmla="*/ 1193 w 2386"/>
              <a:gd name="T21" fmla="*/ 324 h 1755"/>
              <a:gd name="T22" fmla="*/ 1288 w 2386"/>
              <a:gd name="T23" fmla="*/ 130 h 1755"/>
              <a:gd name="T24" fmla="*/ 1412 w 2386"/>
              <a:gd name="T25" fmla="*/ 64 h 1755"/>
              <a:gd name="T26" fmla="*/ 1696 w 2386"/>
              <a:gd name="T27" fmla="*/ 64 h 1755"/>
              <a:gd name="T28" fmla="*/ 2041 w 2386"/>
              <a:gd name="T29" fmla="*/ 97 h 1755"/>
              <a:gd name="T30" fmla="*/ 2103 w 2386"/>
              <a:gd name="T31" fmla="*/ 195 h 1755"/>
              <a:gd name="T32" fmla="*/ 2261 w 2386"/>
              <a:gd name="T33" fmla="*/ 389 h 1755"/>
              <a:gd name="T34" fmla="*/ 2323 w 2386"/>
              <a:gd name="T35" fmla="*/ 487 h 1755"/>
              <a:gd name="T36" fmla="*/ 2385 w 2386"/>
              <a:gd name="T37" fmla="*/ 520 h 1755"/>
              <a:gd name="T38" fmla="*/ 2323 w 2386"/>
              <a:gd name="T39" fmla="*/ 648 h 1755"/>
              <a:gd name="T40" fmla="*/ 2261 w 2386"/>
              <a:gd name="T41" fmla="*/ 682 h 1755"/>
              <a:gd name="T42" fmla="*/ 2229 w 2386"/>
              <a:gd name="T43" fmla="*/ 747 h 1755"/>
              <a:gd name="T44" fmla="*/ 2261 w 2386"/>
              <a:gd name="T45" fmla="*/ 844 h 1755"/>
              <a:gd name="T46" fmla="*/ 2197 w 2386"/>
              <a:gd name="T47" fmla="*/ 876 h 1755"/>
              <a:gd name="T48" fmla="*/ 2103 w 2386"/>
              <a:gd name="T49" fmla="*/ 942 h 1755"/>
              <a:gd name="T50" fmla="*/ 2010 w 2386"/>
              <a:gd name="T51" fmla="*/ 975 h 1755"/>
              <a:gd name="T52" fmla="*/ 1946 w 2386"/>
              <a:gd name="T53" fmla="*/ 975 h 1755"/>
              <a:gd name="T54" fmla="*/ 1851 w 2386"/>
              <a:gd name="T55" fmla="*/ 1039 h 1755"/>
              <a:gd name="T56" fmla="*/ 1758 w 2386"/>
              <a:gd name="T57" fmla="*/ 1104 h 1755"/>
              <a:gd name="T58" fmla="*/ 1632 w 2386"/>
              <a:gd name="T59" fmla="*/ 1136 h 1755"/>
              <a:gd name="T60" fmla="*/ 1569 w 2386"/>
              <a:gd name="T61" fmla="*/ 1136 h 1755"/>
              <a:gd name="T62" fmla="*/ 1507 w 2386"/>
              <a:gd name="T63" fmla="*/ 1235 h 1755"/>
              <a:gd name="T64" fmla="*/ 1475 w 2386"/>
              <a:gd name="T65" fmla="*/ 1330 h 1755"/>
              <a:gd name="T66" fmla="*/ 1412 w 2386"/>
              <a:gd name="T67" fmla="*/ 1364 h 1755"/>
              <a:gd name="T68" fmla="*/ 1318 w 2386"/>
              <a:gd name="T69" fmla="*/ 1396 h 1755"/>
              <a:gd name="T70" fmla="*/ 1256 w 2386"/>
              <a:gd name="T71" fmla="*/ 1396 h 1755"/>
              <a:gd name="T72" fmla="*/ 1160 w 2386"/>
              <a:gd name="T73" fmla="*/ 1461 h 1755"/>
              <a:gd name="T74" fmla="*/ 1066 w 2386"/>
              <a:gd name="T75" fmla="*/ 1527 h 1755"/>
              <a:gd name="T76" fmla="*/ 973 w 2386"/>
              <a:gd name="T77" fmla="*/ 1559 h 1755"/>
              <a:gd name="T78" fmla="*/ 911 w 2386"/>
              <a:gd name="T79" fmla="*/ 1527 h 1755"/>
              <a:gd name="T80" fmla="*/ 753 w 2386"/>
              <a:gd name="T81" fmla="*/ 1527 h 1755"/>
              <a:gd name="T82" fmla="*/ 691 w 2386"/>
              <a:gd name="T83" fmla="*/ 1590 h 1755"/>
              <a:gd name="T84" fmla="*/ 627 w 2386"/>
              <a:gd name="T85" fmla="*/ 1623 h 1755"/>
              <a:gd name="T86" fmla="*/ 596 w 2386"/>
              <a:gd name="T87" fmla="*/ 1721 h 1755"/>
              <a:gd name="T88" fmla="*/ 533 w 2386"/>
              <a:gd name="T89" fmla="*/ 1721 h 1755"/>
              <a:gd name="T90" fmla="*/ 408 w 2386"/>
              <a:gd name="T91" fmla="*/ 1754 h 1755"/>
              <a:gd name="T92" fmla="*/ 283 w 2386"/>
              <a:gd name="T93" fmla="*/ 1721 h 1755"/>
              <a:gd name="T94" fmla="*/ 219 w 2386"/>
              <a:gd name="T95" fmla="*/ 1656 h 1755"/>
              <a:gd name="T96" fmla="*/ 188 w 2386"/>
              <a:gd name="T97" fmla="*/ 1559 h 1755"/>
              <a:gd name="T98" fmla="*/ 93 w 2386"/>
              <a:gd name="T99" fmla="*/ 1396 h 1755"/>
              <a:gd name="T100" fmla="*/ 62 w 2386"/>
              <a:gd name="T101" fmla="*/ 1299 h 1755"/>
              <a:gd name="T102" fmla="*/ 62 w 2386"/>
              <a:gd name="T103" fmla="*/ 1235 h 1755"/>
              <a:gd name="T104" fmla="*/ 31 w 2386"/>
              <a:gd name="T105" fmla="*/ 1136 h 1755"/>
              <a:gd name="T106" fmla="*/ 0 w 2386"/>
              <a:gd name="T107" fmla="*/ 1071 h 1755"/>
              <a:gd name="T108" fmla="*/ 0 w 2386"/>
              <a:gd name="T109" fmla="*/ 1007 h 1755"/>
              <a:gd name="T110" fmla="*/ 0 w 2386"/>
              <a:gd name="T111" fmla="*/ 942 h 1755"/>
              <a:gd name="T112" fmla="*/ 0 w 2386"/>
              <a:gd name="T113" fmla="*/ 876 h 1755"/>
              <a:gd name="T114" fmla="*/ 0 w 2386"/>
              <a:gd name="T115" fmla="*/ 811 h 1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386" h="1755">
                <a:moveTo>
                  <a:pt x="0" y="811"/>
                </a:moveTo>
                <a:lnTo>
                  <a:pt x="62" y="811"/>
                </a:lnTo>
                <a:lnTo>
                  <a:pt x="93" y="779"/>
                </a:lnTo>
                <a:lnTo>
                  <a:pt x="93" y="715"/>
                </a:lnTo>
                <a:lnTo>
                  <a:pt x="93" y="648"/>
                </a:lnTo>
                <a:lnTo>
                  <a:pt x="93" y="616"/>
                </a:lnTo>
                <a:lnTo>
                  <a:pt x="125" y="552"/>
                </a:lnTo>
                <a:lnTo>
                  <a:pt x="188" y="552"/>
                </a:lnTo>
                <a:lnTo>
                  <a:pt x="283" y="520"/>
                </a:lnTo>
                <a:lnTo>
                  <a:pt x="375" y="520"/>
                </a:lnTo>
                <a:lnTo>
                  <a:pt x="439" y="520"/>
                </a:lnTo>
                <a:lnTo>
                  <a:pt x="659" y="584"/>
                </a:lnTo>
                <a:lnTo>
                  <a:pt x="785" y="616"/>
                </a:lnTo>
                <a:lnTo>
                  <a:pt x="846" y="616"/>
                </a:lnTo>
                <a:lnTo>
                  <a:pt x="878" y="648"/>
                </a:lnTo>
                <a:lnTo>
                  <a:pt x="942" y="648"/>
                </a:lnTo>
                <a:lnTo>
                  <a:pt x="973" y="648"/>
                </a:lnTo>
                <a:lnTo>
                  <a:pt x="1036" y="584"/>
                </a:lnTo>
                <a:lnTo>
                  <a:pt x="1066" y="552"/>
                </a:lnTo>
                <a:lnTo>
                  <a:pt x="1098" y="520"/>
                </a:lnTo>
                <a:lnTo>
                  <a:pt x="1129" y="455"/>
                </a:lnTo>
                <a:lnTo>
                  <a:pt x="1193" y="324"/>
                </a:lnTo>
                <a:lnTo>
                  <a:pt x="1224" y="227"/>
                </a:lnTo>
                <a:lnTo>
                  <a:pt x="1288" y="130"/>
                </a:lnTo>
                <a:lnTo>
                  <a:pt x="1349" y="97"/>
                </a:lnTo>
                <a:lnTo>
                  <a:pt x="1412" y="64"/>
                </a:lnTo>
                <a:lnTo>
                  <a:pt x="1475" y="64"/>
                </a:lnTo>
                <a:lnTo>
                  <a:pt x="1696" y="64"/>
                </a:lnTo>
                <a:lnTo>
                  <a:pt x="2041" y="0"/>
                </a:lnTo>
                <a:lnTo>
                  <a:pt x="2041" y="97"/>
                </a:lnTo>
                <a:lnTo>
                  <a:pt x="2071" y="162"/>
                </a:lnTo>
                <a:lnTo>
                  <a:pt x="2103" y="195"/>
                </a:lnTo>
                <a:lnTo>
                  <a:pt x="2197" y="324"/>
                </a:lnTo>
                <a:lnTo>
                  <a:pt x="2261" y="389"/>
                </a:lnTo>
                <a:lnTo>
                  <a:pt x="2293" y="422"/>
                </a:lnTo>
                <a:lnTo>
                  <a:pt x="2323" y="487"/>
                </a:lnTo>
                <a:lnTo>
                  <a:pt x="2354" y="520"/>
                </a:lnTo>
                <a:lnTo>
                  <a:pt x="2385" y="520"/>
                </a:lnTo>
                <a:lnTo>
                  <a:pt x="2385" y="616"/>
                </a:lnTo>
                <a:lnTo>
                  <a:pt x="2323" y="648"/>
                </a:lnTo>
                <a:lnTo>
                  <a:pt x="2293" y="648"/>
                </a:lnTo>
                <a:lnTo>
                  <a:pt x="2261" y="682"/>
                </a:lnTo>
                <a:lnTo>
                  <a:pt x="2261" y="715"/>
                </a:lnTo>
                <a:lnTo>
                  <a:pt x="2229" y="747"/>
                </a:lnTo>
                <a:lnTo>
                  <a:pt x="2229" y="811"/>
                </a:lnTo>
                <a:lnTo>
                  <a:pt x="2261" y="844"/>
                </a:lnTo>
                <a:lnTo>
                  <a:pt x="2229" y="844"/>
                </a:lnTo>
                <a:lnTo>
                  <a:pt x="2197" y="876"/>
                </a:lnTo>
                <a:lnTo>
                  <a:pt x="2165" y="908"/>
                </a:lnTo>
                <a:lnTo>
                  <a:pt x="2103" y="942"/>
                </a:lnTo>
                <a:lnTo>
                  <a:pt x="2071" y="975"/>
                </a:lnTo>
                <a:lnTo>
                  <a:pt x="2010" y="975"/>
                </a:lnTo>
                <a:lnTo>
                  <a:pt x="1978" y="1007"/>
                </a:lnTo>
                <a:lnTo>
                  <a:pt x="1946" y="975"/>
                </a:lnTo>
                <a:lnTo>
                  <a:pt x="1883" y="1007"/>
                </a:lnTo>
                <a:lnTo>
                  <a:pt x="1851" y="1039"/>
                </a:lnTo>
                <a:lnTo>
                  <a:pt x="1790" y="1071"/>
                </a:lnTo>
                <a:lnTo>
                  <a:pt x="1758" y="1104"/>
                </a:lnTo>
                <a:lnTo>
                  <a:pt x="1727" y="1104"/>
                </a:lnTo>
                <a:lnTo>
                  <a:pt x="1632" y="1136"/>
                </a:lnTo>
                <a:lnTo>
                  <a:pt x="1601" y="1136"/>
                </a:lnTo>
                <a:lnTo>
                  <a:pt x="1569" y="1136"/>
                </a:lnTo>
                <a:lnTo>
                  <a:pt x="1538" y="1168"/>
                </a:lnTo>
                <a:lnTo>
                  <a:pt x="1507" y="1235"/>
                </a:lnTo>
                <a:lnTo>
                  <a:pt x="1475" y="1299"/>
                </a:lnTo>
                <a:lnTo>
                  <a:pt x="1475" y="1330"/>
                </a:lnTo>
                <a:lnTo>
                  <a:pt x="1444" y="1364"/>
                </a:lnTo>
                <a:lnTo>
                  <a:pt x="1412" y="1364"/>
                </a:lnTo>
                <a:lnTo>
                  <a:pt x="1380" y="1364"/>
                </a:lnTo>
                <a:lnTo>
                  <a:pt x="1318" y="1396"/>
                </a:lnTo>
                <a:lnTo>
                  <a:pt x="1288" y="1364"/>
                </a:lnTo>
                <a:lnTo>
                  <a:pt x="1256" y="1396"/>
                </a:lnTo>
                <a:lnTo>
                  <a:pt x="1224" y="1428"/>
                </a:lnTo>
                <a:lnTo>
                  <a:pt x="1160" y="1461"/>
                </a:lnTo>
                <a:lnTo>
                  <a:pt x="1129" y="1494"/>
                </a:lnTo>
                <a:lnTo>
                  <a:pt x="1066" y="1527"/>
                </a:lnTo>
                <a:lnTo>
                  <a:pt x="1005" y="1527"/>
                </a:lnTo>
                <a:lnTo>
                  <a:pt x="973" y="1559"/>
                </a:lnTo>
                <a:lnTo>
                  <a:pt x="942" y="1527"/>
                </a:lnTo>
                <a:lnTo>
                  <a:pt x="911" y="1527"/>
                </a:lnTo>
                <a:lnTo>
                  <a:pt x="846" y="1559"/>
                </a:lnTo>
                <a:lnTo>
                  <a:pt x="753" y="1527"/>
                </a:lnTo>
                <a:lnTo>
                  <a:pt x="722" y="1559"/>
                </a:lnTo>
                <a:lnTo>
                  <a:pt x="691" y="1590"/>
                </a:lnTo>
                <a:lnTo>
                  <a:pt x="659" y="1623"/>
                </a:lnTo>
                <a:lnTo>
                  <a:pt x="627" y="1623"/>
                </a:lnTo>
                <a:lnTo>
                  <a:pt x="627" y="1688"/>
                </a:lnTo>
                <a:lnTo>
                  <a:pt x="596" y="1721"/>
                </a:lnTo>
                <a:lnTo>
                  <a:pt x="565" y="1721"/>
                </a:lnTo>
                <a:lnTo>
                  <a:pt x="533" y="1721"/>
                </a:lnTo>
                <a:lnTo>
                  <a:pt x="470" y="1721"/>
                </a:lnTo>
                <a:lnTo>
                  <a:pt x="408" y="1754"/>
                </a:lnTo>
                <a:lnTo>
                  <a:pt x="344" y="1754"/>
                </a:lnTo>
                <a:lnTo>
                  <a:pt x="283" y="1721"/>
                </a:lnTo>
                <a:lnTo>
                  <a:pt x="219" y="1721"/>
                </a:lnTo>
                <a:lnTo>
                  <a:pt x="219" y="1656"/>
                </a:lnTo>
                <a:lnTo>
                  <a:pt x="188" y="1590"/>
                </a:lnTo>
                <a:lnTo>
                  <a:pt x="188" y="1559"/>
                </a:lnTo>
                <a:lnTo>
                  <a:pt x="156" y="1494"/>
                </a:lnTo>
                <a:lnTo>
                  <a:pt x="93" y="1396"/>
                </a:lnTo>
                <a:lnTo>
                  <a:pt x="93" y="1299"/>
                </a:lnTo>
                <a:lnTo>
                  <a:pt x="62" y="1299"/>
                </a:lnTo>
                <a:lnTo>
                  <a:pt x="62" y="1267"/>
                </a:lnTo>
                <a:lnTo>
                  <a:pt x="62" y="1235"/>
                </a:lnTo>
                <a:lnTo>
                  <a:pt x="62" y="1201"/>
                </a:lnTo>
                <a:lnTo>
                  <a:pt x="31" y="1136"/>
                </a:lnTo>
                <a:lnTo>
                  <a:pt x="0" y="1104"/>
                </a:lnTo>
                <a:lnTo>
                  <a:pt x="0" y="1071"/>
                </a:lnTo>
                <a:lnTo>
                  <a:pt x="0" y="1039"/>
                </a:lnTo>
                <a:lnTo>
                  <a:pt x="0" y="1007"/>
                </a:lnTo>
                <a:lnTo>
                  <a:pt x="0" y="975"/>
                </a:lnTo>
                <a:lnTo>
                  <a:pt x="0" y="942"/>
                </a:lnTo>
                <a:lnTo>
                  <a:pt x="0" y="908"/>
                </a:lnTo>
                <a:lnTo>
                  <a:pt x="0" y="876"/>
                </a:lnTo>
                <a:lnTo>
                  <a:pt x="0" y="844"/>
                </a:lnTo>
                <a:lnTo>
                  <a:pt x="0" y="811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9" name="Freeform 27"/>
          <p:cNvSpPr>
            <a:spLocks noChangeArrowheads="1"/>
          </p:cNvSpPr>
          <p:nvPr/>
        </p:nvSpPr>
        <p:spPr bwMode="auto">
          <a:xfrm>
            <a:off x="5334000" y="2211388"/>
            <a:ext cx="857250" cy="630238"/>
          </a:xfrm>
          <a:custGeom>
            <a:avLst/>
            <a:gdLst>
              <a:gd name="T0" fmla="*/ 62 w 2386"/>
              <a:gd name="T1" fmla="*/ 811 h 1755"/>
              <a:gd name="T2" fmla="*/ 93 w 2386"/>
              <a:gd name="T3" fmla="*/ 715 h 1755"/>
              <a:gd name="T4" fmla="*/ 93 w 2386"/>
              <a:gd name="T5" fmla="*/ 616 h 1755"/>
              <a:gd name="T6" fmla="*/ 188 w 2386"/>
              <a:gd name="T7" fmla="*/ 552 h 1755"/>
              <a:gd name="T8" fmla="*/ 375 w 2386"/>
              <a:gd name="T9" fmla="*/ 520 h 1755"/>
              <a:gd name="T10" fmla="*/ 659 w 2386"/>
              <a:gd name="T11" fmla="*/ 584 h 1755"/>
              <a:gd name="T12" fmla="*/ 846 w 2386"/>
              <a:gd name="T13" fmla="*/ 616 h 1755"/>
              <a:gd name="T14" fmla="*/ 942 w 2386"/>
              <a:gd name="T15" fmla="*/ 648 h 1755"/>
              <a:gd name="T16" fmla="*/ 1036 w 2386"/>
              <a:gd name="T17" fmla="*/ 584 h 1755"/>
              <a:gd name="T18" fmla="*/ 1098 w 2386"/>
              <a:gd name="T19" fmla="*/ 520 h 1755"/>
              <a:gd name="T20" fmla="*/ 1193 w 2386"/>
              <a:gd name="T21" fmla="*/ 324 h 1755"/>
              <a:gd name="T22" fmla="*/ 1288 w 2386"/>
              <a:gd name="T23" fmla="*/ 130 h 1755"/>
              <a:gd name="T24" fmla="*/ 1412 w 2386"/>
              <a:gd name="T25" fmla="*/ 64 h 1755"/>
              <a:gd name="T26" fmla="*/ 1696 w 2386"/>
              <a:gd name="T27" fmla="*/ 64 h 1755"/>
              <a:gd name="T28" fmla="*/ 2041 w 2386"/>
              <a:gd name="T29" fmla="*/ 97 h 1755"/>
              <a:gd name="T30" fmla="*/ 2103 w 2386"/>
              <a:gd name="T31" fmla="*/ 195 h 1755"/>
              <a:gd name="T32" fmla="*/ 2261 w 2386"/>
              <a:gd name="T33" fmla="*/ 389 h 1755"/>
              <a:gd name="T34" fmla="*/ 2323 w 2386"/>
              <a:gd name="T35" fmla="*/ 487 h 1755"/>
              <a:gd name="T36" fmla="*/ 2385 w 2386"/>
              <a:gd name="T37" fmla="*/ 520 h 1755"/>
              <a:gd name="T38" fmla="*/ 2323 w 2386"/>
              <a:gd name="T39" fmla="*/ 648 h 1755"/>
              <a:gd name="T40" fmla="*/ 2261 w 2386"/>
              <a:gd name="T41" fmla="*/ 682 h 1755"/>
              <a:gd name="T42" fmla="*/ 2229 w 2386"/>
              <a:gd name="T43" fmla="*/ 747 h 1755"/>
              <a:gd name="T44" fmla="*/ 2261 w 2386"/>
              <a:gd name="T45" fmla="*/ 844 h 1755"/>
              <a:gd name="T46" fmla="*/ 2197 w 2386"/>
              <a:gd name="T47" fmla="*/ 876 h 1755"/>
              <a:gd name="T48" fmla="*/ 2103 w 2386"/>
              <a:gd name="T49" fmla="*/ 942 h 1755"/>
              <a:gd name="T50" fmla="*/ 2010 w 2386"/>
              <a:gd name="T51" fmla="*/ 975 h 1755"/>
              <a:gd name="T52" fmla="*/ 1946 w 2386"/>
              <a:gd name="T53" fmla="*/ 975 h 1755"/>
              <a:gd name="T54" fmla="*/ 1851 w 2386"/>
              <a:gd name="T55" fmla="*/ 1039 h 1755"/>
              <a:gd name="T56" fmla="*/ 1758 w 2386"/>
              <a:gd name="T57" fmla="*/ 1104 h 1755"/>
              <a:gd name="T58" fmla="*/ 1632 w 2386"/>
              <a:gd name="T59" fmla="*/ 1136 h 1755"/>
              <a:gd name="T60" fmla="*/ 1569 w 2386"/>
              <a:gd name="T61" fmla="*/ 1136 h 1755"/>
              <a:gd name="T62" fmla="*/ 1507 w 2386"/>
              <a:gd name="T63" fmla="*/ 1235 h 1755"/>
              <a:gd name="T64" fmla="*/ 1475 w 2386"/>
              <a:gd name="T65" fmla="*/ 1330 h 1755"/>
              <a:gd name="T66" fmla="*/ 1412 w 2386"/>
              <a:gd name="T67" fmla="*/ 1364 h 1755"/>
              <a:gd name="T68" fmla="*/ 1318 w 2386"/>
              <a:gd name="T69" fmla="*/ 1396 h 1755"/>
              <a:gd name="T70" fmla="*/ 1256 w 2386"/>
              <a:gd name="T71" fmla="*/ 1396 h 1755"/>
              <a:gd name="T72" fmla="*/ 1160 w 2386"/>
              <a:gd name="T73" fmla="*/ 1461 h 1755"/>
              <a:gd name="T74" fmla="*/ 1066 w 2386"/>
              <a:gd name="T75" fmla="*/ 1527 h 1755"/>
              <a:gd name="T76" fmla="*/ 973 w 2386"/>
              <a:gd name="T77" fmla="*/ 1559 h 1755"/>
              <a:gd name="T78" fmla="*/ 911 w 2386"/>
              <a:gd name="T79" fmla="*/ 1527 h 1755"/>
              <a:gd name="T80" fmla="*/ 753 w 2386"/>
              <a:gd name="T81" fmla="*/ 1527 h 1755"/>
              <a:gd name="T82" fmla="*/ 691 w 2386"/>
              <a:gd name="T83" fmla="*/ 1590 h 1755"/>
              <a:gd name="T84" fmla="*/ 627 w 2386"/>
              <a:gd name="T85" fmla="*/ 1623 h 1755"/>
              <a:gd name="T86" fmla="*/ 596 w 2386"/>
              <a:gd name="T87" fmla="*/ 1721 h 1755"/>
              <a:gd name="T88" fmla="*/ 533 w 2386"/>
              <a:gd name="T89" fmla="*/ 1721 h 1755"/>
              <a:gd name="T90" fmla="*/ 408 w 2386"/>
              <a:gd name="T91" fmla="*/ 1754 h 1755"/>
              <a:gd name="T92" fmla="*/ 283 w 2386"/>
              <a:gd name="T93" fmla="*/ 1721 h 1755"/>
              <a:gd name="T94" fmla="*/ 219 w 2386"/>
              <a:gd name="T95" fmla="*/ 1656 h 1755"/>
              <a:gd name="T96" fmla="*/ 188 w 2386"/>
              <a:gd name="T97" fmla="*/ 1559 h 1755"/>
              <a:gd name="T98" fmla="*/ 93 w 2386"/>
              <a:gd name="T99" fmla="*/ 1396 h 1755"/>
              <a:gd name="T100" fmla="*/ 62 w 2386"/>
              <a:gd name="T101" fmla="*/ 1299 h 1755"/>
              <a:gd name="T102" fmla="*/ 62 w 2386"/>
              <a:gd name="T103" fmla="*/ 1235 h 1755"/>
              <a:gd name="T104" fmla="*/ 31 w 2386"/>
              <a:gd name="T105" fmla="*/ 1136 h 1755"/>
              <a:gd name="T106" fmla="*/ 0 w 2386"/>
              <a:gd name="T107" fmla="*/ 1071 h 1755"/>
              <a:gd name="T108" fmla="*/ 0 w 2386"/>
              <a:gd name="T109" fmla="*/ 1007 h 1755"/>
              <a:gd name="T110" fmla="*/ 0 w 2386"/>
              <a:gd name="T111" fmla="*/ 942 h 1755"/>
              <a:gd name="T112" fmla="*/ 0 w 2386"/>
              <a:gd name="T113" fmla="*/ 876 h 1755"/>
              <a:gd name="T114" fmla="*/ 0 w 2386"/>
              <a:gd name="T115" fmla="*/ 811 h 1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386" h="1755">
                <a:moveTo>
                  <a:pt x="0" y="811"/>
                </a:moveTo>
                <a:lnTo>
                  <a:pt x="62" y="811"/>
                </a:lnTo>
                <a:lnTo>
                  <a:pt x="93" y="779"/>
                </a:lnTo>
                <a:lnTo>
                  <a:pt x="93" y="715"/>
                </a:lnTo>
                <a:lnTo>
                  <a:pt x="93" y="648"/>
                </a:lnTo>
                <a:lnTo>
                  <a:pt x="93" y="616"/>
                </a:lnTo>
                <a:lnTo>
                  <a:pt x="125" y="552"/>
                </a:lnTo>
                <a:lnTo>
                  <a:pt x="188" y="552"/>
                </a:lnTo>
                <a:lnTo>
                  <a:pt x="283" y="520"/>
                </a:lnTo>
                <a:lnTo>
                  <a:pt x="375" y="520"/>
                </a:lnTo>
                <a:lnTo>
                  <a:pt x="439" y="520"/>
                </a:lnTo>
                <a:lnTo>
                  <a:pt x="659" y="584"/>
                </a:lnTo>
                <a:lnTo>
                  <a:pt x="785" y="616"/>
                </a:lnTo>
                <a:lnTo>
                  <a:pt x="846" y="616"/>
                </a:lnTo>
                <a:lnTo>
                  <a:pt x="878" y="648"/>
                </a:lnTo>
                <a:lnTo>
                  <a:pt x="942" y="648"/>
                </a:lnTo>
                <a:lnTo>
                  <a:pt x="973" y="648"/>
                </a:lnTo>
                <a:lnTo>
                  <a:pt x="1036" y="584"/>
                </a:lnTo>
                <a:lnTo>
                  <a:pt x="1066" y="552"/>
                </a:lnTo>
                <a:lnTo>
                  <a:pt x="1098" y="520"/>
                </a:lnTo>
                <a:lnTo>
                  <a:pt x="1129" y="455"/>
                </a:lnTo>
                <a:lnTo>
                  <a:pt x="1193" y="324"/>
                </a:lnTo>
                <a:lnTo>
                  <a:pt x="1224" y="227"/>
                </a:lnTo>
                <a:lnTo>
                  <a:pt x="1288" y="130"/>
                </a:lnTo>
                <a:lnTo>
                  <a:pt x="1349" y="97"/>
                </a:lnTo>
                <a:lnTo>
                  <a:pt x="1412" y="64"/>
                </a:lnTo>
                <a:lnTo>
                  <a:pt x="1475" y="64"/>
                </a:lnTo>
                <a:lnTo>
                  <a:pt x="1696" y="64"/>
                </a:lnTo>
                <a:lnTo>
                  <a:pt x="2041" y="0"/>
                </a:lnTo>
                <a:lnTo>
                  <a:pt x="2041" y="97"/>
                </a:lnTo>
                <a:lnTo>
                  <a:pt x="2071" y="162"/>
                </a:lnTo>
                <a:lnTo>
                  <a:pt x="2103" y="195"/>
                </a:lnTo>
                <a:lnTo>
                  <a:pt x="2197" y="324"/>
                </a:lnTo>
                <a:lnTo>
                  <a:pt x="2261" y="389"/>
                </a:lnTo>
                <a:lnTo>
                  <a:pt x="2293" y="422"/>
                </a:lnTo>
                <a:lnTo>
                  <a:pt x="2323" y="487"/>
                </a:lnTo>
                <a:lnTo>
                  <a:pt x="2354" y="520"/>
                </a:lnTo>
                <a:lnTo>
                  <a:pt x="2385" y="520"/>
                </a:lnTo>
                <a:lnTo>
                  <a:pt x="2385" y="616"/>
                </a:lnTo>
                <a:lnTo>
                  <a:pt x="2323" y="648"/>
                </a:lnTo>
                <a:lnTo>
                  <a:pt x="2293" y="648"/>
                </a:lnTo>
                <a:lnTo>
                  <a:pt x="2261" y="682"/>
                </a:lnTo>
                <a:lnTo>
                  <a:pt x="2261" y="715"/>
                </a:lnTo>
                <a:lnTo>
                  <a:pt x="2229" y="747"/>
                </a:lnTo>
                <a:lnTo>
                  <a:pt x="2229" y="811"/>
                </a:lnTo>
                <a:lnTo>
                  <a:pt x="2261" y="844"/>
                </a:lnTo>
                <a:lnTo>
                  <a:pt x="2229" y="844"/>
                </a:lnTo>
                <a:lnTo>
                  <a:pt x="2197" y="876"/>
                </a:lnTo>
                <a:lnTo>
                  <a:pt x="2165" y="908"/>
                </a:lnTo>
                <a:lnTo>
                  <a:pt x="2103" y="942"/>
                </a:lnTo>
                <a:lnTo>
                  <a:pt x="2071" y="975"/>
                </a:lnTo>
                <a:lnTo>
                  <a:pt x="2010" y="975"/>
                </a:lnTo>
                <a:lnTo>
                  <a:pt x="1978" y="1007"/>
                </a:lnTo>
                <a:lnTo>
                  <a:pt x="1946" y="975"/>
                </a:lnTo>
                <a:lnTo>
                  <a:pt x="1883" y="1007"/>
                </a:lnTo>
                <a:lnTo>
                  <a:pt x="1851" y="1039"/>
                </a:lnTo>
                <a:lnTo>
                  <a:pt x="1790" y="1071"/>
                </a:lnTo>
                <a:lnTo>
                  <a:pt x="1758" y="1104"/>
                </a:lnTo>
                <a:lnTo>
                  <a:pt x="1727" y="1104"/>
                </a:lnTo>
                <a:lnTo>
                  <a:pt x="1632" y="1136"/>
                </a:lnTo>
                <a:lnTo>
                  <a:pt x="1601" y="1136"/>
                </a:lnTo>
                <a:lnTo>
                  <a:pt x="1569" y="1136"/>
                </a:lnTo>
                <a:lnTo>
                  <a:pt x="1538" y="1168"/>
                </a:lnTo>
                <a:lnTo>
                  <a:pt x="1507" y="1235"/>
                </a:lnTo>
                <a:lnTo>
                  <a:pt x="1475" y="1299"/>
                </a:lnTo>
                <a:lnTo>
                  <a:pt x="1475" y="1330"/>
                </a:lnTo>
                <a:lnTo>
                  <a:pt x="1444" y="1364"/>
                </a:lnTo>
                <a:lnTo>
                  <a:pt x="1412" y="1364"/>
                </a:lnTo>
                <a:lnTo>
                  <a:pt x="1380" y="1364"/>
                </a:lnTo>
                <a:lnTo>
                  <a:pt x="1318" y="1396"/>
                </a:lnTo>
                <a:lnTo>
                  <a:pt x="1288" y="1364"/>
                </a:lnTo>
                <a:lnTo>
                  <a:pt x="1256" y="1396"/>
                </a:lnTo>
                <a:lnTo>
                  <a:pt x="1224" y="1428"/>
                </a:lnTo>
                <a:lnTo>
                  <a:pt x="1160" y="1461"/>
                </a:lnTo>
                <a:lnTo>
                  <a:pt x="1129" y="1494"/>
                </a:lnTo>
                <a:lnTo>
                  <a:pt x="1066" y="1527"/>
                </a:lnTo>
                <a:lnTo>
                  <a:pt x="1005" y="1527"/>
                </a:lnTo>
                <a:lnTo>
                  <a:pt x="973" y="1559"/>
                </a:lnTo>
                <a:lnTo>
                  <a:pt x="942" y="1527"/>
                </a:lnTo>
                <a:lnTo>
                  <a:pt x="911" y="1527"/>
                </a:lnTo>
                <a:lnTo>
                  <a:pt x="846" y="1559"/>
                </a:lnTo>
                <a:lnTo>
                  <a:pt x="753" y="1527"/>
                </a:lnTo>
                <a:lnTo>
                  <a:pt x="722" y="1559"/>
                </a:lnTo>
                <a:lnTo>
                  <a:pt x="691" y="1590"/>
                </a:lnTo>
                <a:lnTo>
                  <a:pt x="659" y="1623"/>
                </a:lnTo>
                <a:lnTo>
                  <a:pt x="627" y="1623"/>
                </a:lnTo>
                <a:lnTo>
                  <a:pt x="627" y="1688"/>
                </a:lnTo>
                <a:lnTo>
                  <a:pt x="596" y="1721"/>
                </a:lnTo>
                <a:lnTo>
                  <a:pt x="565" y="1721"/>
                </a:lnTo>
                <a:lnTo>
                  <a:pt x="533" y="1721"/>
                </a:lnTo>
                <a:lnTo>
                  <a:pt x="470" y="1721"/>
                </a:lnTo>
                <a:lnTo>
                  <a:pt x="408" y="1754"/>
                </a:lnTo>
                <a:lnTo>
                  <a:pt x="344" y="1754"/>
                </a:lnTo>
                <a:lnTo>
                  <a:pt x="283" y="1721"/>
                </a:lnTo>
                <a:lnTo>
                  <a:pt x="219" y="1721"/>
                </a:lnTo>
                <a:lnTo>
                  <a:pt x="219" y="1656"/>
                </a:lnTo>
                <a:lnTo>
                  <a:pt x="188" y="1590"/>
                </a:lnTo>
                <a:lnTo>
                  <a:pt x="188" y="1559"/>
                </a:lnTo>
                <a:lnTo>
                  <a:pt x="156" y="1494"/>
                </a:lnTo>
                <a:lnTo>
                  <a:pt x="93" y="1396"/>
                </a:lnTo>
                <a:lnTo>
                  <a:pt x="93" y="1299"/>
                </a:lnTo>
                <a:lnTo>
                  <a:pt x="62" y="1299"/>
                </a:lnTo>
                <a:lnTo>
                  <a:pt x="62" y="1267"/>
                </a:lnTo>
                <a:lnTo>
                  <a:pt x="62" y="1235"/>
                </a:lnTo>
                <a:lnTo>
                  <a:pt x="62" y="1201"/>
                </a:lnTo>
                <a:lnTo>
                  <a:pt x="31" y="1136"/>
                </a:lnTo>
                <a:lnTo>
                  <a:pt x="0" y="1104"/>
                </a:lnTo>
                <a:lnTo>
                  <a:pt x="0" y="1071"/>
                </a:lnTo>
                <a:lnTo>
                  <a:pt x="0" y="1039"/>
                </a:lnTo>
                <a:lnTo>
                  <a:pt x="0" y="1007"/>
                </a:lnTo>
                <a:lnTo>
                  <a:pt x="0" y="975"/>
                </a:lnTo>
                <a:lnTo>
                  <a:pt x="0" y="942"/>
                </a:lnTo>
                <a:lnTo>
                  <a:pt x="0" y="908"/>
                </a:lnTo>
                <a:lnTo>
                  <a:pt x="0" y="876"/>
                </a:lnTo>
                <a:lnTo>
                  <a:pt x="0" y="844"/>
                </a:lnTo>
                <a:lnTo>
                  <a:pt x="0" y="811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0" name="Freeform 28"/>
          <p:cNvSpPr>
            <a:spLocks noChangeArrowheads="1"/>
          </p:cNvSpPr>
          <p:nvPr/>
        </p:nvSpPr>
        <p:spPr bwMode="auto">
          <a:xfrm>
            <a:off x="3751263" y="1123950"/>
            <a:ext cx="925513" cy="935038"/>
          </a:xfrm>
          <a:custGeom>
            <a:avLst/>
            <a:gdLst>
              <a:gd name="T0" fmla="*/ 2197 w 2575"/>
              <a:gd name="T1" fmla="*/ 617 h 2600"/>
              <a:gd name="T2" fmla="*/ 2166 w 2575"/>
              <a:gd name="T3" fmla="*/ 781 h 2600"/>
              <a:gd name="T4" fmla="*/ 2166 w 2575"/>
              <a:gd name="T5" fmla="*/ 943 h 2600"/>
              <a:gd name="T6" fmla="*/ 2103 w 2575"/>
              <a:gd name="T7" fmla="*/ 1007 h 2600"/>
              <a:gd name="T8" fmla="*/ 2040 w 2575"/>
              <a:gd name="T9" fmla="*/ 943 h 2600"/>
              <a:gd name="T10" fmla="*/ 1883 w 2575"/>
              <a:gd name="T11" fmla="*/ 812 h 2600"/>
              <a:gd name="T12" fmla="*/ 1820 w 2575"/>
              <a:gd name="T13" fmla="*/ 650 h 2600"/>
              <a:gd name="T14" fmla="*/ 1758 w 2575"/>
              <a:gd name="T15" fmla="*/ 521 h 2600"/>
              <a:gd name="T16" fmla="*/ 1696 w 2575"/>
              <a:gd name="T17" fmla="*/ 455 h 2600"/>
              <a:gd name="T18" fmla="*/ 1696 w 2575"/>
              <a:gd name="T19" fmla="*/ 584 h 2600"/>
              <a:gd name="T20" fmla="*/ 1727 w 2575"/>
              <a:gd name="T21" fmla="*/ 683 h 2600"/>
              <a:gd name="T22" fmla="*/ 1789 w 2575"/>
              <a:gd name="T23" fmla="*/ 781 h 2600"/>
              <a:gd name="T24" fmla="*/ 1946 w 2575"/>
              <a:gd name="T25" fmla="*/ 943 h 2600"/>
              <a:gd name="T26" fmla="*/ 2072 w 2575"/>
              <a:gd name="T27" fmla="*/ 1136 h 2600"/>
              <a:gd name="T28" fmla="*/ 2103 w 2575"/>
              <a:gd name="T29" fmla="*/ 1235 h 2600"/>
              <a:gd name="T30" fmla="*/ 2166 w 2575"/>
              <a:gd name="T31" fmla="*/ 1364 h 2600"/>
              <a:gd name="T32" fmla="*/ 2261 w 2575"/>
              <a:gd name="T33" fmla="*/ 1527 h 2600"/>
              <a:gd name="T34" fmla="*/ 2386 w 2575"/>
              <a:gd name="T35" fmla="*/ 1689 h 2600"/>
              <a:gd name="T36" fmla="*/ 2574 w 2575"/>
              <a:gd name="T37" fmla="*/ 1949 h 2600"/>
              <a:gd name="T38" fmla="*/ 2481 w 2575"/>
              <a:gd name="T39" fmla="*/ 1981 h 2600"/>
              <a:gd name="T40" fmla="*/ 2574 w 2575"/>
              <a:gd name="T41" fmla="*/ 2144 h 2600"/>
              <a:gd name="T42" fmla="*/ 2417 w 2575"/>
              <a:gd name="T43" fmla="*/ 2274 h 2600"/>
              <a:gd name="T44" fmla="*/ 2354 w 2575"/>
              <a:gd name="T45" fmla="*/ 2403 h 2600"/>
              <a:gd name="T46" fmla="*/ 2261 w 2575"/>
              <a:gd name="T47" fmla="*/ 2501 h 2600"/>
              <a:gd name="T48" fmla="*/ 2197 w 2575"/>
              <a:gd name="T49" fmla="*/ 2599 h 2600"/>
              <a:gd name="T50" fmla="*/ 2072 w 2575"/>
              <a:gd name="T51" fmla="*/ 2567 h 2600"/>
              <a:gd name="T52" fmla="*/ 157 w 2575"/>
              <a:gd name="T53" fmla="*/ 2534 h 2600"/>
              <a:gd name="T54" fmla="*/ 31 w 2575"/>
              <a:gd name="T55" fmla="*/ 389 h 2600"/>
              <a:gd name="T56" fmla="*/ 31 w 2575"/>
              <a:gd name="T57" fmla="*/ 196 h 2600"/>
              <a:gd name="T58" fmla="*/ 0 w 2575"/>
              <a:gd name="T59" fmla="*/ 33 h 2600"/>
              <a:gd name="T60" fmla="*/ 62 w 2575"/>
              <a:gd name="T61" fmla="*/ 97 h 2600"/>
              <a:gd name="T62" fmla="*/ 188 w 2575"/>
              <a:gd name="T63" fmla="*/ 97 h 2600"/>
              <a:gd name="T64" fmla="*/ 439 w 2575"/>
              <a:gd name="T65" fmla="*/ 97 h 2600"/>
              <a:gd name="T66" fmla="*/ 502 w 2575"/>
              <a:gd name="T67" fmla="*/ 130 h 2600"/>
              <a:gd name="T68" fmla="*/ 660 w 2575"/>
              <a:gd name="T69" fmla="*/ 163 h 2600"/>
              <a:gd name="T70" fmla="*/ 722 w 2575"/>
              <a:gd name="T71" fmla="*/ 196 h 2600"/>
              <a:gd name="T72" fmla="*/ 846 w 2575"/>
              <a:gd name="T73" fmla="*/ 228 h 2600"/>
              <a:gd name="T74" fmla="*/ 974 w 2575"/>
              <a:gd name="T75" fmla="*/ 228 h 2600"/>
              <a:gd name="T76" fmla="*/ 1067 w 2575"/>
              <a:gd name="T77" fmla="*/ 130 h 2600"/>
              <a:gd name="T78" fmla="*/ 1161 w 2575"/>
              <a:gd name="T79" fmla="*/ 97 h 2600"/>
              <a:gd name="T80" fmla="*/ 1287 w 2575"/>
              <a:gd name="T81" fmla="*/ 65 h 2600"/>
              <a:gd name="T82" fmla="*/ 1412 w 2575"/>
              <a:gd name="T83" fmla="*/ 65 h 2600"/>
              <a:gd name="T84" fmla="*/ 1537 w 2575"/>
              <a:gd name="T85" fmla="*/ 65 h 2600"/>
              <a:gd name="T86" fmla="*/ 1570 w 2575"/>
              <a:gd name="T87" fmla="*/ 163 h 2600"/>
              <a:gd name="T88" fmla="*/ 1664 w 2575"/>
              <a:gd name="T89" fmla="*/ 163 h 2600"/>
              <a:gd name="T90" fmla="*/ 1820 w 2575"/>
              <a:gd name="T91" fmla="*/ 130 h 2600"/>
              <a:gd name="T92" fmla="*/ 1883 w 2575"/>
              <a:gd name="T93" fmla="*/ 97 h 2600"/>
              <a:gd name="T94" fmla="*/ 2040 w 2575"/>
              <a:gd name="T95" fmla="*/ 65 h 2600"/>
              <a:gd name="T96" fmla="*/ 2197 w 2575"/>
              <a:gd name="T97" fmla="*/ 423 h 2600"/>
              <a:gd name="T98" fmla="*/ 2229 w 2575"/>
              <a:gd name="T99" fmla="*/ 521 h 2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575" h="2600">
                <a:moveTo>
                  <a:pt x="2229" y="552"/>
                </a:moveTo>
                <a:lnTo>
                  <a:pt x="2197" y="584"/>
                </a:lnTo>
                <a:lnTo>
                  <a:pt x="2197" y="617"/>
                </a:lnTo>
                <a:lnTo>
                  <a:pt x="2166" y="683"/>
                </a:lnTo>
                <a:lnTo>
                  <a:pt x="2166" y="715"/>
                </a:lnTo>
                <a:lnTo>
                  <a:pt x="2166" y="781"/>
                </a:lnTo>
                <a:lnTo>
                  <a:pt x="2166" y="812"/>
                </a:lnTo>
                <a:lnTo>
                  <a:pt x="2166" y="844"/>
                </a:lnTo>
                <a:lnTo>
                  <a:pt x="2166" y="943"/>
                </a:lnTo>
                <a:lnTo>
                  <a:pt x="2134" y="975"/>
                </a:lnTo>
                <a:lnTo>
                  <a:pt x="2134" y="1007"/>
                </a:lnTo>
                <a:lnTo>
                  <a:pt x="2103" y="1007"/>
                </a:lnTo>
                <a:lnTo>
                  <a:pt x="2072" y="975"/>
                </a:lnTo>
                <a:lnTo>
                  <a:pt x="2040" y="975"/>
                </a:lnTo>
                <a:lnTo>
                  <a:pt x="2040" y="943"/>
                </a:lnTo>
                <a:lnTo>
                  <a:pt x="1979" y="876"/>
                </a:lnTo>
                <a:lnTo>
                  <a:pt x="1915" y="844"/>
                </a:lnTo>
                <a:lnTo>
                  <a:pt x="1883" y="812"/>
                </a:lnTo>
                <a:lnTo>
                  <a:pt x="1883" y="747"/>
                </a:lnTo>
                <a:lnTo>
                  <a:pt x="1851" y="683"/>
                </a:lnTo>
                <a:lnTo>
                  <a:pt x="1820" y="650"/>
                </a:lnTo>
                <a:lnTo>
                  <a:pt x="1789" y="617"/>
                </a:lnTo>
                <a:lnTo>
                  <a:pt x="1789" y="584"/>
                </a:lnTo>
                <a:lnTo>
                  <a:pt x="1758" y="521"/>
                </a:lnTo>
                <a:lnTo>
                  <a:pt x="1727" y="455"/>
                </a:lnTo>
                <a:lnTo>
                  <a:pt x="1696" y="423"/>
                </a:lnTo>
                <a:lnTo>
                  <a:pt x="1696" y="455"/>
                </a:lnTo>
                <a:lnTo>
                  <a:pt x="1696" y="521"/>
                </a:lnTo>
                <a:lnTo>
                  <a:pt x="1696" y="552"/>
                </a:lnTo>
                <a:lnTo>
                  <a:pt x="1696" y="584"/>
                </a:lnTo>
                <a:lnTo>
                  <a:pt x="1727" y="584"/>
                </a:lnTo>
                <a:lnTo>
                  <a:pt x="1727" y="650"/>
                </a:lnTo>
                <a:lnTo>
                  <a:pt x="1727" y="683"/>
                </a:lnTo>
                <a:lnTo>
                  <a:pt x="1727" y="715"/>
                </a:lnTo>
                <a:lnTo>
                  <a:pt x="1758" y="747"/>
                </a:lnTo>
                <a:lnTo>
                  <a:pt x="1789" y="781"/>
                </a:lnTo>
                <a:lnTo>
                  <a:pt x="1851" y="844"/>
                </a:lnTo>
                <a:lnTo>
                  <a:pt x="1883" y="876"/>
                </a:lnTo>
                <a:lnTo>
                  <a:pt x="1946" y="943"/>
                </a:lnTo>
                <a:lnTo>
                  <a:pt x="2040" y="1072"/>
                </a:lnTo>
                <a:lnTo>
                  <a:pt x="2040" y="1104"/>
                </a:lnTo>
                <a:lnTo>
                  <a:pt x="2072" y="1136"/>
                </a:lnTo>
                <a:lnTo>
                  <a:pt x="2072" y="1170"/>
                </a:lnTo>
                <a:lnTo>
                  <a:pt x="2072" y="1235"/>
                </a:lnTo>
                <a:lnTo>
                  <a:pt x="2103" y="1235"/>
                </a:lnTo>
                <a:lnTo>
                  <a:pt x="2103" y="1267"/>
                </a:lnTo>
                <a:lnTo>
                  <a:pt x="2134" y="1332"/>
                </a:lnTo>
                <a:lnTo>
                  <a:pt x="2166" y="1364"/>
                </a:lnTo>
                <a:lnTo>
                  <a:pt x="2229" y="1429"/>
                </a:lnTo>
                <a:lnTo>
                  <a:pt x="2261" y="1495"/>
                </a:lnTo>
                <a:lnTo>
                  <a:pt x="2261" y="1527"/>
                </a:lnTo>
                <a:lnTo>
                  <a:pt x="2292" y="1559"/>
                </a:lnTo>
                <a:lnTo>
                  <a:pt x="2323" y="1592"/>
                </a:lnTo>
                <a:lnTo>
                  <a:pt x="2386" y="1689"/>
                </a:lnTo>
                <a:lnTo>
                  <a:pt x="2512" y="1884"/>
                </a:lnTo>
                <a:lnTo>
                  <a:pt x="2542" y="1916"/>
                </a:lnTo>
                <a:lnTo>
                  <a:pt x="2574" y="1949"/>
                </a:lnTo>
                <a:lnTo>
                  <a:pt x="2542" y="1981"/>
                </a:lnTo>
                <a:lnTo>
                  <a:pt x="2512" y="1981"/>
                </a:lnTo>
                <a:lnTo>
                  <a:pt x="2481" y="1981"/>
                </a:lnTo>
                <a:lnTo>
                  <a:pt x="2512" y="2015"/>
                </a:lnTo>
                <a:lnTo>
                  <a:pt x="2512" y="2079"/>
                </a:lnTo>
                <a:lnTo>
                  <a:pt x="2574" y="2144"/>
                </a:lnTo>
                <a:lnTo>
                  <a:pt x="2542" y="2209"/>
                </a:lnTo>
                <a:lnTo>
                  <a:pt x="2481" y="2241"/>
                </a:lnTo>
                <a:lnTo>
                  <a:pt x="2417" y="2274"/>
                </a:lnTo>
                <a:lnTo>
                  <a:pt x="2386" y="2307"/>
                </a:lnTo>
                <a:lnTo>
                  <a:pt x="2354" y="2371"/>
                </a:lnTo>
                <a:lnTo>
                  <a:pt x="2354" y="2403"/>
                </a:lnTo>
                <a:lnTo>
                  <a:pt x="2292" y="2436"/>
                </a:lnTo>
                <a:lnTo>
                  <a:pt x="2261" y="2469"/>
                </a:lnTo>
                <a:lnTo>
                  <a:pt x="2261" y="2501"/>
                </a:lnTo>
                <a:lnTo>
                  <a:pt x="2261" y="2534"/>
                </a:lnTo>
                <a:lnTo>
                  <a:pt x="2229" y="2567"/>
                </a:lnTo>
                <a:lnTo>
                  <a:pt x="2197" y="2599"/>
                </a:lnTo>
                <a:lnTo>
                  <a:pt x="2166" y="2599"/>
                </a:lnTo>
                <a:lnTo>
                  <a:pt x="2134" y="2599"/>
                </a:lnTo>
                <a:lnTo>
                  <a:pt x="2072" y="2567"/>
                </a:lnTo>
                <a:lnTo>
                  <a:pt x="2072" y="2534"/>
                </a:lnTo>
                <a:lnTo>
                  <a:pt x="2040" y="2501"/>
                </a:lnTo>
                <a:lnTo>
                  <a:pt x="157" y="2534"/>
                </a:lnTo>
                <a:lnTo>
                  <a:pt x="31" y="521"/>
                </a:lnTo>
                <a:lnTo>
                  <a:pt x="0" y="488"/>
                </a:lnTo>
                <a:lnTo>
                  <a:pt x="31" y="389"/>
                </a:lnTo>
                <a:lnTo>
                  <a:pt x="31" y="293"/>
                </a:lnTo>
                <a:lnTo>
                  <a:pt x="31" y="228"/>
                </a:lnTo>
                <a:lnTo>
                  <a:pt x="31" y="196"/>
                </a:lnTo>
                <a:lnTo>
                  <a:pt x="0" y="130"/>
                </a:lnTo>
                <a:lnTo>
                  <a:pt x="0" y="97"/>
                </a:lnTo>
                <a:lnTo>
                  <a:pt x="0" y="33"/>
                </a:lnTo>
                <a:lnTo>
                  <a:pt x="0" y="0"/>
                </a:lnTo>
                <a:lnTo>
                  <a:pt x="62" y="33"/>
                </a:lnTo>
                <a:lnTo>
                  <a:pt x="62" y="97"/>
                </a:lnTo>
                <a:lnTo>
                  <a:pt x="93" y="130"/>
                </a:lnTo>
                <a:lnTo>
                  <a:pt x="157" y="97"/>
                </a:lnTo>
                <a:lnTo>
                  <a:pt x="188" y="97"/>
                </a:lnTo>
                <a:lnTo>
                  <a:pt x="251" y="65"/>
                </a:lnTo>
                <a:lnTo>
                  <a:pt x="344" y="97"/>
                </a:lnTo>
                <a:lnTo>
                  <a:pt x="439" y="97"/>
                </a:lnTo>
                <a:lnTo>
                  <a:pt x="471" y="97"/>
                </a:lnTo>
                <a:lnTo>
                  <a:pt x="502" y="97"/>
                </a:lnTo>
                <a:lnTo>
                  <a:pt x="502" y="130"/>
                </a:lnTo>
                <a:lnTo>
                  <a:pt x="565" y="130"/>
                </a:lnTo>
                <a:lnTo>
                  <a:pt x="596" y="130"/>
                </a:lnTo>
                <a:lnTo>
                  <a:pt x="660" y="163"/>
                </a:lnTo>
                <a:lnTo>
                  <a:pt x="660" y="196"/>
                </a:lnTo>
                <a:lnTo>
                  <a:pt x="691" y="196"/>
                </a:lnTo>
                <a:lnTo>
                  <a:pt x="722" y="196"/>
                </a:lnTo>
                <a:lnTo>
                  <a:pt x="815" y="196"/>
                </a:lnTo>
                <a:lnTo>
                  <a:pt x="815" y="228"/>
                </a:lnTo>
                <a:lnTo>
                  <a:pt x="846" y="228"/>
                </a:lnTo>
                <a:lnTo>
                  <a:pt x="911" y="260"/>
                </a:lnTo>
                <a:lnTo>
                  <a:pt x="942" y="260"/>
                </a:lnTo>
                <a:lnTo>
                  <a:pt x="974" y="228"/>
                </a:lnTo>
                <a:lnTo>
                  <a:pt x="1005" y="196"/>
                </a:lnTo>
                <a:lnTo>
                  <a:pt x="1036" y="163"/>
                </a:lnTo>
                <a:lnTo>
                  <a:pt x="1067" y="130"/>
                </a:lnTo>
                <a:lnTo>
                  <a:pt x="1098" y="97"/>
                </a:lnTo>
                <a:lnTo>
                  <a:pt x="1129" y="130"/>
                </a:lnTo>
                <a:lnTo>
                  <a:pt x="1161" y="97"/>
                </a:lnTo>
                <a:lnTo>
                  <a:pt x="1193" y="65"/>
                </a:lnTo>
                <a:lnTo>
                  <a:pt x="1224" y="65"/>
                </a:lnTo>
                <a:lnTo>
                  <a:pt x="1287" y="65"/>
                </a:lnTo>
                <a:lnTo>
                  <a:pt x="1318" y="97"/>
                </a:lnTo>
                <a:lnTo>
                  <a:pt x="1381" y="65"/>
                </a:lnTo>
                <a:lnTo>
                  <a:pt x="1412" y="65"/>
                </a:lnTo>
                <a:lnTo>
                  <a:pt x="1444" y="65"/>
                </a:lnTo>
                <a:lnTo>
                  <a:pt x="1507" y="33"/>
                </a:lnTo>
                <a:lnTo>
                  <a:pt x="1537" y="65"/>
                </a:lnTo>
                <a:lnTo>
                  <a:pt x="1570" y="97"/>
                </a:lnTo>
                <a:lnTo>
                  <a:pt x="1537" y="130"/>
                </a:lnTo>
                <a:lnTo>
                  <a:pt x="1570" y="163"/>
                </a:lnTo>
                <a:lnTo>
                  <a:pt x="1601" y="163"/>
                </a:lnTo>
                <a:lnTo>
                  <a:pt x="1632" y="130"/>
                </a:lnTo>
                <a:lnTo>
                  <a:pt x="1664" y="163"/>
                </a:lnTo>
                <a:lnTo>
                  <a:pt x="1696" y="163"/>
                </a:lnTo>
                <a:lnTo>
                  <a:pt x="1789" y="130"/>
                </a:lnTo>
                <a:lnTo>
                  <a:pt x="1820" y="130"/>
                </a:lnTo>
                <a:lnTo>
                  <a:pt x="1851" y="163"/>
                </a:lnTo>
                <a:lnTo>
                  <a:pt x="1883" y="130"/>
                </a:lnTo>
                <a:lnTo>
                  <a:pt x="1883" y="97"/>
                </a:lnTo>
                <a:lnTo>
                  <a:pt x="1915" y="97"/>
                </a:lnTo>
                <a:lnTo>
                  <a:pt x="1946" y="97"/>
                </a:lnTo>
                <a:lnTo>
                  <a:pt x="2040" y="65"/>
                </a:lnTo>
                <a:lnTo>
                  <a:pt x="2072" y="163"/>
                </a:lnTo>
                <a:lnTo>
                  <a:pt x="2134" y="260"/>
                </a:lnTo>
                <a:lnTo>
                  <a:pt x="2197" y="423"/>
                </a:lnTo>
                <a:lnTo>
                  <a:pt x="2229" y="455"/>
                </a:lnTo>
                <a:lnTo>
                  <a:pt x="2229" y="488"/>
                </a:lnTo>
                <a:lnTo>
                  <a:pt x="2229" y="521"/>
                </a:lnTo>
                <a:lnTo>
                  <a:pt x="2229" y="552"/>
                </a:lnTo>
              </a:path>
            </a:pathLst>
          </a:custGeom>
          <a:solidFill>
            <a:srgbClr val="FF00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01" name="Freeform 29"/>
          <p:cNvSpPr>
            <a:spLocks noChangeArrowheads="1"/>
          </p:cNvSpPr>
          <p:nvPr/>
        </p:nvSpPr>
        <p:spPr bwMode="auto">
          <a:xfrm>
            <a:off x="3751263" y="1123950"/>
            <a:ext cx="925513" cy="935038"/>
          </a:xfrm>
          <a:custGeom>
            <a:avLst/>
            <a:gdLst>
              <a:gd name="T0" fmla="*/ 2197 w 2575"/>
              <a:gd name="T1" fmla="*/ 617 h 2600"/>
              <a:gd name="T2" fmla="*/ 2166 w 2575"/>
              <a:gd name="T3" fmla="*/ 781 h 2600"/>
              <a:gd name="T4" fmla="*/ 2166 w 2575"/>
              <a:gd name="T5" fmla="*/ 943 h 2600"/>
              <a:gd name="T6" fmla="*/ 2103 w 2575"/>
              <a:gd name="T7" fmla="*/ 1007 h 2600"/>
              <a:gd name="T8" fmla="*/ 2040 w 2575"/>
              <a:gd name="T9" fmla="*/ 943 h 2600"/>
              <a:gd name="T10" fmla="*/ 1883 w 2575"/>
              <a:gd name="T11" fmla="*/ 812 h 2600"/>
              <a:gd name="T12" fmla="*/ 1820 w 2575"/>
              <a:gd name="T13" fmla="*/ 650 h 2600"/>
              <a:gd name="T14" fmla="*/ 1758 w 2575"/>
              <a:gd name="T15" fmla="*/ 521 h 2600"/>
              <a:gd name="T16" fmla="*/ 1696 w 2575"/>
              <a:gd name="T17" fmla="*/ 455 h 2600"/>
              <a:gd name="T18" fmla="*/ 1696 w 2575"/>
              <a:gd name="T19" fmla="*/ 584 h 2600"/>
              <a:gd name="T20" fmla="*/ 1727 w 2575"/>
              <a:gd name="T21" fmla="*/ 683 h 2600"/>
              <a:gd name="T22" fmla="*/ 1789 w 2575"/>
              <a:gd name="T23" fmla="*/ 781 h 2600"/>
              <a:gd name="T24" fmla="*/ 1946 w 2575"/>
              <a:gd name="T25" fmla="*/ 943 h 2600"/>
              <a:gd name="T26" fmla="*/ 2072 w 2575"/>
              <a:gd name="T27" fmla="*/ 1136 h 2600"/>
              <a:gd name="T28" fmla="*/ 2103 w 2575"/>
              <a:gd name="T29" fmla="*/ 1235 h 2600"/>
              <a:gd name="T30" fmla="*/ 2166 w 2575"/>
              <a:gd name="T31" fmla="*/ 1364 h 2600"/>
              <a:gd name="T32" fmla="*/ 2261 w 2575"/>
              <a:gd name="T33" fmla="*/ 1527 h 2600"/>
              <a:gd name="T34" fmla="*/ 2386 w 2575"/>
              <a:gd name="T35" fmla="*/ 1689 h 2600"/>
              <a:gd name="T36" fmla="*/ 2574 w 2575"/>
              <a:gd name="T37" fmla="*/ 1949 h 2600"/>
              <a:gd name="T38" fmla="*/ 2481 w 2575"/>
              <a:gd name="T39" fmla="*/ 1981 h 2600"/>
              <a:gd name="T40" fmla="*/ 2574 w 2575"/>
              <a:gd name="T41" fmla="*/ 2144 h 2600"/>
              <a:gd name="T42" fmla="*/ 2417 w 2575"/>
              <a:gd name="T43" fmla="*/ 2274 h 2600"/>
              <a:gd name="T44" fmla="*/ 2354 w 2575"/>
              <a:gd name="T45" fmla="*/ 2403 h 2600"/>
              <a:gd name="T46" fmla="*/ 2261 w 2575"/>
              <a:gd name="T47" fmla="*/ 2501 h 2600"/>
              <a:gd name="T48" fmla="*/ 2197 w 2575"/>
              <a:gd name="T49" fmla="*/ 2599 h 2600"/>
              <a:gd name="T50" fmla="*/ 2072 w 2575"/>
              <a:gd name="T51" fmla="*/ 2567 h 2600"/>
              <a:gd name="T52" fmla="*/ 157 w 2575"/>
              <a:gd name="T53" fmla="*/ 2534 h 2600"/>
              <a:gd name="T54" fmla="*/ 31 w 2575"/>
              <a:gd name="T55" fmla="*/ 389 h 2600"/>
              <a:gd name="T56" fmla="*/ 31 w 2575"/>
              <a:gd name="T57" fmla="*/ 196 h 2600"/>
              <a:gd name="T58" fmla="*/ 0 w 2575"/>
              <a:gd name="T59" fmla="*/ 33 h 2600"/>
              <a:gd name="T60" fmla="*/ 62 w 2575"/>
              <a:gd name="T61" fmla="*/ 97 h 2600"/>
              <a:gd name="T62" fmla="*/ 188 w 2575"/>
              <a:gd name="T63" fmla="*/ 97 h 2600"/>
              <a:gd name="T64" fmla="*/ 439 w 2575"/>
              <a:gd name="T65" fmla="*/ 97 h 2600"/>
              <a:gd name="T66" fmla="*/ 502 w 2575"/>
              <a:gd name="T67" fmla="*/ 130 h 2600"/>
              <a:gd name="T68" fmla="*/ 660 w 2575"/>
              <a:gd name="T69" fmla="*/ 163 h 2600"/>
              <a:gd name="T70" fmla="*/ 722 w 2575"/>
              <a:gd name="T71" fmla="*/ 196 h 2600"/>
              <a:gd name="T72" fmla="*/ 846 w 2575"/>
              <a:gd name="T73" fmla="*/ 228 h 2600"/>
              <a:gd name="T74" fmla="*/ 974 w 2575"/>
              <a:gd name="T75" fmla="*/ 228 h 2600"/>
              <a:gd name="T76" fmla="*/ 1067 w 2575"/>
              <a:gd name="T77" fmla="*/ 130 h 2600"/>
              <a:gd name="T78" fmla="*/ 1161 w 2575"/>
              <a:gd name="T79" fmla="*/ 97 h 2600"/>
              <a:gd name="T80" fmla="*/ 1287 w 2575"/>
              <a:gd name="T81" fmla="*/ 65 h 2600"/>
              <a:gd name="T82" fmla="*/ 1412 w 2575"/>
              <a:gd name="T83" fmla="*/ 65 h 2600"/>
              <a:gd name="T84" fmla="*/ 1537 w 2575"/>
              <a:gd name="T85" fmla="*/ 65 h 2600"/>
              <a:gd name="T86" fmla="*/ 1570 w 2575"/>
              <a:gd name="T87" fmla="*/ 163 h 2600"/>
              <a:gd name="T88" fmla="*/ 1664 w 2575"/>
              <a:gd name="T89" fmla="*/ 163 h 2600"/>
              <a:gd name="T90" fmla="*/ 1820 w 2575"/>
              <a:gd name="T91" fmla="*/ 130 h 2600"/>
              <a:gd name="T92" fmla="*/ 1883 w 2575"/>
              <a:gd name="T93" fmla="*/ 97 h 2600"/>
              <a:gd name="T94" fmla="*/ 2040 w 2575"/>
              <a:gd name="T95" fmla="*/ 65 h 2600"/>
              <a:gd name="T96" fmla="*/ 2197 w 2575"/>
              <a:gd name="T97" fmla="*/ 423 h 2600"/>
              <a:gd name="T98" fmla="*/ 2229 w 2575"/>
              <a:gd name="T99" fmla="*/ 521 h 2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575" h="2600">
                <a:moveTo>
                  <a:pt x="2229" y="552"/>
                </a:moveTo>
                <a:lnTo>
                  <a:pt x="2197" y="584"/>
                </a:lnTo>
                <a:lnTo>
                  <a:pt x="2197" y="617"/>
                </a:lnTo>
                <a:lnTo>
                  <a:pt x="2166" y="683"/>
                </a:lnTo>
                <a:lnTo>
                  <a:pt x="2166" y="715"/>
                </a:lnTo>
                <a:lnTo>
                  <a:pt x="2166" y="781"/>
                </a:lnTo>
                <a:lnTo>
                  <a:pt x="2166" y="812"/>
                </a:lnTo>
                <a:lnTo>
                  <a:pt x="2166" y="844"/>
                </a:lnTo>
                <a:lnTo>
                  <a:pt x="2166" y="943"/>
                </a:lnTo>
                <a:lnTo>
                  <a:pt x="2134" y="975"/>
                </a:lnTo>
                <a:lnTo>
                  <a:pt x="2134" y="1007"/>
                </a:lnTo>
                <a:lnTo>
                  <a:pt x="2103" y="1007"/>
                </a:lnTo>
                <a:lnTo>
                  <a:pt x="2072" y="975"/>
                </a:lnTo>
                <a:lnTo>
                  <a:pt x="2040" y="975"/>
                </a:lnTo>
                <a:lnTo>
                  <a:pt x="2040" y="943"/>
                </a:lnTo>
                <a:lnTo>
                  <a:pt x="1979" y="876"/>
                </a:lnTo>
                <a:lnTo>
                  <a:pt x="1915" y="844"/>
                </a:lnTo>
                <a:lnTo>
                  <a:pt x="1883" y="812"/>
                </a:lnTo>
                <a:lnTo>
                  <a:pt x="1883" y="747"/>
                </a:lnTo>
                <a:lnTo>
                  <a:pt x="1851" y="683"/>
                </a:lnTo>
                <a:lnTo>
                  <a:pt x="1820" y="650"/>
                </a:lnTo>
                <a:lnTo>
                  <a:pt x="1789" y="617"/>
                </a:lnTo>
                <a:lnTo>
                  <a:pt x="1789" y="584"/>
                </a:lnTo>
                <a:lnTo>
                  <a:pt x="1758" y="521"/>
                </a:lnTo>
                <a:lnTo>
                  <a:pt x="1727" y="455"/>
                </a:lnTo>
                <a:lnTo>
                  <a:pt x="1696" y="423"/>
                </a:lnTo>
                <a:lnTo>
                  <a:pt x="1696" y="455"/>
                </a:lnTo>
                <a:lnTo>
                  <a:pt x="1696" y="521"/>
                </a:lnTo>
                <a:lnTo>
                  <a:pt x="1696" y="552"/>
                </a:lnTo>
                <a:lnTo>
                  <a:pt x="1696" y="584"/>
                </a:lnTo>
                <a:lnTo>
                  <a:pt x="1727" y="584"/>
                </a:lnTo>
                <a:lnTo>
                  <a:pt x="1727" y="650"/>
                </a:lnTo>
                <a:lnTo>
                  <a:pt x="1727" y="683"/>
                </a:lnTo>
                <a:lnTo>
                  <a:pt x="1727" y="715"/>
                </a:lnTo>
                <a:lnTo>
                  <a:pt x="1758" y="747"/>
                </a:lnTo>
                <a:lnTo>
                  <a:pt x="1789" y="781"/>
                </a:lnTo>
                <a:lnTo>
                  <a:pt x="1851" y="844"/>
                </a:lnTo>
                <a:lnTo>
                  <a:pt x="1883" y="876"/>
                </a:lnTo>
                <a:lnTo>
                  <a:pt x="1946" y="943"/>
                </a:lnTo>
                <a:lnTo>
                  <a:pt x="2040" y="1072"/>
                </a:lnTo>
                <a:lnTo>
                  <a:pt x="2040" y="1104"/>
                </a:lnTo>
                <a:lnTo>
                  <a:pt x="2072" y="1136"/>
                </a:lnTo>
                <a:lnTo>
                  <a:pt x="2072" y="1170"/>
                </a:lnTo>
                <a:lnTo>
                  <a:pt x="2072" y="1235"/>
                </a:lnTo>
                <a:lnTo>
                  <a:pt x="2103" y="1235"/>
                </a:lnTo>
                <a:lnTo>
                  <a:pt x="2103" y="1267"/>
                </a:lnTo>
                <a:lnTo>
                  <a:pt x="2134" y="1332"/>
                </a:lnTo>
                <a:lnTo>
                  <a:pt x="2166" y="1364"/>
                </a:lnTo>
                <a:lnTo>
                  <a:pt x="2229" y="1429"/>
                </a:lnTo>
                <a:lnTo>
                  <a:pt x="2261" y="1495"/>
                </a:lnTo>
                <a:lnTo>
                  <a:pt x="2261" y="1527"/>
                </a:lnTo>
                <a:lnTo>
                  <a:pt x="2292" y="1559"/>
                </a:lnTo>
                <a:lnTo>
                  <a:pt x="2323" y="1592"/>
                </a:lnTo>
                <a:lnTo>
                  <a:pt x="2386" y="1689"/>
                </a:lnTo>
                <a:lnTo>
                  <a:pt x="2512" y="1884"/>
                </a:lnTo>
                <a:lnTo>
                  <a:pt x="2542" y="1916"/>
                </a:lnTo>
                <a:lnTo>
                  <a:pt x="2574" y="1949"/>
                </a:lnTo>
                <a:lnTo>
                  <a:pt x="2542" y="1981"/>
                </a:lnTo>
                <a:lnTo>
                  <a:pt x="2512" y="1981"/>
                </a:lnTo>
                <a:lnTo>
                  <a:pt x="2481" y="1981"/>
                </a:lnTo>
                <a:lnTo>
                  <a:pt x="2512" y="2015"/>
                </a:lnTo>
                <a:lnTo>
                  <a:pt x="2512" y="2079"/>
                </a:lnTo>
                <a:lnTo>
                  <a:pt x="2574" y="2144"/>
                </a:lnTo>
                <a:lnTo>
                  <a:pt x="2542" y="2209"/>
                </a:lnTo>
                <a:lnTo>
                  <a:pt x="2481" y="2241"/>
                </a:lnTo>
                <a:lnTo>
                  <a:pt x="2417" y="2274"/>
                </a:lnTo>
                <a:lnTo>
                  <a:pt x="2386" y="2307"/>
                </a:lnTo>
                <a:lnTo>
                  <a:pt x="2354" y="2371"/>
                </a:lnTo>
                <a:lnTo>
                  <a:pt x="2354" y="2403"/>
                </a:lnTo>
                <a:lnTo>
                  <a:pt x="2292" y="2436"/>
                </a:lnTo>
                <a:lnTo>
                  <a:pt x="2261" y="2469"/>
                </a:lnTo>
                <a:lnTo>
                  <a:pt x="2261" y="2501"/>
                </a:lnTo>
                <a:lnTo>
                  <a:pt x="2261" y="2534"/>
                </a:lnTo>
                <a:lnTo>
                  <a:pt x="2229" y="2567"/>
                </a:lnTo>
                <a:lnTo>
                  <a:pt x="2197" y="2599"/>
                </a:lnTo>
                <a:lnTo>
                  <a:pt x="2166" y="2599"/>
                </a:lnTo>
                <a:lnTo>
                  <a:pt x="2134" y="2599"/>
                </a:lnTo>
                <a:lnTo>
                  <a:pt x="2072" y="2567"/>
                </a:lnTo>
                <a:lnTo>
                  <a:pt x="2072" y="2534"/>
                </a:lnTo>
                <a:lnTo>
                  <a:pt x="2040" y="2501"/>
                </a:lnTo>
                <a:lnTo>
                  <a:pt x="157" y="2534"/>
                </a:lnTo>
                <a:lnTo>
                  <a:pt x="31" y="521"/>
                </a:lnTo>
                <a:lnTo>
                  <a:pt x="0" y="488"/>
                </a:lnTo>
                <a:lnTo>
                  <a:pt x="31" y="389"/>
                </a:lnTo>
                <a:lnTo>
                  <a:pt x="31" y="293"/>
                </a:lnTo>
                <a:lnTo>
                  <a:pt x="31" y="228"/>
                </a:lnTo>
                <a:lnTo>
                  <a:pt x="31" y="196"/>
                </a:lnTo>
                <a:lnTo>
                  <a:pt x="0" y="130"/>
                </a:lnTo>
                <a:lnTo>
                  <a:pt x="0" y="97"/>
                </a:lnTo>
                <a:lnTo>
                  <a:pt x="0" y="33"/>
                </a:lnTo>
                <a:lnTo>
                  <a:pt x="0" y="0"/>
                </a:lnTo>
                <a:lnTo>
                  <a:pt x="62" y="33"/>
                </a:lnTo>
                <a:lnTo>
                  <a:pt x="62" y="97"/>
                </a:lnTo>
                <a:lnTo>
                  <a:pt x="93" y="130"/>
                </a:lnTo>
                <a:lnTo>
                  <a:pt x="157" y="97"/>
                </a:lnTo>
                <a:lnTo>
                  <a:pt x="188" y="97"/>
                </a:lnTo>
                <a:lnTo>
                  <a:pt x="251" y="65"/>
                </a:lnTo>
                <a:lnTo>
                  <a:pt x="344" y="97"/>
                </a:lnTo>
                <a:lnTo>
                  <a:pt x="439" y="97"/>
                </a:lnTo>
                <a:lnTo>
                  <a:pt x="471" y="97"/>
                </a:lnTo>
                <a:lnTo>
                  <a:pt x="502" y="97"/>
                </a:lnTo>
                <a:lnTo>
                  <a:pt x="502" y="130"/>
                </a:lnTo>
                <a:lnTo>
                  <a:pt x="565" y="130"/>
                </a:lnTo>
                <a:lnTo>
                  <a:pt x="596" y="130"/>
                </a:lnTo>
                <a:lnTo>
                  <a:pt x="660" y="163"/>
                </a:lnTo>
                <a:lnTo>
                  <a:pt x="660" y="196"/>
                </a:lnTo>
                <a:lnTo>
                  <a:pt x="691" y="196"/>
                </a:lnTo>
                <a:lnTo>
                  <a:pt x="722" y="196"/>
                </a:lnTo>
                <a:lnTo>
                  <a:pt x="815" y="196"/>
                </a:lnTo>
                <a:lnTo>
                  <a:pt x="815" y="228"/>
                </a:lnTo>
                <a:lnTo>
                  <a:pt x="846" y="228"/>
                </a:lnTo>
                <a:lnTo>
                  <a:pt x="911" y="260"/>
                </a:lnTo>
                <a:lnTo>
                  <a:pt x="942" y="260"/>
                </a:lnTo>
                <a:lnTo>
                  <a:pt x="974" y="228"/>
                </a:lnTo>
                <a:lnTo>
                  <a:pt x="1005" y="196"/>
                </a:lnTo>
                <a:lnTo>
                  <a:pt x="1036" y="163"/>
                </a:lnTo>
                <a:lnTo>
                  <a:pt x="1067" y="130"/>
                </a:lnTo>
                <a:lnTo>
                  <a:pt x="1098" y="97"/>
                </a:lnTo>
                <a:lnTo>
                  <a:pt x="1129" y="130"/>
                </a:lnTo>
                <a:lnTo>
                  <a:pt x="1161" y="97"/>
                </a:lnTo>
                <a:lnTo>
                  <a:pt x="1193" y="65"/>
                </a:lnTo>
                <a:lnTo>
                  <a:pt x="1224" y="65"/>
                </a:lnTo>
                <a:lnTo>
                  <a:pt x="1287" y="65"/>
                </a:lnTo>
                <a:lnTo>
                  <a:pt x="1318" y="97"/>
                </a:lnTo>
                <a:lnTo>
                  <a:pt x="1381" y="65"/>
                </a:lnTo>
                <a:lnTo>
                  <a:pt x="1412" y="65"/>
                </a:lnTo>
                <a:lnTo>
                  <a:pt x="1444" y="65"/>
                </a:lnTo>
                <a:lnTo>
                  <a:pt x="1507" y="33"/>
                </a:lnTo>
                <a:lnTo>
                  <a:pt x="1537" y="65"/>
                </a:lnTo>
                <a:lnTo>
                  <a:pt x="1570" y="97"/>
                </a:lnTo>
                <a:lnTo>
                  <a:pt x="1537" y="130"/>
                </a:lnTo>
                <a:lnTo>
                  <a:pt x="1570" y="163"/>
                </a:lnTo>
                <a:lnTo>
                  <a:pt x="1601" y="163"/>
                </a:lnTo>
                <a:lnTo>
                  <a:pt x="1632" y="130"/>
                </a:lnTo>
                <a:lnTo>
                  <a:pt x="1664" y="163"/>
                </a:lnTo>
                <a:lnTo>
                  <a:pt x="1696" y="163"/>
                </a:lnTo>
                <a:lnTo>
                  <a:pt x="1789" y="130"/>
                </a:lnTo>
                <a:lnTo>
                  <a:pt x="1820" y="130"/>
                </a:lnTo>
                <a:lnTo>
                  <a:pt x="1851" y="163"/>
                </a:lnTo>
                <a:lnTo>
                  <a:pt x="1883" y="130"/>
                </a:lnTo>
                <a:lnTo>
                  <a:pt x="1883" y="97"/>
                </a:lnTo>
                <a:lnTo>
                  <a:pt x="1915" y="97"/>
                </a:lnTo>
                <a:lnTo>
                  <a:pt x="1946" y="97"/>
                </a:lnTo>
                <a:lnTo>
                  <a:pt x="2040" y="65"/>
                </a:lnTo>
                <a:lnTo>
                  <a:pt x="2072" y="163"/>
                </a:lnTo>
                <a:lnTo>
                  <a:pt x="2134" y="260"/>
                </a:lnTo>
                <a:lnTo>
                  <a:pt x="2197" y="423"/>
                </a:lnTo>
                <a:lnTo>
                  <a:pt x="2229" y="455"/>
                </a:lnTo>
                <a:lnTo>
                  <a:pt x="2229" y="488"/>
                </a:lnTo>
                <a:lnTo>
                  <a:pt x="2229" y="521"/>
                </a:lnTo>
                <a:lnTo>
                  <a:pt x="2229" y="552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2" name="Freeform 30"/>
          <p:cNvSpPr>
            <a:spLocks noChangeArrowheads="1"/>
          </p:cNvSpPr>
          <p:nvPr/>
        </p:nvSpPr>
        <p:spPr bwMode="auto">
          <a:xfrm>
            <a:off x="2519363" y="1042988"/>
            <a:ext cx="1298575" cy="1203325"/>
          </a:xfrm>
          <a:custGeom>
            <a:avLst/>
            <a:gdLst>
              <a:gd name="T0" fmla="*/ 3359 w 3611"/>
              <a:gd name="T1" fmla="*/ 3280 h 3346"/>
              <a:gd name="T2" fmla="*/ 1287 w 3611"/>
              <a:gd name="T3" fmla="*/ 2500 h 3346"/>
              <a:gd name="T4" fmla="*/ 942 w 3611"/>
              <a:gd name="T5" fmla="*/ 2534 h 3346"/>
              <a:gd name="T6" fmla="*/ 784 w 3611"/>
              <a:gd name="T7" fmla="*/ 2500 h 3346"/>
              <a:gd name="T8" fmla="*/ 596 w 3611"/>
              <a:gd name="T9" fmla="*/ 2403 h 3346"/>
              <a:gd name="T10" fmla="*/ 532 w 3611"/>
              <a:gd name="T11" fmla="*/ 2306 h 3346"/>
              <a:gd name="T12" fmla="*/ 376 w 3611"/>
              <a:gd name="T13" fmla="*/ 2176 h 3346"/>
              <a:gd name="T14" fmla="*/ 250 w 3611"/>
              <a:gd name="T15" fmla="*/ 2111 h 3346"/>
              <a:gd name="T16" fmla="*/ 219 w 3611"/>
              <a:gd name="T17" fmla="*/ 1981 h 3346"/>
              <a:gd name="T18" fmla="*/ 125 w 3611"/>
              <a:gd name="T19" fmla="*/ 1851 h 3346"/>
              <a:gd name="T20" fmla="*/ 93 w 3611"/>
              <a:gd name="T21" fmla="*/ 1623 h 3346"/>
              <a:gd name="T22" fmla="*/ 156 w 3611"/>
              <a:gd name="T23" fmla="*/ 1397 h 3346"/>
              <a:gd name="T24" fmla="*/ 219 w 3611"/>
              <a:gd name="T25" fmla="*/ 1299 h 3346"/>
              <a:gd name="T26" fmla="*/ 125 w 3611"/>
              <a:gd name="T27" fmla="*/ 1137 h 3346"/>
              <a:gd name="T28" fmla="*/ 93 w 3611"/>
              <a:gd name="T29" fmla="*/ 844 h 3346"/>
              <a:gd name="T30" fmla="*/ 62 w 3611"/>
              <a:gd name="T31" fmla="*/ 715 h 3346"/>
              <a:gd name="T32" fmla="*/ 219 w 3611"/>
              <a:gd name="T33" fmla="*/ 616 h 3346"/>
              <a:gd name="T34" fmla="*/ 250 w 3611"/>
              <a:gd name="T35" fmla="*/ 389 h 3346"/>
              <a:gd name="T36" fmla="*/ 344 w 3611"/>
              <a:gd name="T37" fmla="*/ 292 h 3346"/>
              <a:gd name="T38" fmla="*/ 532 w 3611"/>
              <a:gd name="T39" fmla="*/ 163 h 3346"/>
              <a:gd name="T40" fmla="*/ 532 w 3611"/>
              <a:gd name="T41" fmla="*/ 0 h 3346"/>
              <a:gd name="T42" fmla="*/ 753 w 3611"/>
              <a:gd name="T43" fmla="*/ 96 h 3346"/>
              <a:gd name="T44" fmla="*/ 910 w 3611"/>
              <a:gd name="T45" fmla="*/ 64 h 3346"/>
              <a:gd name="T46" fmla="*/ 1067 w 3611"/>
              <a:gd name="T47" fmla="*/ 96 h 3346"/>
              <a:gd name="T48" fmla="*/ 1160 w 3611"/>
              <a:gd name="T49" fmla="*/ 130 h 3346"/>
              <a:gd name="T50" fmla="*/ 1287 w 3611"/>
              <a:gd name="T51" fmla="*/ 163 h 3346"/>
              <a:gd name="T52" fmla="*/ 1381 w 3611"/>
              <a:gd name="T53" fmla="*/ 227 h 3346"/>
              <a:gd name="T54" fmla="*/ 1444 w 3611"/>
              <a:gd name="T55" fmla="*/ 356 h 3346"/>
              <a:gd name="T56" fmla="*/ 1569 w 3611"/>
              <a:gd name="T57" fmla="*/ 423 h 3346"/>
              <a:gd name="T58" fmla="*/ 1851 w 3611"/>
              <a:gd name="T59" fmla="*/ 487 h 3346"/>
              <a:gd name="T60" fmla="*/ 1946 w 3611"/>
              <a:gd name="T61" fmla="*/ 552 h 3346"/>
              <a:gd name="T62" fmla="*/ 2165 w 3611"/>
              <a:gd name="T63" fmla="*/ 682 h 3346"/>
              <a:gd name="T64" fmla="*/ 2259 w 3611"/>
              <a:gd name="T65" fmla="*/ 682 h 3346"/>
              <a:gd name="T66" fmla="*/ 2386 w 3611"/>
              <a:gd name="T67" fmla="*/ 552 h 3346"/>
              <a:gd name="T68" fmla="*/ 2354 w 3611"/>
              <a:gd name="T69" fmla="*/ 356 h 3346"/>
              <a:gd name="T70" fmla="*/ 2386 w 3611"/>
              <a:gd name="T71" fmla="*/ 227 h 3346"/>
              <a:gd name="T72" fmla="*/ 2481 w 3611"/>
              <a:gd name="T73" fmla="*/ 130 h 3346"/>
              <a:gd name="T74" fmla="*/ 2700 w 3611"/>
              <a:gd name="T75" fmla="*/ 64 h 3346"/>
              <a:gd name="T76" fmla="*/ 2888 w 3611"/>
              <a:gd name="T77" fmla="*/ 32 h 3346"/>
              <a:gd name="T78" fmla="*/ 3045 w 3611"/>
              <a:gd name="T79" fmla="*/ 130 h 3346"/>
              <a:gd name="T80" fmla="*/ 3139 w 3611"/>
              <a:gd name="T81" fmla="*/ 163 h 3346"/>
              <a:gd name="T82" fmla="*/ 3264 w 3611"/>
              <a:gd name="T83" fmla="*/ 227 h 3346"/>
              <a:gd name="T84" fmla="*/ 3359 w 3611"/>
              <a:gd name="T85" fmla="*/ 260 h 3346"/>
              <a:gd name="T86" fmla="*/ 3422 w 3611"/>
              <a:gd name="T87" fmla="*/ 324 h 3346"/>
              <a:gd name="T88" fmla="*/ 3453 w 3611"/>
              <a:gd name="T89" fmla="*/ 455 h 3346"/>
              <a:gd name="T90" fmla="*/ 3453 w 3611"/>
              <a:gd name="T91" fmla="*/ 649 h 3346"/>
              <a:gd name="T92" fmla="*/ 3579 w 3611"/>
              <a:gd name="T93" fmla="*/ 2760 h 3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11" h="3346">
                <a:moveTo>
                  <a:pt x="3579" y="2760"/>
                </a:moveTo>
                <a:lnTo>
                  <a:pt x="3610" y="3280"/>
                </a:lnTo>
                <a:lnTo>
                  <a:pt x="3359" y="3280"/>
                </a:lnTo>
                <a:lnTo>
                  <a:pt x="3359" y="3345"/>
                </a:lnTo>
                <a:lnTo>
                  <a:pt x="1476" y="2403"/>
                </a:lnTo>
                <a:lnTo>
                  <a:pt x="1287" y="2500"/>
                </a:lnTo>
                <a:lnTo>
                  <a:pt x="1035" y="2598"/>
                </a:lnTo>
                <a:lnTo>
                  <a:pt x="974" y="2534"/>
                </a:lnTo>
                <a:lnTo>
                  <a:pt x="942" y="2534"/>
                </a:lnTo>
                <a:lnTo>
                  <a:pt x="878" y="2500"/>
                </a:lnTo>
                <a:lnTo>
                  <a:pt x="815" y="2500"/>
                </a:lnTo>
                <a:lnTo>
                  <a:pt x="784" y="2500"/>
                </a:lnTo>
                <a:lnTo>
                  <a:pt x="722" y="2468"/>
                </a:lnTo>
                <a:lnTo>
                  <a:pt x="659" y="2436"/>
                </a:lnTo>
                <a:lnTo>
                  <a:pt x="596" y="2403"/>
                </a:lnTo>
                <a:lnTo>
                  <a:pt x="596" y="2371"/>
                </a:lnTo>
                <a:lnTo>
                  <a:pt x="564" y="2338"/>
                </a:lnTo>
                <a:lnTo>
                  <a:pt x="532" y="2306"/>
                </a:lnTo>
                <a:lnTo>
                  <a:pt x="502" y="2241"/>
                </a:lnTo>
                <a:lnTo>
                  <a:pt x="439" y="2176"/>
                </a:lnTo>
                <a:lnTo>
                  <a:pt x="376" y="2176"/>
                </a:lnTo>
                <a:lnTo>
                  <a:pt x="344" y="2143"/>
                </a:lnTo>
                <a:lnTo>
                  <a:pt x="313" y="2143"/>
                </a:lnTo>
                <a:lnTo>
                  <a:pt x="250" y="2111"/>
                </a:lnTo>
                <a:lnTo>
                  <a:pt x="219" y="2078"/>
                </a:lnTo>
                <a:lnTo>
                  <a:pt x="219" y="2046"/>
                </a:lnTo>
                <a:lnTo>
                  <a:pt x="219" y="1981"/>
                </a:lnTo>
                <a:lnTo>
                  <a:pt x="188" y="1948"/>
                </a:lnTo>
                <a:lnTo>
                  <a:pt x="156" y="1916"/>
                </a:lnTo>
                <a:lnTo>
                  <a:pt x="125" y="1851"/>
                </a:lnTo>
                <a:lnTo>
                  <a:pt x="0" y="1722"/>
                </a:lnTo>
                <a:lnTo>
                  <a:pt x="31" y="1689"/>
                </a:lnTo>
                <a:lnTo>
                  <a:pt x="93" y="1623"/>
                </a:lnTo>
                <a:lnTo>
                  <a:pt x="125" y="1591"/>
                </a:lnTo>
                <a:lnTo>
                  <a:pt x="125" y="1527"/>
                </a:lnTo>
                <a:lnTo>
                  <a:pt x="156" y="1397"/>
                </a:lnTo>
                <a:lnTo>
                  <a:pt x="188" y="1363"/>
                </a:lnTo>
                <a:lnTo>
                  <a:pt x="219" y="1331"/>
                </a:lnTo>
                <a:lnTo>
                  <a:pt x="219" y="1299"/>
                </a:lnTo>
                <a:lnTo>
                  <a:pt x="188" y="1268"/>
                </a:lnTo>
                <a:lnTo>
                  <a:pt x="156" y="1202"/>
                </a:lnTo>
                <a:lnTo>
                  <a:pt x="125" y="1137"/>
                </a:lnTo>
                <a:lnTo>
                  <a:pt x="93" y="1039"/>
                </a:lnTo>
                <a:lnTo>
                  <a:pt x="93" y="877"/>
                </a:lnTo>
                <a:lnTo>
                  <a:pt x="93" y="844"/>
                </a:lnTo>
                <a:lnTo>
                  <a:pt x="93" y="779"/>
                </a:lnTo>
                <a:lnTo>
                  <a:pt x="62" y="748"/>
                </a:lnTo>
                <a:lnTo>
                  <a:pt x="62" y="715"/>
                </a:lnTo>
                <a:lnTo>
                  <a:pt x="93" y="715"/>
                </a:lnTo>
                <a:lnTo>
                  <a:pt x="188" y="649"/>
                </a:lnTo>
                <a:lnTo>
                  <a:pt x="219" y="616"/>
                </a:lnTo>
                <a:lnTo>
                  <a:pt x="250" y="584"/>
                </a:lnTo>
                <a:lnTo>
                  <a:pt x="250" y="455"/>
                </a:lnTo>
                <a:lnTo>
                  <a:pt x="250" y="389"/>
                </a:lnTo>
                <a:lnTo>
                  <a:pt x="250" y="356"/>
                </a:lnTo>
                <a:lnTo>
                  <a:pt x="283" y="324"/>
                </a:lnTo>
                <a:lnTo>
                  <a:pt x="344" y="292"/>
                </a:lnTo>
                <a:lnTo>
                  <a:pt x="408" y="260"/>
                </a:lnTo>
                <a:lnTo>
                  <a:pt x="502" y="227"/>
                </a:lnTo>
                <a:lnTo>
                  <a:pt x="532" y="163"/>
                </a:lnTo>
                <a:lnTo>
                  <a:pt x="564" y="163"/>
                </a:lnTo>
                <a:lnTo>
                  <a:pt x="532" y="96"/>
                </a:lnTo>
                <a:lnTo>
                  <a:pt x="532" y="0"/>
                </a:lnTo>
                <a:lnTo>
                  <a:pt x="691" y="32"/>
                </a:lnTo>
                <a:lnTo>
                  <a:pt x="722" y="64"/>
                </a:lnTo>
                <a:lnTo>
                  <a:pt x="753" y="96"/>
                </a:lnTo>
                <a:lnTo>
                  <a:pt x="815" y="96"/>
                </a:lnTo>
                <a:lnTo>
                  <a:pt x="846" y="96"/>
                </a:lnTo>
                <a:lnTo>
                  <a:pt x="910" y="64"/>
                </a:lnTo>
                <a:lnTo>
                  <a:pt x="974" y="64"/>
                </a:lnTo>
                <a:lnTo>
                  <a:pt x="1005" y="64"/>
                </a:lnTo>
                <a:lnTo>
                  <a:pt x="1067" y="96"/>
                </a:lnTo>
                <a:lnTo>
                  <a:pt x="1098" y="96"/>
                </a:lnTo>
                <a:lnTo>
                  <a:pt x="1129" y="130"/>
                </a:lnTo>
                <a:lnTo>
                  <a:pt x="1160" y="130"/>
                </a:lnTo>
                <a:lnTo>
                  <a:pt x="1193" y="163"/>
                </a:lnTo>
                <a:lnTo>
                  <a:pt x="1224" y="163"/>
                </a:lnTo>
                <a:lnTo>
                  <a:pt x="1287" y="163"/>
                </a:lnTo>
                <a:lnTo>
                  <a:pt x="1318" y="163"/>
                </a:lnTo>
                <a:lnTo>
                  <a:pt x="1381" y="195"/>
                </a:lnTo>
                <a:lnTo>
                  <a:pt x="1381" y="227"/>
                </a:lnTo>
                <a:lnTo>
                  <a:pt x="1381" y="260"/>
                </a:lnTo>
                <a:lnTo>
                  <a:pt x="1412" y="324"/>
                </a:lnTo>
                <a:lnTo>
                  <a:pt x="1444" y="356"/>
                </a:lnTo>
                <a:lnTo>
                  <a:pt x="1476" y="423"/>
                </a:lnTo>
                <a:lnTo>
                  <a:pt x="1507" y="423"/>
                </a:lnTo>
                <a:lnTo>
                  <a:pt x="1569" y="423"/>
                </a:lnTo>
                <a:lnTo>
                  <a:pt x="1600" y="455"/>
                </a:lnTo>
                <a:lnTo>
                  <a:pt x="1727" y="455"/>
                </a:lnTo>
                <a:lnTo>
                  <a:pt x="1851" y="487"/>
                </a:lnTo>
                <a:lnTo>
                  <a:pt x="1883" y="520"/>
                </a:lnTo>
                <a:lnTo>
                  <a:pt x="1914" y="520"/>
                </a:lnTo>
                <a:lnTo>
                  <a:pt x="1946" y="552"/>
                </a:lnTo>
                <a:lnTo>
                  <a:pt x="2040" y="584"/>
                </a:lnTo>
                <a:lnTo>
                  <a:pt x="2134" y="649"/>
                </a:lnTo>
                <a:lnTo>
                  <a:pt x="2165" y="682"/>
                </a:lnTo>
                <a:lnTo>
                  <a:pt x="2197" y="715"/>
                </a:lnTo>
                <a:lnTo>
                  <a:pt x="2259" y="715"/>
                </a:lnTo>
                <a:lnTo>
                  <a:pt x="2259" y="682"/>
                </a:lnTo>
                <a:lnTo>
                  <a:pt x="2292" y="649"/>
                </a:lnTo>
                <a:lnTo>
                  <a:pt x="2354" y="616"/>
                </a:lnTo>
                <a:lnTo>
                  <a:pt x="2386" y="552"/>
                </a:lnTo>
                <a:lnTo>
                  <a:pt x="2417" y="520"/>
                </a:lnTo>
                <a:lnTo>
                  <a:pt x="2417" y="487"/>
                </a:lnTo>
                <a:lnTo>
                  <a:pt x="2354" y="356"/>
                </a:lnTo>
                <a:lnTo>
                  <a:pt x="2354" y="292"/>
                </a:lnTo>
                <a:lnTo>
                  <a:pt x="2354" y="260"/>
                </a:lnTo>
                <a:lnTo>
                  <a:pt x="2386" y="227"/>
                </a:lnTo>
                <a:lnTo>
                  <a:pt x="2417" y="195"/>
                </a:lnTo>
                <a:lnTo>
                  <a:pt x="2448" y="163"/>
                </a:lnTo>
                <a:lnTo>
                  <a:pt x="2481" y="130"/>
                </a:lnTo>
                <a:lnTo>
                  <a:pt x="2511" y="96"/>
                </a:lnTo>
                <a:lnTo>
                  <a:pt x="2605" y="64"/>
                </a:lnTo>
                <a:lnTo>
                  <a:pt x="2700" y="64"/>
                </a:lnTo>
                <a:lnTo>
                  <a:pt x="2732" y="32"/>
                </a:lnTo>
                <a:lnTo>
                  <a:pt x="2825" y="64"/>
                </a:lnTo>
                <a:lnTo>
                  <a:pt x="2888" y="32"/>
                </a:lnTo>
                <a:lnTo>
                  <a:pt x="2950" y="64"/>
                </a:lnTo>
                <a:lnTo>
                  <a:pt x="3014" y="96"/>
                </a:lnTo>
                <a:lnTo>
                  <a:pt x="3045" y="130"/>
                </a:lnTo>
                <a:lnTo>
                  <a:pt x="3077" y="163"/>
                </a:lnTo>
                <a:lnTo>
                  <a:pt x="3108" y="163"/>
                </a:lnTo>
                <a:lnTo>
                  <a:pt x="3139" y="163"/>
                </a:lnTo>
                <a:lnTo>
                  <a:pt x="3170" y="163"/>
                </a:lnTo>
                <a:lnTo>
                  <a:pt x="3232" y="195"/>
                </a:lnTo>
                <a:lnTo>
                  <a:pt x="3264" y="227"/>
                </a:lnTo>
                <a:lnTo>
                  <a:pt x="3296" y="227"/>
                </a:lnTo>
                <a:lnTo>
                  <a:pt x="3328" y="260"/>
                </a:lnTo>
                <a:lnTo>
                  <a:pt x="3359" y="260"/>
                </a:lnTo>
                <a:lnTo>
                  <a:pt x="3422" y="227"/>
                </a:lnTo>
                <a:lnTo>
                  <a:pt x="3422" y="260"/>
                </a:lnTo>
                <a:lnTo>
                  <a:pt x="3422" y="324"/>
                </a:lnTo>
                <a:lnTo>
                  <a:pt x="3422" y="356"/>
                </a:lnTo>
                <a:lnTo>
                  <a:pt x="3453" y="423"/>
                </a:lnTo>
                <a:lnTo>
                  <a:pt x="3453" y="455"/>
                </a:lnTo>
                <a:lnTo>
                  <a:pt x="3453" y="520"/>
                </a:lnTo>
                <a:lnTo>
                  <a:pt x="3453" y="616"/>
                </a:lnTo>
                <a:lnTo>
                  <a:pt x="3453" y="649"/>
                </a:lnTo>
                <a:lnTo>
                  <a:pt x="3422" y="715"/>
                </a:lnTo>
                <a:lnTo>
                  <a:pt x="3453" y="748"/>
                </a:lnTo>
                <a:lnTo>
                  <a:pt x="3579" y="2760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03" name="Freeform 31"/>
          <p:cNvSpPr>
            <a:spLocks noChangeArrowheads="1"/>
          </p:cNvSpPr>
          <p:nvPr/>
        </p:nvSpPr>
        <p:spPr bwMode="auto">
          <a:xfrm>
            <a:off x="2519363" y="1042988"/>
            <a:ext cx="1298575" cy="1203325"/>
          </a:xfrm>
          <a:custGeom>
            <a:avLst/>
            <a:gdLst>
              <a:gd name="T0" fmla="*/ 3359 w 3611"/>
              <a:gd name="T1" fmla="*/ 3280 h 3346"/>
              <a:gd name="T2" fmla="*/ 1287 w 3611"/>
              <a:gd name="T3" fmla="*/ 2500 h 3346"/>
              <a:gd name="T4" fmla="*/ 942 w 3611"/>
              <a:gd name="T5" fmla="*/ 2534 h 3346"/>
              <a:gd name="T6" fmla="*/ 784 w 3611"/>
              <a:gd name="T7" fmla="*/ 2500 h 3346"/>
              <a:gd name="T8" fmla="*/ 596 w 3611"/>
              <a:gd name="T9" fmla="*/ 2403 h 3346"/>
              <a:gd name="T10" fmla="*/ 532 w 3611"/>
              <a:gd name="T11" fmla="*/ 2306 h 3346"/>
              <a:gd name="T12" fmla="*/ 376 w 3611"/>
              <a:gd name="T13" fmla="*/ 2176 h 3346"/>
              <a:gd name="T14" fmla="*/ 250 w 3611"/>
              <a:gd name="T15" fmla="*/ 2111 h 3346"/>
              <a:gd name="T16" fmla="*/ 219 w 3611"/>
              <a:gd name="T17" fmla="*/ 1981 h 3346"/>
              <a:gd name="T18" fmla="*/ 125 w 3611"/>
              <a:gd name="T19" fmla="*/ 1851 h 3346"/>
              <a:gd name="T20" fmla="*/ 93 w 3611"/>
              <a:gd name="T21" fmla="*/ 1623 h 3346"/>
              <a:gd name="T22" fmla="*/ 156 w 3611"/>
              <a:gd name="T23" fmla="*/ 1397 h 3346"/>
              <a:gd name="T24" fmla="*/ 219 w 3611"/>
              <a:gd name="T25" fmla="*/ 1299 h 3346"/>
              <a:gd name="T26" fmla="*/ 125 w 3611"/>
              <a:gd name="T27" fmla="*/ 1137 h 3346"/>
              <a:gd name="T28" fmla="*/ 93 w 3611"/>
              <a:gd name="T29" fmla="*/ 844 h 3346"/>
              <a:gd name="T30" fmla="*/ 62 w 3611"/>
              <a:gd name="T31" fmla="*/ 715 h 3346"/>
              <a:gd name="T32" fmla="*/ 219 w 3611"/>
              <a:gd name="T33" fmla="*/ 616 h 3346"/>
              <a:gd name="T34" fmla="*/ 250 w 3611"/>
              <a:gd name="T35" fmla="*/ 389 h 3346"/>
              <a:gd name="T36" fmla="*/ 344 w 3611"/>
              <a:gd name="T37" fmla="*/ 292 h 3346"/>
              <a:gd name="T38" fmla="*/ 532 w 3611"/>
              <a:gd name="T39" fmla="*/ 163 h 3346"/>
              <a:gd name="T40" fmla="*/ 532 w 3611"/>
              <a:gd name="T41" fmla="*/ 0 h 3346"/>
              <a:gd name="T42" fmla="*/ 753 w 3611"/>
              <a:gd name="T43" fmla="*/ 96 h 3346"/>
              <a:gd name="T44" fmla="*/ 910 w 3611"/>
              <a:gd name="T45" fmla="*/ 64 h 3346"/>
              <a:gd name="T46" fmla="*/ 1067 w 3611"/>
              <a:gd name="T47" fmla="*/ 96 h 3346"/>
              <a:gd name="T48" fmla="*/ 1160 w 3611"/>
              <a:gd name="T49" fmla="*/ 130 h 3346"/>
              <a:gd name="T50" fmla="*/ 1287 w 3611"/>
              <a:gd name="T51" fmla="*/ 163 h 3346"/>
              <a:gd name="T52" fmla="*/ 1381 w 3611"/>
              <a:gd name="T53" fmla="*/ 227 h 3346"/>
              <a:gd name="T54" fmla="*/ 1444 w 3611"/>
              <a:gd name="T55" fmla="*/ 356 h 3346"/>
              <a:gd name="T56" fmla="*/ 1569 w 3611"/>
              <a:gd name="T57" fmla="*/ 423 h 3346"/>
              <a:gd name="T58" fmla="*/ 1851 w 3611"/>
              <a:gd name="T59" fmla="*/ 487 h 3346"/>
              <a:gd name="T60" fmla="*/ 1946 w 3611"/>
              <a:gd name="T61" fmla="*/ 552 h 3346"/>
              <a:gd name="T62" fmla="*/ 2165 w 3611"/>
              <a:gd name="T63" fmla="*/ 682 h 3346"/>
              <a:gd name="T64" fmla="*/ 2259 w 3611"/>
              <a:gd name="T65" fmla="*/ 682 h 3346"/>
              <a:gd name="T66" fmla="*/ 2386 w 3611"/>
              <a:gd name="T67" fmla="*/ 552 h 3346"/>
              <a:gd name="T68" fmla="*/ 2354 w 3611"/>
              <a:gd name="T69" fmla="*/ 356 h 3346"/>
              <a:gd name="T70" fmla="*/ 2386 w 3611"/>
              <a:gd name="T71" fmla="*/ 227 h 3346"/>
              <a:gd name="T72" fmla="*/ 2481 w 3611"/>
              <a:gd name="T73" fmla="*/ 130 h 3346"/>
              <a:gd name="T74" fmla="*/ 2700 w 3611"/>
              <a:gd name="T75" fmla="*/ 64 h 3346"/>
              <a:gd name="T76" fmla="*/ 2888 w 3611"/>
              <a:gd name="T77" fmla="*/ 32 h 3346"/>
              <a:gd name="T78" fmla="*/ 3045 w 3611"/>
              <a:gd name="T79" fmla="*/ 130 h 3346"/>
              <a:gd name="T80" fmla="*/ 3139 w 3611"/>
              <a:gd name="T81" fmla="*/ 163 h 3346"/>
              <a:gd name="T82" fmla="*/ 3264 w 3611"/>
              <a:gd name="T83" fmla="*/ 227 h 3346"/>
              <a:gd name="T84" fmla="*/ 3359 w 3611"/>
              <a:gd name="T85" fmla="*/ 260 h 3346"/>
              <a:gd name="T86" fmla="*/ 3422 w 3611"/>
              <a:gd name="T87" fmla="*/ 324 h 3346"/>
              <a:gd name="T88" fmla="*/ 3453 w 3611"/>
              <a:gd name="T89" fmla="*/ 455 h 3346"/>
              <a:gd name="T90" fmla="*/ 3453 w 3611"/>
              <a:gd name="T91" fmla="*/ 649 h 3346"/>
              <a:gd name="T92" fmla="*/ 3579 w 3611"/>
              <a:gd name="T93" fmla="*/ 2760 h 3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11" h="3346">
                <a:moveTo>
                  <a:pt x="3579" y="2760"/>
                </a:moveTo>
                <a:lnTo>
                  <a:pt x="3610" y="3280"/>
                </a:lnTo>
                <a:lnTo>
                  <a:pt x="3359" y="3280"/>
                </a:lnTo>
                <a:lnTo>
                  <a:pt x="3359" y="3345"/>
                </a:lnTo>
                <a:lnTo>
                  <a:pt x="1476" y="2403"/>
                </a:lnTo>
                <a:lnTo>
                  <a:pt x="1287" y="2500"/>
                </a:lnTo>
                <a:lnTo>
                  <a:pt x="1035" y="2598"/>
                </a:lnTo>
                <a:lnTo>
                  <a:pt x="974" y="2534"/>
                </a:lnTo>
                <a:lnTo>
                  <a:pt x="942" y="2534"/>
                </a:lnTo>
                <a:lnTo>
                  <a:pt x="878" y="2500"/>
                </a:lnTo>
                <a:lnTo>
                  <a:pt x="815" y="2500"/>
                </a:lnTo>
                <a:lnTo>
                  <a:pt x="784" y="2500"/>
                </a:lnTo>
                <a:lnTo>
                  <a:pt x="722" y="2468"/>
                </a:lnTo>
                <a:lnTo>
                  <a:pt x="659" y="2436"/>
                </a:lnTo>
                <a:lnTo>
                  <a:pt x="596" y="2403"/>
                </a:lnTo>
                <a:lnTo>
                  <a:pt x="596" y="2371"/>
                </a:lnTo>
                <a:lnTo>
                  <a:pt x="564" y="2338"/>
                </a:lnTo>
                <a:lnTo>
                  <a:pt x="532" y="2306"/>
                </a:lnTo>
                <a:lnTo>
                  <a:pt x="502" y="2241"/>
                </a:lnTo>
                <a:lnTo>
                  <a:pt x="439" y="2176"/>
                </a:lnTo>
                <a:lnTo>
                  <a:pt x="376" y="2176"/>
                </a:lnTo>
                <a:lnTo>
                  <a:pt x="344" y="2143"/>
                </a:lnTo>
                <a:lnTo>
                  <a:pt x="313" y="2143"/>
                </a:lnTo>
                <a:lnTo>
                  <a:pt x="250" y="2111"/>
                </a:lnTo>
                <a:lnTo>
                  <a:pt x="219" y="2078"/>
                </a:lnTo>
                <a:lnTo>
                  <a:pt x="219" y="2046"/>
                </a:lnTo>
                <a:lnTo>
                  <a:pt x="219" y="1981"/>
                </a:lnTo>
                <a:lnTo>
                  <a:pt x="188" y="1948"/>
                </a:lnTo>
                <a:lnTo>
                  <a:pt x="156" y="1916"/>
                </a:lnTo>
                <a:lnTo>
                  <a:pt x="125" y="1851"/>
                </a:lnTo>
                <a:lnTo>
                  <a:pt x="0" y="1722"/>
                </a:lnTo>
                <a:lnTo>
                  <a:pt x="31" y="1689"/>
                </a:lnTo>
                <a:lnTo>
                  <a:pt x="93" y="1623"/>
                </a:lnTo>
                <a:lnTo>
                  <a:pt x="125" y="1591"/>
                </a:lnTo>
                <a:lnTo>
                  <a:pt x="125" y="1527"/>
                </a:lnTo>
                <a:lnTo>
                  <a:pt x="156" y="1397"/>
                </a:lnTo>
                <a:lnTo>
                  <a:pt x="188" y="1363"/>
                </a:lnTo>
                <a:lnTo>
                  <a:pt x="219" y="1331"/>
                </a:lnTo>
                <a:lnTo>
                  <a:pt x="219" y="1299"/>
                </a:lnTo>
                <a:lnTo>
                  <a:pt x="188" y="1268"/>
                </a:lnTo>
                <a:lnTo>
                  <a:pt x="156" y="1202"/>
                </a:lnTo>
                <a:lnTo>
                  <a:pt x="125" y="1137"/>
                </a:lnTo>
                <a:lnTo>
                  <a:pt x="93" y="1039"/>
                </a:lnTo>
                <a:lnTo>
                  <a:pt x="93" y="877"/>
                </a:lnTo>
                <a:lnTo>
                  <a:pt x="93" y="844"/>
                </a:lnTo>
                <a:lnTo>
                  <a:pt x="93" y="779"/>
                </a:lnTo>
                <a:lnTo>
                  <a:pt x="62" y="748"/>
                </a:lnTo>
                <a:lnTo>
                  <a:pt x="62" y="715"/>
                </a:lnTo>
                <a:lnTo>
                  <a:pt x="93" y="715"/>
                </a:lnTo>
                <a:lnTo>
                  <a:pt x="188" y="649"/>
                </a:lnTo>
                <a:lnTo>
                  <a:pt x="219" y="616"/>
                </a:lnTo>
                <a:lnTo>
                  <a:pt x="250" y="584"/>
                </a:lnTo>
                <a:lnTo>
                  <a:pt x="250" y="455"/>
                </a:lnTo>
                <a:lnTo>
                  <a:pt x="250" y="389"/>
                </a:lnTo>
                <a:lnTo>
                  <a:pt x="250" y="356"/>
                </a:lnTo>
                <a:lnTo>
                  <a:pt x="283" y="324"/>
                </a:lnTo>
                <a:lnTo>
                  <a:pt x="344" y="292"/>
                </a:lnTo>
                <a:lnTo>
                  <a:pt x="408" y="260"/>
                </a:lnTo>
                <a:lnTo>
                  <a:pt x="502" y="227"/>
                </a:lnTo>
                <a:lnTo>
                  <a:pt x="532" y="163"/>
                </a:lnTo>
                <a:lnTo>
                  <a:pt x="564" y="163"/>
                </a:lnTo>
                <a:lnTo>
                  <a:pt x="532" y="96"/>
                </a:lnTo>
                <a:lnTo>
                  <a:pt x="532" y="0"/>
                </a:lnTo>
                <a:lnTo>
                  <a:pt x="691" y="32"/>
                </a:lnTo>
                <a:lnTo>
                  <a:pt x="722" y="64"/>
                </a:lnTo>
                <a:lnTo>
                  <a:pt x="753" y="96"/>
                </a:lnTo>
                <a:lnTo>
                  <a:pt x="815" y="96"/>
                </a:lnTo>
                <a:lnTo>
                  <a:pt x="846" y="96"/>
                </a:lnTo>
                <a:lnTo>
                  <a:pt x="910" y="64"/>
                </a:lnTo>
                <a:lnTo>
                  <a:pt x="974" y="64"/>
                </a:lnTo>
                <a:lnTo>
                  <a:pt x="1005" y="64"/>
                </a:lnTo>
                <a:lnTo>
                  <a:pt x="1067" y="96"/>
                </a:lnTo>
                <a:lnTo>
                  <a:pt x="1098" y="96"/>
                </a:lnTo>
                <a:lnTo>
                  <a:pt x="1129" y="130"/>
                </a:lnTo>
                <a:lnTo>
                  <a:pt x="1160" y="130"/>
                </a:lnTo>
                <a:lnTo>
                  <a:pt x="1193" y="163"/>
                </a:lnTo>
                <a:lnTo>
                  <a:pt x="1224" y="163"/>
                </a:lnTo>
                <a:lnTo>
                  <a:pt x="1287" y="163"/>
                </a:lnTo>
                <a:lnTo>
                  <a:pt x="1318" y="163"/>
                </a:lnTo>
                <a:lnTo>
                  <a:pt x="1381" y="195"/>
                </a:lnTo>
                <a:lnTo>
                  <a:pt x="1381" y="227"/>
                </a:lnTo>
                <a:lnTo>
                  <a:pt x="1381" y="260"/>
                </a:lnTo>
                <a:lnTo>
                  <a:pt x="1412" y="324"/>
                </a:lnTo>
                <a:lnTo>
                  <a:pt x="1444" y="356"/>
                </a:lnTo>
                <a:lnTo>
                  <a:pt x="1476" y="423"/>
                </a:lnTo>
                <a:lnTo>
                  <a:pt x="1507" y="423"/>
                </a:lnTo>
                <a:lnTo>
                  <a:pt x="1569" y="423"/>
                </a:lnTo>
                <a:lnTo>
                  <a:pt x="1600" y="455"/>
                </a:lnTo>
                <a:lnTo>
                  <a:pt x="1727" y="455"/>
                </a:lnTo>
                <a:lnTo>
                  <a:pt x="1851" y="487"/>
                </a:lnTo>
                <a:lnTo>
                  <a:pt x="1883" y="520"/>
                </a:lnTo>
                <a:lnTo>
                  <a:pt x="1914" y="520"/>
                </a:lnTo>
                <a:lnTo>
                  <a:pt x="1946" y="552"/>
                </a:lnTo>
                <a:lnTo>
                  <a:pt x="2040" y="584"/>
                </a:lnTo>
                <a:lnTo>
                  <a:pt x="2134" y="649"/>
                </a:lnTo>
                <a:lnTo>
                  <a:pt x="2165" y="682"/>
                </a:lnTo>
                <a:lnTo>
                  <a:pt x="2197" y="715"/>
                </a:lnTo>
                <a:lnTo>
                  <a:pt x="2259" y="715"/>
                </a:lnTo>
                <a:lnTo>
                  <a:pt x="2259" y="682"/>
                </a:lnTo>
                <a:lnTo>
                  <a:pt x="2292" y="649"/>
                </a:lnTo>
                <a:lnTo>
                  <a:pt x="2354" y="616"/>
                </a:lnTo>
                <a:lnTo>
                  <a:pt x="2386" y="552"/>
                </a:lnTo>
                <a:lnTo>
                  <a:pt x="2417" y="520"/>
                </a:lnTo>
                <a:lnTo>
                  <a:pt x="2417" y="487"/>
                </a:lnTo>
                <a:lnTo>
                  <a:pt x="2354" y="356"/>
                </a:lnTo>
                <a:lnTo>
                  <a:pt x="2354" y="292"/>
                </a:lnTo>
                <a:lnTo>
                  <a:pt x="2354" y="260"/>
                </a:lnTo>
                <a:lnTo>
                  <a:pt x="2386" y="227"/>
                </a:lnTo>
                <a:lnTo>
                  <a:pt x="2417" y="195"/>
                </a:lnTo>
                <a:lnTo>
                  <a:pt x="2448" y="163"/>
                </a:lnTo>
                <a:lnTo>
                  <a:pt x="2481" y="130"/>
                </a:lnTo>
                <a:lnTo>
                  <a:pt x="2511" y="96"/>
                </a:lnTo>
                <a:lnTo>
                  <a:pt x="2605" y="64"/>
                </a:lnTo>
                <a:lnTo>
                  <a:pt x="2700" y="64"/>
                </a:lnTo>
                <a:lnTo>
                  <a:pt x="2732" y="32"/>
                </a:lnTo>
                <a:lnTo>
                  <a:pt x="2825" y="64"/>
                </a:lnTo>
                <a:lnTo>
                  <a:pt x="2888" y="32"/>
                </a:lnTo>
                <a:lnTo>
                  <a:pt x="2950" y="64"/>
                </a:lnTo>
                <a:lnTo>
                  <a:pt x="3014" y="96"/>
                </a:lnTo>
                <a:lnTo>
                  <a:pt x="3045" y="130"/>
                </a:lnTo>
                <a:lnTo>
                  <a:pt x="3077" y="163"/>
                </a:lnTo>
                <a:lnTo>
                  <a:pt x="3108" y="163"/>
                </a:lnTo>
                <a:lnTo>
                  <a:pt x="3139" y="163"/>
                </a:lnTo>
                <a:lnTo>
                  <a:pt x="3170" y="163"/>
                </a:lnTo>
                <a:lnTo>
                  <a:pt x="3232" y="195"/>
                </a:lnTo>
                <a:lnTo>
                  <a:pt x="3264" y="227"/>
                </a:lnTo>
                <a:lnTo>
                  <a:pt x="3296" y="227"/>
                </a:lnTo>
                <a:lnTo>
                  <a:pt x="3328" y="260"/>
                </a:lnTo>
                <a:lnTo>
                  <a:pt x="3359" y="260"/>
                </a:lnTo>
                <a:lnTo>
                  <a:pt x="3422" y="227"/>
                </a:lnTo>
                <a:lnTo>
                  <a:pt x="3422" y="260"/>
                </a:lnTo>
                <a:lnTo>
                  <a:pt x="3422" y="324"/>
                </a:lnTo>
                <a:lnTo>
                  <a:pt x="3422" y="356"/>
                </a:lnTo>
                <a:lnTo>
                  <a:pt x="3453" y="423"/>
                </a:lnTo>
                <a:lnTo>
                  <a:pt x="3453" y="455"/>
                </a:lnTo>
                <a:lnTo>
                  <a:pt x="3453" y="520"/>
                </a:lnTo>
                <a:lnTo>
                  <a:pt x="3453" y="616"/>
                </a:lnTo>
                <a:lnTo>
                  <a:pt x="3453" y="649"/>
                </a:lnTo>
                <a:lnTo>
                  <a:pt x="3422" y="715"/>
                </a:lnTo>
                <a:lnTo>
                  <a:pt x="3453" y="748"/>
                </a:lnTo>
                <a:lnTo>
                  <a:pt x="3579" y="276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4" name="Freeform 32"/>
          <p:cNvSpPr>
            <a:spLocks noChangeArrowheads="1"/>
          </p:cNvSpPr>
          <p:nvPr/>
        </p:nvSpPr>
        <p:spPr bwMode="auto">
          <a:xfrm>
            <a:off x="2405063" y="644525"/>
            <a:ext cx="315913" cy="654050"/>
          </a:xfrm>
          <a:custGeom>
            <a:avLst/>
            <a:gdLst>
              <a:gd name="T0" fmla="*/ 502 w 880"/>
              <a:gd name="T1" fmla="*/ 1754 h 1820"/>
              <a:gd name="T2" fmla="*/ 565 w 880"/>
              <a:gd name="T3" fmla="*/ 1688 h 1820"/>
              <a:gd name="T4" fmla="*/ 565 w 880"/>
              <a:gd name="T5" fmla="*/ 1494 h 1820"/>
              <a:gd name="T6" fmla="*/ 597 w 880"/>
              <a:gd name="T7" fmla="*/ 1428 h 1820"/>
              <a:gd name="T8" fmla="*/ 722 w 880"/>
              <a:gd name="T9" fmla="*/ 1364 h 1820"/>
              <a:gd name="T10" fmla="*/ 846 w 880"/>
              <a:gd name="T11" fmla="*/ 1267 h 1820"/>
              <a:gd name="T12" fmla="*/ 846 w 880"/>
              <a:gd name="T13" fmla="*/ 1201 h 1820"/>
              <a:gd name="T14" fmla="*/ 846 w 880"/>
              <a:gd name="T15" fmla="*/ 1071 h 1820"/>
              <a:gd name="T16" fmla="*/ 785 w 880"/>
              <a:gd name="T17" fmla="*/ 975 h 1820"/>
              <a:gd name="T18" fmla="*/ 722 w 880"/>
              <a:gd name="T19" fmla="*/ 975 h 1820"/>
              <a:gd name="T20" fmla="*/ 659 w 880"/>
              <a:gd name="T21" fmla="*/ 1007 h 1820"/>
              <a:gd name="T22" fmla="*/ 691 w 880"/>
              <a:gd name="T23" fmla="*/ 908 h 1820"/>
              <a:gd name="T24" fmla="*/ 627 w 880"/>
              <a:gd name="T25" fmla="*/ 941 h 1820"/>
              <a:gd name="T26" fmla="*/ 565 w 880"/>
              <a:gd name="T27" fmla="*/ 845 h 1820"/>
              <a:gd name="T28" fmla="*/ 597 w 880"/>
              <a:gd name="T29" fmla="*/ 747 h 1820"/>
              <a:gd name="T30" fmla="*/ 659 w 880"/>
              <a:gd name="T31" fmla="*/ 747 h 1820"/>
              <a:gd name="T32" fmla="*/ 691 w 880"/>
              <a:gd name="T33" fmla="*/ 682 h 1820"/>
              <a:gd name="T34" fmla="*/ 753 w 880"/>
              <a:gd name="T35" fmla="*/ 617 h 1820"/>
              <a:gd name="T36" fmla="*/ 816 w 880"/>
              <a:gd name="T37" fmla="*/ 585 h 1820"/>
              <a:gd name="T38" fmla="*/ 816 w 880"/>
              <a:gd name="T39" fmla="*/ 487 h 1820"/>
              <a:gd name="T40" fmla="*/ 753 w 880"/>
              <a:gd name="T41" fmla="*/ 455 h 1820"/>
              <a:gd name="T42" fmla="*/ 691 w 880"/>
              <a:gd name="T43" fmla="*/ 325 h 1820"/>
              <a:gd name="T44" fmla="*/ 722 w 880"/>
              <a:gd name="T45" fmla="*/ 259 h 1820"/>
              <a:gd name="T46" fmla="*/ 816 w 880"/>
              <a:gd name="T47" fmla="*/ 195 h 1820"/>
              <a:gd name="T48" fmla="*/ 816 w 880"/>
              <a:gd name="T49" fmla="*/ 130 h 1820"/>
              <a:gd name="T50" fmla="*/ 785 w 880"/>
              <a:gd name="T51" fmla="*/ 97 h 1820"/>
              <a:gd name="T52" fmla="*/ 722 w 880"/>
              <a:gd name="T53" fmla="*/ 130 h 1820"/>
              <a:gd name="T54" fmla="*/ 691 w 880"/>
              <a:gd name="T55" fmla="*/ 130 h 1820"/>
              <a:gd name="T56" fmla="*/ 627 w 880"/>
              <a:gd name="T57" fmla="*/ 65 h 1820"/>
              <a:gd name="T58" fmla="*/ 565 w 880"/>
              <a:gd name="T59" fmla="*/ 32 h 1820"/>
              <a:gd name="T60" fmla="*/ 502 w 880"/>
              <a:gd name="T61" fmla="*/ 0 h 1820"/>
              <a:gd name="T62" fmla="*/ 439 w 880"/>
              <a:gd name="T63" fmla="*/ 32 h 1820"/>
              <a:gd name="T64" fmla="*/ 345 w 880"/>
              <a:gd name="T65" fmla="*/ 65 h 1820"/>
              <a:gd name="T66" fmla="*/ 314 w 880"/>
              <a:gd name="T67" fmla="*/ 130 h 1820"/>
              <a:gd name="T68" fmla="*/ 251 w 880"/>
              <a:gd name="T69" fmla="*/ 162 h 1820"/>
              <a:gd name="T70" fmla="*/ 220 w 880"/>
              <a:gd name="T71" fmla="*/ 195 h 1820"/>
              <a:gd name="T72" fmla="*/ 220 w 880"/>
              <a:gd name="T73" fmla="*/ 259 h 1820"/>
              <a:gd name="T74" fmla="*/ 188 w 880"/>
              <a:gd name="T75" fmla="*/ 422 h 1820"/>
              <a:gd name="T76" fmla="*/ 188 w 880"/>
              <a:gd name="T77" fmla="*/ 487 h 1820"/>
              <a:gd name="T78" fmla="*/ 188 w 880"/>
              <a:gd name="T79" fmla="*/ 617 h 1820"/>
              <a:gd name="T80" fmla="*/ 94 w 880"/>
              <a:gd name="T81" fmla="*/ 747 h 1820"/>
              <a:gd name="T82" fmla="*/ 31 w 880"/>
              <a:gd name="T83" fmla="*/ 845 h 1820"/>
              <a:gd name="T84" fmla="*/ 31 w 880"/>
              <a:gd name="T85" fmla="*/ 975 h 1820"/>
              <a:gd name="T86" fmla="*/ 62 w 880"/>
              <a:gd name="T87" fmla="*/ 1039 h 1820"/>
              <a:gd name="T88" fmla="*/ 125 w 880"/>
              <a:gd name="T89" fmla="*/ 1104 h 1820"/>
              <a:gd name="T90" fmla="*/ 156 w 880"/>
              <a:gd name="T91" fmla="*/ 1201 h 1820"/>
              <a:gd name="T92" fmla="*/ 220 w 880"/>
              <a:gd name="T93" fmla="*/ 1267 h 1820"/>
              <a:gd name="T94" fmla="*/ 314 w 880"/>
              <a:gd name="T95" fmla="*/ 1331 h 1820"/>
              <a:gd name="T96" fmla="*/ 345 w 880"/>
              <a:gd name="T97" fmla="*/ 1396 h 1820"/>
              <a:gd name="T98" fmla="*/ 376 w 880"/>
              <a:gd name="T99" fmla="*/ 1494 h 1820"/>
              <a:gd name="T100" fmla="*/ 376 w 880"/>
              <a:gd name="T101" fmla="*/ 1688 h 1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80" h="1820">
                <a:moveTo>
                  <a:pt x="408" y="1819"/>
                </a:moveTo>
                <a:lnTo>
                  <a:pt x="502" y="1754"/>
                </a:lnTo>
                <a:lnTo>
                  <a:pt x="533" y="1721"/>
                </a:lnTo>
                <a:lnTo>
                  <a:pt x="565" y="1688"/>
                </a:lnTo>
                <a:lnTo>
                  <a:pt x="565" y="1559"/>
                </a:lnTo>
                <a:lnTo>
                  <a:pt x="565" y="1494"/>
                </a:lnTo>
                <a:lnTo>
                  <a:pt x="565" y="1461"/>
                </a:lnTo>
                <a:lnTo>
                  <a:pt x="597" y="1428"/>
                </a:lnTo>
                <a:lnTo>
                  <a:pt x="659" y="1396"/>
                </a:lnTo>
                <a:lnTo>
                  <a:pt x="722" y="1364"/>
                </a:lnTo>
                <a:lnTo>
                  <a:pt x="816" y="1331"/>
                </a:lnTo>
                <a:lnTo>
                  <a:pt x="846" y="1267"/>
                </a:lnTo>
                <a:lnTo>
                  <a:pt x="879" y="1267"/>
                </a:lnTo>
                <a:lnTo>
                  <a:pt x="846" y="1201"/>
                </a:lnTo>
                <a:lnTo>
                  <a:pt x="846" y="1104"/>
                </a:lnTo>
                <a:lnTo>
                  <a:pt x="846" y="1071"/>
                </a:lnTo>
                <a:lnTo>
                  <a:pt x="816" y="1039"/>
                </a:lnTo>
                <a:lnTo>
                  <a:pt x="785" y="975"/>
                </a:lnTo>
                <a:lnTo>
                  <a:pt x="753" y="975"/>
                </a:lnTo>
                <a:lnTo>
                  <a:pt x="722" y="975"/>
                </a:lnTo>
                <a:lnTo>
                  <a:pt x="691" y="1007"/>
                </a:lnTo>
                <a:lnTo>
                  <a:pt x="659" y="1007"/>
                </a:lnTo>
                <a:lnTo>
                  <a:pt x="691" y="941"/>
                </a:lnTo>
                <a:lnTo>
                  <a:pt x="691" y="908"/>
                </a:lnTo>
                <a:lnTo>
                  <a:pt x="659" y="908"/>
                </a:lnTo>
                <a:lnTo>
                  <a:pt x="627" y="941"/>
                </a:lnTo>
                <a:lnTo>
                  <a:pt x="597" y="908"/>
                </a:lnTo>
                <a:lnTo>
                  <a:pt x="565" y="845"/>
                </a:lnTo>
                <a:lnTo>
                  <a:pt x="565" y="811"/>
                </a:lnTo>
                <a:lnTo>
                  <a:pt x="597" y="747"/>
                </a:lnTo>
                <a:lnTo>
                  <a:pt x="627" y="747"/>
                </a:lnTo>
                <a:lnTo>
                  <a:pt x="659" y="747"/>
                </a:lnTo>
                <a:lnTo>
                  <a:pt x="659" y="715"/>
                </a:lnTo>
                <a:lnTo>
                  <a:pt x="691" y="682"/>
                </a:lnTo>
                <a:lnTo>
                  <a:pt x="722" y="648"/>
                </a:lnTo>
                <a:lnTo>
                  <a:pt x="753" y="617"/>
                </a:lnTo>
                <a:lnTo>
                  <a:pt x="785" y="585"/>
                </a:lnTo>
                <a:lnTo>
                  <a:pt x="816" y="585"/>
                </a:lnTo>
                <a:lnTo>
                  <a:pt x="816" y="552"/>
                </a:lnTo>
                <a:lnTo>
                  <a:pt x="816" y="487"/>
                </a:lnTo>
                <a:lnTo>
                  <a:pt x="785" y="455"/>
                </a:lnTo>
                <a:lnTo>
                  <a:pt x="753" y="455"/>
                </a:lnTo>
                <a:lnTo>
                  <a:pt x="691" y="388"/>
                </a:lnTo>
                <a:lnTo>
                  <a:pt x="691" y="325"/>
                </a:lnTo>
                <a:lnTo>
                  <a:pt x="691" y="292"/>
                </a:lnTo>
                <a:lnTo>
                  <a:pt x="722" y="259"/>
                </a:lnTo>
                <a:lnTo>
                  <a:pt x="753" y="227"/>
                </a:lnTo>
                <a:lnTo>
                  <a:pt x="816" y="195"/>
                </a:lnTo>
                <a:lnTo>
                  <a:pt x="816" y="162"/>
                </a:lnTo>
                <a:lnTo>
                  <a:pt x="816" y="130"/>
                </a:lnTo>
                <a:lnTo>
                  <a:pt x="816" y="97"/>
                </a:lnTo>
                <a:lnTo>
                  <a:pt x="785" y="97"/>
                </a:lnTo>
                <a:lnTo>
                  <a:pt x="753" y="130"/>
                </a:lnTo>
                <a:lnTo>
                  <a:pt x="722" y="130"/>
                </a:lnTo>
                <a:lnTo>
                  <a:pt x="722" y="162"/>
                </a:lnTo>
                <a:lnTo>
                  <a:pt x="691" y="130"/>
                </a:lnTo>
                <a:lnTo>
                  <a:pt x="659" y="130"/>
                </a:lnTo>
                <a:lnTo>
                  <a:pt x="627" y="65"/>
                </a:lnTo>
                <a:lnTo>
                  <a:pt x="627" y="32"/>
                </a:lnTo>
                <a:lnTo>
                  <a:pt x="565" y="32"/>
                </a:lnTo>
                <a:lnTo>
                  <a:pt x="533" y="32"/>
                </a:lnTo>
                <a:lnTo>
                  <a:pt x="502" y="0"/>
                </a:lnTo>
                <a:lnTo>
                  <a:pt x="470" y="32"/>
                </a:lnTo>
                <a:lnTo>
                  <a:pt x="439" y="32"/>
                </a:lnTo>
                <a:lnTo>
                  <a:pt x="376" y="32"/>
                </a:lnTo>
                <a:lnTo>
                  <a:pt x="345" y="65"/>
                </a:lnTo>
                <a:lnTo>
                  <a:pt x="314" y="97"/>
                </a:lnTo>
                <a:lnTo>
                  <a:pt x="314" y="130"/>
                </a:lnTo>
                <a:lnTo>
                  <a:pt x="283" y="97"/>
                </a:lnTo>
                <a:lnTo>
                  <a:pt x="251" y="162"/>
                </a:lnTo>
                <a:lnTo>
                  <a:pt x="251" y="195"/>
                </a:lnTo>
                <a:lnTo>
                  <a:pt x="220" y="195"/>
                </a:lnTo>
                <a:lnTo>
                  <a:pt x="220" y="227"/>
                </a:lnTo>
                <a:lnTo>
                  <a:pt x="220" y="259"/>
                </a:lnTo>
                <a:lnTo>
                  <a:pt x="220" y="325"/>
                </a:lnTo>
                <a:lnTo>
                  <a:pt x="188" y="422"/>
                </a:lnTo>
                <a:lnTo>
                  <a:pt x="220" y="455"/>
                </a:lnTo>
                <a:lnTo>
                  <a:pt x="188" y="487"/>
                </a:lnTo>
                <a:lnTo>
                  <a:pt x="220" y="552"/>
                </a:lnTo>
                <a:lnTo>
                  <a:pt x="188" y="617"/>
                </a:lnTo>
                <a:lnTo>
                  <a:pt x="156" y="682"/>
                </a:lnTo>
                <a:lnTo>
                  <a:pt x="94" y="747"/>
                </a:lnTo>
                <a:lnTo>
                  <a:pt x="62" y="811"/>
                </a:lnTo>
                <a:lnTo>
                  <a:pt x="31" y="845"/>
                </a:lnTo>
                <a:lnTo>
                  <a:pt x="0" y="908"/>
                </a:lnTo>
                <a:lnTo>
                  <a:pt x="31" y="975"/>
                </a:lnTo>
                <a:lnTo>
                  <a:pt x="31" y="1007"/>
                </a:lnTo>
                <a:lnTo>
                  <a:pt x="62" y="1039"/>
                </a:lnTo>
                <a:lnTo>
                  <a:pt x="94" y="1071"/>
                </a:lnTo>
                <a:lnTo>
                  <a:pt x="125" y="1104"/>
                </a:lnTo>
                <a:lnTo>
                  <a:pt x="156" y="1136"/>
                </a:lnTo>
                <a:lnTo>
                  <a:pt x="156" y="1201"/>
                </a:lnTo>
                <a:lnTo>
                  <a:pt x="188" y="1234"/>
                </a:lnTo>
                <a:lnTo>
                  <a:pt x="220" y="1267"/>
                </a:lnTo>
                <a:lnTo>
                  <a:pt x="251" y="1299"/>
                </a:lnTo>
                <a:lnTo>
                  <a:pt x="314" y="1331"/>
                </a:lnTo>
                <a:lnTo>
                  <a:pt x="345" y="1364"/>
                </a:lnTo>
                <a:lnTo>
                  <a:pt x="345" y="1396"/>
                </a:lnTo>
                <a:lnTo>
                  <a:pt x="345" y="1461"/>
                </a:lnTo>
                <a:lnTo>
                  <a:pt x="376" y="1494"/>
                </a:lnTo>
                <a:lnTo>
                  <a:pt x="376" y="1559"/>
                </a:lnTo>
                <a:lnTo>
                  <a:pt x="376" y="1688"/>
                </a:lnTo>
                <a:lnTo>
                  <a:pt x="408" y="1819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05" name="Freeform 33"/>
          <p:cNvSpPr>
            <a:spLocks noChangeArrowheads="1"/>
          </p:cNvSpPr>
          <p:nvPr/>
        </p:nvSpPr>
        <p:spPr bwMode="auto">
          <a:xfrm>
            <a:off x="2405063" y="644525"/>
            <a:ext cx="315913" cy="654050"/>
          </a:xfrm>
          <a:custGeom>
            <a:avLst/>
            <a:gdLst>
              <a:gd name="T0" fmla="*/ 502 w 880"/>
              <a:gd name="T1" fmla="*/ 1754 h 1820"/>
              <a:gd name="T2" fmla="*/ 565 w 880"/>
              <a:gd name="T3" fmla="*/ 1688 h 1820"/>
              <a:gd name="T4" fmla="*/ 565 w 880"/>
              <a:gd name="T5" fmla="*/ 1494 h 1820"/>
              <a:gd name="T6" fmla="*/ 597 w 880"/>
              <a:gd name="T7" fmla="*/ 1428 h 1820"/>
              <a:gd name="T8" fmla="*/ 722 w 880"/>
              <a:gd name="T9" fmla="*/ 1364 h 1820"/>
              <a:gd name="T10" fmla="*/ 846 w 880"/>
              <a:gd name="T11" fmla="*/ 1267 h 1820"/>
              <a:gd name="T12" fmla="*/ 846 w 880"/>
              <a:gd name="T13" fmla="*/ 1201 h 1820"/>
              <a:gd name="T14" fmla="*/ 846 w 880"/>
              <a:gd name="T15" fmla="*/ 1071 h 1820"/>
              <a:gd name="T16" fmla="*/ 785 w 880"/>
              <a:gd name="T17" fmla="*/ 975 h 1820"/>
              <a:gd name="T18" fmla="*/ 722 w 880"/>
              <a:gd name="T19" fmla="*/ 975 h 1820"/>
              <a:gd name="T20" fmla="*/ 659 w 880"/>
              <a:gd name="T21" fmla="*/ 1007 h 1820"/>
              <a:gd name="T22" fmla="*/ 691 w 880"/>
              <a:gd name="T23" fmla="*/ 908 h 1820"/>
              <a:gd name="T24" fmla="*/ 627 w 880"/>
              <a:gd name="T25" fmla="*/ 941 h 1820"/>
              <a:gd name="T26" fmla="*/ 565 w 880"/>
              <a:gd name="T27" fmla="*/ 845 h 1820"/>
              <a:gd name="T28" fmla="*/ 597 w 880"/>
              <a:gd name="T29" fmla="*/ 747 h 1820"/>
              <a:gd name="T30" fmla="*/ 659 w 880"/>
              <a:gd name="T31" fmla="*/ 747 h 1820"/>
              <a:gd name="T32" fmla="*/ 691 w 880"/>
              <a:gd name="T33" fmla="*/ 682 h 1820"/>
              <a:gd name="T34" fmla="*/ 753 w 880"/>
              <a:gd name="T35" fmla="*/ 617 h 1820"/>
              <a:gd name="T36" fmla="*/ 816 w 880"/>
              <a:gd name="T37" fmla="*/ 585 h 1820"/>
              <a:gd name="T38" fmla="*/ 816 w 880"/>
              <a:gd name="T39" fmla="*/ 487 h 1820"/>
              <a:gd name="T40" fmla="*/ 753 w 880"/>
              <a:gd name="T41" fmla="*/ 455 h 1820"/>
              <a:gd name="T42" fmla="*/ 691 w 880"/>
              <a:gd name="T43" fmla="*/ 325 h 1820"/>
              <a:gd name="T44" fmla="*/ 722 w 880"/>
              <a:gd name="T45" fmla="*/ 259 h 1820"/>
              <a:gd name="T46" fmla="*/ 816 w 880"/>
              <a:gd name="T47" fmla="*/ 195 h 1820"/>
              <a:gd name="T48" fmla="*/ 816 w 880"/>
              <a:gd name="T49" fmla="*/ 130 h 1820"/>
              <a:gd name="T50" fmla="*/ 785 w 880"/>
              <a:gd name="T51" fmla="*/ 97 h 1820"/>
              <a:gd name="T52" fmla="*/ 722 w 880"/>
              <a:gd name="T53" fmla="*/ 130 h 1820"/>
              <a:gd name="T54" fmla="*/ 691 w 880"/>
              <a:gd name="T55" fmla="*/ 130 h 1820"/>
              <a:gd name="T56" fmla="*/ 627 w 880"/>
              <a:gd name="T57" fmla="*/ 65 h 1820"/>
              <a:gd name="T58" fmla="*/ 565 w 880"/>
              <a:gd name="T59" fmla="*/ 32 h 1820"/>
              <a:gd name="T60" fmla="*/ 502 w 880"/>
              <a:gd name="T61" fmla="*/ 0 h 1820"/>
              <a:gd name="T62" fmla="*/ 439 w 880"/>
              <a:gd name="T63" fmla="*/ 32 h 1820"/>
              <a:gd name="T64" fmla="*/ 345 w 880"/>
              <a:gd name="T65" fmla="*/ 65 h 1820"/>
              <a:gd name="T66" fmla="*/ 314 w 880"/>
              <a:gd name="T67" fmla="*/ 130 h 1820"/>
              <a:gd name="T68" fmla="*/ 251 w 880"/>
              <a:gd name="T69" fmla="*/ 162 h 1820"/>
              <a:gd name="T70" fmla="*/ 220 w 880"/>
              <a:gd name="T71" fmla="*/ 195 h 1820"/>
              <a:gd name="T72" fmla="*/ 220 w 880"/>
              <a:gd name="T73" fmla="*/ 259 h 1820"/>
              <a:gd name="T74" fmla="*/ 188 w 880"/>
              <a:gd name="T75" fmla="*/ 422 h 1820"/>
              <a:gd name="T76" fmla="*/ 188 w 880"/>
              <a:gd name="T77" fmla="*/ 487 h 1820"/>
              <a:gd name="T78" fmla="*/ 188 w 880"/>
              <a:gd name="T79" fmla="*/ 617 h 1820"/>
              <a:gd name="T80" fmla="*/ 94 w 880"/>
              <a:gd name="T81" fmla="*/ 747 h 1820"/>
              <a:gd name="T82" fmla="*/ 31 w 880"/>
              <a:gd name="T83" fmla="*/ 845 h 1820"/>
              <a:gd name="T84" fmla="*/ 31 w 880"/>
              <a:gd name="T85" fmla="*/ 975 h 1820"/>
              <a:gd name="T86" fmla="*/ 62 w 880"/>
              <a:gd name="T87" fmla="*/ 1039 h 1820"/>
              <a:gd name="T88" fmla="*/ 125 w 880"/>
              <a:gd name="T89" fmla="*/ 1104 h 1820"/>
              <a:gd name="T90" fmla="*/ 156 w 880"/>
              <a:gd name="T91" fmla="*/ 1201 h 1820"/>
              <a:gd name="T92" fmla="*/ 220 w 880"/>
              <a:gd name="T93" fmla="*/ 1267 h 1820"/>
              <a:gd name="T94" fmla="*/ 314 w 880"/>
              <a:gd name="T95" fmla="*/ 1331 h 1820"/>
              <a:gd name="T96" fmla="*/ 345 w 880"/>
              <a:gd name="T97" fmla="*/ 1396 h 1820"/>
              <a:gd name="T98" fmla="*/ 376 w 880"/>
              <a:gd name="T99" fmla="*/ 1494 h 1820"/>
              <a:gd name="T100" fmla="*/ 376 w 880"/>
              <a:gd name="T101" fmla="*/ 1688 h 1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80" h="1820">
                <a:moveTo>
                  <a:pt x="408" y="1819"/>
                </a:moveTo>
                <a:lnTo>
                  <a:pt x="502" y="1754"/>
                </a:lnTo>
                <a:lnTo>
                  <a:pt x="533" y="1721"/>
                </a:lnTo>
                <a:lnTo>
                  <a:pt x="565" y="1688"/>
                </a:lnTo>
                <a:lnTo>
                  <a:pt x="565" y="1559"/>
                </a:lnTo>
                <a:lnTo>
                  <a:pt x="565" y="1494"/>
                </a:lnTo>
                <a:lnTo>
                  <a:pt x="565" y="1461"/>
                </a:lnTo>
                <a:lnTo>
                  <a:pt x="597" y="1428"/>
                </a:lnTo>
                <a:lnTo>
                  <a:pt x="659" y="1396"/>
                </a:lnTo>
                <a:lnTo>
                  <a:pt x="722" y="1364"/>
                </a:lnTo>
                <a:lnTo>
                  <a:pt x="816" y="1331"/>
                </a:lnTo>
                <a:lnTo>
                  <a:pt x="846" y="1267"/>
                </a:lnTo>
                <a:lnTo>
                  <a:pt x="879" y="1267"/>
                </a:lnTo>
                <a:lnTo>
                  <a:pt x="846" y="1201"/>
                </a:lnTo>
                <a:lnTo>
                  <a:pt x="846" y="1104"/>
                </a:lnTo>
                <a:lnTo>
                  <a:pt x="846" y="1071"/>
                </a:lnTo>
                <a:lnTo>
                  <a:pt x="816" y="1039"/>
                </a:lnTo>
                <a:lnTo>
                  <a:pt x="785" y="975"/>
                </a:lnTo>
                <a:lnTo>
                  <a:pt x="753" y="975"/>
                </a:lnTo>
                <a:lnTo>
                  <a:pt x="722" y="975"/>
                </a:lnTo>
                <a:lnTo>
                  <a:pt x="691" y="1007"/>
                </a:lnTo>
                <a:lnTo>
                  <a:pt x="659" y="1007"/>
                </a:lnTo>
                <a:lnTo>
                  <a:pt x="691" y="941"/>
                </a:lnTo>
                <a:lnTo>
                  <a:pt x="691" y="908"/>
                </a:lnTo>
                <a:lnTo>
                  <a:pt x="659" y="908"/>
                </a:lnTo>
                <a:lnTo>
                  <a:pt x="627" y="941"/>
                </a:lnTo>
                <a:lnTo>
                  <a:pt x="597" y="908"/>
                </a:lnTo>
                <a:lnTo>
                  <a:pt x="565" y="845"/>
                </a:lnTo>
                <a:lnTo>
                  <a:pt x="565" y="811"/>
                </a:lnTo>
                <a:lnTo>
                  <a:pt x="597" y="747"/>
                </a:lnTo>
                <a:lnTo>
                  <a:pt x="627" y="747"/>
                </a:lnTo>
                <a:lnTo>
                  <a:pt x="659" y="747"/>
                </a:lnTo>
                <a:lnTo>
                  <a:pt x="659" y="715"/>
                </a:lnTo>
                <a:lnTo>
                  <a:pt x="691" y="682"/>
                </a:lnTo>
                <a:lnTo>
                  <a:pt x="722" y="648"/>
                </a:lnTo>
                <a:lnTo>
                  <a:pt x="753" y="617"/>
                </a:lnTo>
                <a:lnTo>
                  <a:pt x="785" y="585"/>
                </a:lnTo>
                <a:lnTo>
                  <a:pt x="816" y="585"/>
                </a:lnTo>
                <a:lnTo>
                  <a:pt x="816" y="552"/>
                </a:lnTo>
                <a:lnTo>
                  <a:pt x="816" y="487"/>
                </a:lnTo>
                <a:lnTo>
                  <a:pt x="785" y="455"/>
                </a:lnTo>
                <a:lnTo>
                  <a:pt x="753" y="455"/>
                </a:lnTo>
                <a:lnTo>
                  <a:pt x="691" y="388"/>
                </a:lnTo>
                <a:lnTo>
                  <a:pt x="691" y="325"/>
                </a:lnTo>
                <a:lnTo>
                  <a:pt x="691" y="292"/>
                </a:lnTo>
                <a:lnTo>
                  <a:pt x="722" y="259"/>
                </a:lnTo>
                <a:lnTo>
                  <a:pt x="753" y="227"/>
                </a:lnTo>
                <a:lnTo>
                  <a:pt x="816" y="195"/>
                </a:lnTo>
                <a:lnTo>
                  <a:pt x="816" y="162"/>
                </a:lnTo>
                <a:lnTo>
                  <a:pt x="816" y="130"/>
                </a:lnTo>
                <a:lnTo>
                  <a:pt x="816" y="97"/>
                </a:lnTo>
                <a:lnTo>
                  <a:pt x="785" y="97"/>
                </a:lnTo>
                <a:lnTo>
                  <a:pt x="753" y="130"/>
                </a:lnTo>
                <a:lnTo>
                  <a:pt x="722" y="130"/>
                </a:lnTo>
                <a:lnTo>
                  <a:pt x="722" y="162"/>
                </a:lnTo>
                <a:lnTo>
                  <a:pt x="691" y="130"/>
                </a:lnTo>
                <a:lnTo>
                  <a:pt x="659" y="130"/>
                </a:lnTo>
                <a:lnTo>
                  <a:pt x="627" y="65"/>
                </a:lnTo>
                <a:lnTo>
                  <a:pt x="627" y="32"/>
                </a:lnTo>
                <a:lnTo>
                  <a:pt x="565" y="32"/>
                </a:lnTo>
                <a:lnTo>
                  <a:pt x="533" y="32"/>
                </a:lnTo>
                <a:lnTo>
                  <a:pt x="502" y="0"/>
                </a:lnTo>
                <a:lnTo>
                  <a:pt x="470" y="32"/>
                </a:lnTo>
                <a:lnTo>
                  <a:pt x="439" y="32"/>
                </a:lnTo>
                <a:lnTo>
                  <a:pt x="376" y="32"/>
                </a:lnTo>
                <a:lnTo>
                  <a:pt x="345" y="65"/>
                </a:lnTo>
                <a:lnTo>
                  <a:pt x="314" y="97"/>
                </a:lnTo>
                <a:lnTo>
                  <a:pt x="314" y="130"/>
                </a:lnTo>
                <a:lnTo>
                  <a:pt x="283" y="97"/>
                </a:lnTo>
                <a:lnTo>
                  <a:pt x="251" y="162"/>
                </a:lnTo>
                <a:lnTo>
                  <a:pt x="251" y="195"/>
                </a:lnTo>
                <a:lnTo>
                  <a:pt x="220" y="195"/>
                </a:lnTo>
                <a:lnTo>
                  <a:pt x="220" y="227"/>
                </a:lnTo>
                <a:lnTo>
                  <a:pt x="220" y="259"/>
                </a:lnTo>
                <a:lnTo>
                  <a:pt x="220" y="325"/>
                </a:lnTo>
                <a:lnTo>
                  <a:pt x="188" y="422"/>
                </a:lnTo>
                <a:lnTo>
                  <a:pt x="220" y="455"/>
                </a:lnTo>
                <a:lnTo>
                  <a:pt x="188" y="487"/>
                </a:lnTo>
                <a:lnTo>
                  <a:pt x="220" y="552"/>
                </a:lnTo>
                <a:lnTo>
                  <a:pt x="188" y="617"/>
                </a:lnTo>
                <a:lnTo>
                  <a:pt x="156" y="682"/>
                </a:lnTo>
                <a:lnTo>
                  <a:pt x="94" y="747"/>
                </a:lnTo>
                <a:lnTo>
                  <a:pt x="62" y="811"/>
                </a:lnTo>
                <a:lnTo>
                  <a:pt x="31" y="845"/>
                </a:lnTo>
                <a:lnTo>
                  <a:pt x="0" y="908"/>
                </a:lnTo>
                <a:lnTo>
                  <a:pt x="31" y="975"/>
                </a:lnTo>
                <a:lnTo>
                  <a:pt x="31" y="1007"/>
                </a:lnTo>
                <a:lnTo>
                  <a:pt x="62" y="1039"/>
                </a:lnTo>
                <a:lnTo>
                  <a:pt x="94" y="1071"/>
                </a:lnTo>
                <a:lnTo>
                  <a:pt x="125" y="1104"/>
                </a:lnTo>
                <a:lnTo>
                  <a:pt x="156" y="1136"/>
                </a:lnTo>
                <a:lnTo>
                  <a:pt x="156" y="1201"/>
                </a:lnTo>
                <a:lnTo>
                  <a:pt x="188" y="1234"/>
                </a:lnTo>
                <a:lnTo>
                  <a:pt x="220" y="1267"/>
                </a:lnTo>
                <a:lnTo>
                  <a:pt x="251" y="1299"/>
                </a:lnTo>
                <a:lnTo>
                  <a:pt x="314" y="1331"/>
                </a:lnTo>
                <a:lnTo>
                  <a:pt x="345" y="1364"/>
                </a:lnTo>
                <a:lnTo>
                  <a:pt x="345" y="1396"/>
                </a:lnTo>
                <a:lnTo>
                  <a:pt x="345" y="1461"/>
                </a:lnTo>
                <a:lnTo>
                  <a:pt x="376" y="1494"/>
                </a:lnTo>
                <a:lnTo>
                  <a:pt x="376" y="1559"/>
                </a:lnTo>
                <a:lnTo>
                  <a:pt x="376" y="1688"/>
                </a:lnTo>
                <a:lnTo>
                  <a:pt x="408" y="1819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106" name="Freeform 34"/>
          <p:cNvSpPr>
            <a:spLocks noChangeArrowheads="1"/>
          </p:cNvSpPr>
          <p:nvPr/>
        </p:nvSpPr>
        <p:spPr bwMode="auto">
          <a:xfrm>
            <a:off x="1082675" y="668338"/>
            <a:ext cx="1649413" cy="1635125"/>
          </a:xfrm>
          <a:custGeom>
            <a:avLst/>
            <a:gdLst>
              <a:gd name="T0" fmla="*/ 32 w 4586"/>
              <a:gd name="T1" fmla="*/ 1980 h 4548"/>
              <a:gd name="T2" fmla="*/ 125 w 4586"/>
              <a:gd name="T3" fmla="*/ 1883 h 4548"/>
              <a:gd name="T4" fmla="*/ 314 w 4586"/>
              <a:gd name="T5" fmla="*/ 1787 h 4548"/>
              <a:gd name="T6" fmla="*/ 471 w 4586"/>
              <a:gd name="T7" fmla="*/ 1754 h 4548"/>
              <a:gd name="T8" fmla="*/ 627 w 4586"/>
              <a:gd name="T9" fmla="*/ 1754 h 4548"/>
              <a:gd name="T10" fmla="*/ 943 w 4586"/>
              <a:gd name="T11" fmla="*/ 1623 h 4548"/>
              <a:gd name="T12" fmla="*/ 1225 w 4586"/>
              <a:gd name="T13" fmla="*/ 1462 h 4548"/>
              <a:gd name="T14" fmla="*/ 1350 w 4586"/>
              <a:gd name="T15" fmla="*/ 1331 h 4548"/>
              <a:gd name="T16" fmla="*/ 1476 w 4586"/>
              <a:gd name="T17" fmla="*/ 1234 h 4548"/>
              <a:gd name="T18" fmla="*/ 1632 w 4586"/>
              <a:gd name="T19" fmla="*/ 1202 h 4548"/>
              <a:gd name="T20" fmla="*/ 1790 w 4586"/>
              <a:gd name="T21" fmla="*/ 1103 h 4548"/>
              <a:gd name="T22" fmla="*/ 1759 w 4586"/>
              <a:gd name="T23" fmla="*/ 1006 h 4548"/>
              <a:gd name="T24" fmla="*/ 1727 w 4586"/>
              <a:gd name="T25" fmla="*/ 875 h 4548"/>
              <a:gd name="T26" fmla="*/ 1727 w 4586"/>
              <a:gd name="T27" fmla="*/ 682 h 4548"/>
              <a:gd name="T28" fmla="*/ 1696 w 4586"/>
              <a:gd name="T29" fmla="*/ 552 h 4548"/>
              <a:gd name="T30" fmla="*/ 1727 w 4586"/>
              <a:gd name="T31" fmla="*/ 389 h 4548"/>
              <a:gd name="T32" fmla="*/ 1820 w 4586"/>
              <a:gd name="T33" fmla="*/ 323 h 4548"/>
              <a:gd name="T34" fmla="*/ 1915 w 4586"/>
              <a:gd name="T35" fmla="*/ 260 h 4548"/>
              <a:gd name="T36" fmla="*/ 2042 w 4586"/>
              <a:gd name="T37" fmla="*/ 227 h 4548"/>
              <a:gd name="T38" fmla="*/ 2134 w 4586"/>
              <a:gd name="T39" fmla="*/ 260 h 4548"/>
              <a:gd name="T40" fmla="*/ 2386 w 4586"/>
              <a:gd name="T41" fmla="*/ 96 h 4548"/>
              <a:gd name="T42" fmla="*/ 2606 w 4586"/>
              <a:gd name="T43" fmla="*/ 96 h 4548"/>
              <a:gd name="T44" fmla="*/ 2857 w 4586"/>
              <a:gd name="T45" fmla="*/ 64 h 4548"/>
              <a:gd name="T46" fmla="*/ 3015 w 4586"/>
              <a:gd name="T47" fmla="*/ 32 h 4548"/>
              <a:gd name="T48" fmla="*/ 3171 w 4586"/>
              <a:gd name="T49" fmla="*/ 32 h 4548"/>
              <a:gd name="T50" fmla="*/ 3267 w 4586"/>
              <a:gd name="T51" fmla="*/ 96 h 4548"/>
              <a:gd name="T52" fmla="*/ 3485 w 4586"/>
              <a:gd name="T53" fmla="*/ 32 h 4548"/>
              <a:gd name="T54" fmla="*/ 3580 w 4586"/>
              <a:gd name="T55" fmla="*/ 32 h 4548"/>
              <a:gd name="T56" fmla="*/ 3642 w 4586"/>
              <a:gd name="T57" fmla="*/ 32 h 4548"/>
              <a:gd name="T58" fmla="*/ 3736 w 4586"/>
              <a:gd name="T59" fmla="*/ 32 h 4548"/>
              <a:gd name="T60" fmla="*/ 3862 w 4586"/>
              <a:gd name="T61" fmla="*/ 32 h 4548"/>
              <a:gd name="T62" fmla="*/ 3925 w 4586"/>
              <a:gd name="T63" fmla="*/ 96 h 4548"/>
              <a:gd name="T64" fmla="*/ 3894 w 4586"/>
              <a:gd name="T65" fmla="*/ 162 h 4548"/>
              <a:gd name="T66" fmla="*/ 3862 w 4586"/>
              <a:gd name="T67" fmla="*/ 356 h 4548"/>
              <a:gd name="T68" fmla="*/ 3894 w 4586"/>
              <a:gd name="T69" fmla="*/ 487 h 4548"/>
              <a:gd name="T70" fmla="*/ 3768 w 4586"/>
              <a:gd name="T71" fmla="*/ 682 h 4548"/>
              <a:gd name="T72" fmla="*/ 3674 w 4586"/>
              <a:gd name="T73" fmla="*/ 843 h 4548"/>
              <a:gd name="T74" fmla="*/ 3736 w 4586"/>
              <a:gd name="T75" fmla="*/ 974 h 4548"/>
              <a:gd name="T76" fmla="*/ 3830 w 4586"/>
              <a:gd name="T77" fmla="*/ 1071 h 4548"/>
              <a:gd name="T78" fmla="*/ 3894 w 4586"/>
              <a:gd name="T79" fmla="*/ 1202 h 4548"/>
              <a:gd name="T80" fmla="*/ 4019 w 4586"/>
              <a:gd name="T81" fmla="*/ 1299 h 4548"/>
              <a:gd name="T82" fmla="*/ 4051 w 4586"/>
              <a:gd name="T83" fmla="*/ 1428 h 4548"/>
              <a:gd name="T84" fmla="*/ 4082 w 4586"/>
              <a:gd name="T85" fmla="*/ 1754 h 4548"/>
              <a:gd name="T86" fmla="*/ 4082 w 4586"/>
              <a:gd name="T87" fmla="*/ 1818 h 4548"/>
              <a:gd name="T88" fmla="*/ 4082 w 4586"/>
              <a:gd name="T89" fmla="*/ 2078 h 4548"/>
              <a:gd name="T90" fmla="*/ 4176 w 4586"/>
              <a:gd name="T91" fmla="*/ 2307 h 4548"/>
              <a:gd name="T92" fmla="*/ 4144 w 4586"/>
              <a:gd name="T93" fmla="*/ 2436 h 4548"/>
              <a:gd name="T94" fmla="*/ 4113 w 4586"/>
              <a:gd name="T95" fmla="*/ 2630 h 4548"/>
              <a:gd name="T96" fmla="*/ 4113 w 4586"/>
              <a:gd name="T97" fmla="*/ 2890 h 4548"/>
              <a:gd name="T98" fmla="*/ 4207 w 4586"/>
              <a:gd name="T99" fmla="*/ 3020 h 4548"/>
              <a:gd name="T100" fmla="*/ 4239 w 4586"/>
              <a:gd name="T101" fmla="*/ 3150 h 4548"/>
              <a:gd name="T102" fmla="*/ 4365 w 4586"/>
              <a:gd name="T103" fmla="*/ 3215 h 4548"/>
              <a:gd name="T104" fmla="*/ 4520 w 4586"/>
              <a:gd name="T105" fmla="*/ 3345 h 4548"/>
              <a:gd name="T106" fmla="*/ 4585 w 4586"/>
              <a:gd name="T107" fmla="*/ 3442 h 4548"/>
              <a:gd name="T108" fmla="*/ 3171 w 4586"/>
              <a:gd name="T109" fmla="*/ 4384 h 4548"/>
              <a:gd name="T110" fmla="*/ 2889 w 4586"/>
              <a:gd name="T111" fmla="*/ 4482 h 4548"/>
              <a:gd name="T112" fmla="*/ 2637 w 4586"/>
              <a:gd name="T113" fmla="*/ 4547 h 4548"/>
              <a:gd name="T114" fmla="*/ 2512 w 4586"/>
              <a:gd name="T115" fmla="*/ 4482 h 4548"/>
              <a:gd name="T116" fmla="*/ 2481 w 4586"/>
              <a:gd name="T117" fmla="*/ 4351 h 4548"/>
              <a:gd name="T118" fmla="*/ 2293 w 4586"/>
              <a:gd name="T119" fmla="*/ 4222 h 4548"/>
              <a:gd name="T120" fmla="*/ 2198 w 4586"/>
              <a:gd name="T121" fmla="*/ 4189 h 4548"/>
              <a:gd name="T122" fmla="*/ 2042 w 4586"/>
              <a:gd name="T123" fmla="*/ 3962 h 4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86" h="4548">
                <a:moveTo>
                  <a:pt x="0" y="2273"/>
                </a:moveTo>
                <a:lnTo>
                  <a:pt x="32" y="2013"/>
                </a:lnTo>
                <a:lnTo>
                  <a:pt x="32" y="1980"/>
                </a:lnTo>
                <a:lnTo>
                  <a:pt x="32" y="1948"/>
                </a:lnTo>
                <a:lnTo>
                  <a:pt x="63" y="1948"/>
                </a:lnTo>
                <a:lnTo>
                  <a:pt x="125" y="1883"/>
                </a:lnTo>
                <a:lnTo>
                  <a:pt x="157" y="1850"/>
                </a:lnTo>
                <a:lnTo>
                  <a:pt x="220" y="1818"/>
                </a:lnTo>
                <a:lnTo>
                  <a:pt x="314" y="1787"/>
                </a:lnTo>
                <a:lnTo>
                  <a:pt x="376" y="1754"/>
                </a:lnTo>
                <a:lnTo>
                  <a:pt x="408" y="1754"/>
                </a:lnTo>
                <a:lnTo>
                  <a:pt x="471" y="1754"/>
                </a:lnTo>
                <a:lnTo>
                  <a:pt x="535" y="1721"/>
                </a:lnTo>
                <a:lnTo>
                  <a:pt x="566" y="1721"/>
                </a:lnTo>
                <a:lnTo>
                  <a:pt x="627" y="1754"/>
                </a:lnTo>
                <a:lnTo>
                  <a:pt x="691" y="1721"/>
                </a:lnTo>
                <a:lnTo>
                  <a:pt x="785" y="1688"/>
                </a:lnTo>
                <a:lnTo>
                  <a:pt x="943" y="1623"/>
                </a:lnTo>
                <a:lnTo>
                  <a:pt x="1068" y="1526"/>
                </a:lnTo>
                <a:lnTo>
                  <a:pt x="1194" y="1494"/>
                </a:lnTo>
                <a:lnTo>
                  <a:pt x="1225" y="1462"/>
                </a:lnTo>
                <a:lnTo>
                  <a:pt x="1288" y="1428"/>
                </a:lnTo>
                <a:lnTo>
                  <a:pt x="1319" y="1395"/>
                </a:lnTo>
                <a:lnTo>
                  <a:pt x="1350" y="1331"/>
                </a:lnTo>
                <a:lnTo>
                  <a:pt x="1381" y="1299"/>
                </a:lnTo>
                <a:lnTo>
                  <a:pt x="1445" y="1266"/>
                </a:lnTo>
                <a:lnTo>
                  <a:pt x="1476" y="1234"/>
                </a:lnTo>
                <a:lnTo>
                  <a:pt x="1507" y="1234"/>
                </a:lnTo>
                <a:lnTo>
                  <a:pt x="1570" y="1234"/>
                </a:lnTo>
                <a:lnTo>
                  <a:pt x="1632" y="1202"/>
                </a:lnTo>
                <a:lnTo>
                  <a:pt x="1664" y="1202"/>
                </a:lnTo>
                <a:lnTo>
                  <a:pt x="1759" y="1202"/>
                </a:lnTo>
                <a:lnTo>
                  <a:pt x="1790" y="1103"/>
                </a:lnTo>
                <a:lnTo>
                  <a:pt x="1790" y="1071"/>
                </a:lnTo>
                <a:lnTo>
                  <a:pt x="1790" y="1039"/>
                </a:lnTo>
                <a:lnTo>
                  <a:pt x="1759" y="1006"/>
                </a:lnTo>
                <a:lnTo>
                  <a:pt x="1727" y="974"/>
                </a:lnTo>
                <a:lnTo>
                  <a:pt x="1727" y="909"/>
                </a:lnTo>
                <a:lnTo>
                  <a:pt x="1727" y="875"/>
                </a:lnTo>
                <a:lnTo>
                  <a:pt x="1727" y="843"/>
                </a:lnTo>
                <a:lnTo>
                  <a:pt x="1727" y="780"/>
                </a:lnTo>
                <a:lnTo>
                  <a:pt x="1727" y="682"/>
                </a:lnTo>
                <a:lnTo>
                  <a:pt x="1727" y="616"/>
                </a:lnTo>
                <a:lnTo>
                  <a:pt x="1727" y="583"/>
                </a:lnTo>
                <a:lnTo>
                  <a:pt x="1696" y="552"/>
                </a:lnTo>
                <a:lnTo>
                  <a:pt x="1664" y="389"/>
                </a:lnTo>
                <a:lnTo>
                  <a:pt x="1696" y="389"/>
                </a:lnTo>
                <a:lnTo>
                  <a:pt x="1727" y="389"/>
                </a:lnTo>
                <a:lnTo>
                  <a:pt x="1759" y="356"/>
                </a:lnTo>
                <a:lnTo>
                  <a:pt x="1790" y="356"/>
                </a:lnTo>
                <a:lnTo>
                  <a:pt x="1820" y="323"/>
                </a:lnTo>
                <a:lnTo>
                  <a:pt x="1884" y="292"/>
                </a:lnTo>
                <a:lnTo>
                  <a:pt x="1884" y="260"/>
                </a:lnTo>
                <a:lnTo>
                  <a:pt x="1915" y="260"/>
                </a:lnTo>
                <a:lnTo>
                  <a:pt x="1979" y="260"/>
                </a:lnTo>
                <a:lnTo>
                  <a:pt x="2010" y="260"/>
                </a:lnTo>
                <a:lnTo>
                  <a:pt x="2042" y="227"/>
                </a:lnTo>
                <a:lnTo>
                  <a:pt x="2072" y="260"/>
                </a:lnTo>
                <a:lnTo>
                  <a:pt x="2103" y="260"/>
                </a:lnTo>
                <a:lnTo>
                  <a:pt x="2134" y="260"/>
                </a:lnTo>
                <a:lnTo>
                  <a:pt x="2166" y="227"/>
                </a:lnTo>
                <a:lnTo>
                  <a:pt x="2230" y="162"/>
                </a:lnTo>
                <a:lnTo>
                  <a:pt x="2386" y="96"/>
                </a:lnTo>
                <a:lnTo>
                  <a:pt x="2449" y="96"/>
                </a:lnTo>
                <a:lnTo>
                  <a:pt x="2544" y="96"/>
                </a:lnTo>
                <a:lnTo>
                  <a:pt x="2606" y="96"/>
                </a:lnTo>
                <a:lnTo>
                  <a:pt x="2732" y="96"/>
                </a:lnTo>
                <a:lnTo>
                  <a:pt x="2764" y="64"/>
                </a:lnTo>
                <a:lnTo>
                  <a:pt x="2857" y="64"/>
                </a:lnTo>
                <a:lnTo>
                  <a:pt x="2889" y="64"/>
                </a:lnTo>
                <a:lnTo>
                  <a:pt x="2983" y="32"/>
                </a:lnTo>
                <a:lnTo>
                  <a:pt x="3015" y="32"/>
                </a:lnTo>
                <a:lnTo>
                  <a:pt x="3046" y="32"/>
                </a:lnTo>
                <a:lnTo>
                  <a:pt x="3139" y="32"/>
                </a:lnTo>
                <a:lnTo>
                  <a:pt x="3171" y="32"/>
                </a:lnTo>
                <a:lnTo>
                  <a:pt x="3202" y="64"/>
                </a:lnTo>
                <a:lnTo>
                  <a:pt x="3234" y="96"/>
                </a:lnTo>
                <a:lnTo>
                  <a:pt x="3267" y="96"/>
                </a:lnTo>
                <a:lnTo>
                  <a:pt x="3328" y="64"/>
                </a:lnTo>
                <a:lnTo>
                  <a:pt x="3422" y="64"/>
                </a:lnTo>
                <a:lnTo>
                  <a:pt x="3485" y="32"/>
                </a:lnTo>
                <a:lnTo>
                  <a:pt x="3517" y="0"/>
                </a:lnTo>
                <a:lnTo>
                  <a:pt x="3548" y="0"/>
                </a:lnTo>
                <a:lnTo>
                  <a:pt x="3580" y="32"/>
                </a:lnTo>
                <a:lnTo>
                  <a:pt x="3611" y="32"/>
                </a:lnTo>
                <a:lnTo>
                  <a:pt x="3642" y="64"/>
                </a:lnTo>
                <a:lnTo>
                  <a:pt x="3642" y="32"/>
                </a:lnTo>
                <a:lnTo>
                  <a:pt x="3674" y="32"/>
                </a:lnTo>
                <a:lnTo>
                  <a:pt x="3705" y="0"/>
                </a:lnTo>
                <a:lnTo>
                  <a:pt x="3736" y="32"/>
                </a:lnTo>
                <a:lnTo>
                  <a:pt x="3768" y="32"/>
                </a:lnTo>
                <a:lnTo>
                  <a:pt x="3830" y="64"/>
                </a:lnTo>
                <a:lnTo>
                  <a:pt x="3862" y="32"/>
                </a:lnTo>
                <a:lnTo>
                  <a:pt x="3894" y="32"/>
                </a:lnTo>
                <a:lnTo>
                  <a:pt x="3957" y="32"/>
                </a:lnTo>
                <a:lnTo>
                  <a:pt x="3925" y="96"/>
                </a:lnTo>
                <a:lnTo>
                  <a:pt x="3925" y="130"/>
                </a:lnTo>
                <a:lnTo>
                  <a:pt x="3894" y="130"/>
                </a:lnTo>
                <a:lnTo>
                  <a:pt x="3894" y="162"/>
                </a:lnTo>
                <a:lnTo>
                  <a:pt x="3894" y="194"/>
                </a:lnTo>
                <a:lnTo>
                  <a:pt x="3894" y="260"/>
                </a:lnTo>
                <a:lnTo>
                  <a:pt x="3862" y="356"/>
                </a:lnTo>
                <a:lnTo>
                  <a:pt x="3894" y="389"/>
                </a:lnTo>
                <a:lnTo>
                  <a:pt x="3862" y="422"/>
                </a:lnTo>
                <a:lnTo>
                  <a:pt x="3894" y="487"/>
                </a:lnTo>
                <a:lnTo>
                  <a:pt x="3862" y="552"/>
                </a:lnTo>
                <a:lnTo>
                  <a:pt x="3830" y="616"/>
                </a:lnTo>
                <a:lnTo>
                  <a:pt x="3768" y="682"/>
                </a:lnTo>
                <a:lnTo>
                  <a:pt x="3736" y="746"/>
                </a:lnTo>
                <a:lnTo>
                  <a:pt x="3705" y="780"/>
                </a:lnTo>
                <a:lnTo>
                  <a:pt x="3674" y="843"/>
                </a:lnTo>
                <a:lnTo>
                  <a:pt x="3705" y="909"/>
                </a:lnTo>
                <a:lnTo>
                  <a:pt x="3705" y="942"/>
                </a:lnTo>
                <a:lnTo>
                  <a:pt x="3736" y="974"/>
                </a:lnTo>
                <a:lnTo>
                  <a:pt x="3768" y="1006"/>
                </a:lnTo>
                <a:lnTo>
                  <a:pt x="3799" y="1039"/>
                </a:lnTo>
                <a:lnTo>
                  <a:pt x="3830" y="1071"/>
                </a:lnTo>
                <a:lnTo>
                  <a:pt x="3830" y="1135"/>
                </a:lnTo>
                <a:lnTo>
                  <a:pt x="3862" y="1168"/>
                </a:lnTo>
                <a:lnTo>
                  <a:pt x="3894" y="1202"/>
                </a:lnTo>
                <a:lnTo>
                  <a:pt x="3925" y="1234"/>
                </a:lnTo>
                <a:lnTo>
                  <a:pt x="3988" y="1266"/>
                </a:lnTo>
                <a:lnTo>
                  <a:pt x="4019" y="1299"/>
                </a:lnTo>
                <a:lnTo>
                  <a:pt x="4019" y="1331"/>
                </a:lnTo>
                <a:lnTo>
                  <a:pt x="4019" y="1395"/>
                </a:lnTo>
                <a:lnTo>
                  <a:pt x="4051" y="1428"/>
                </a:lnTo>
                <a:lnTo>
                  <a:pt x="4051" y="1494"/>
                </a:lnTo>
                <a:lnTo>
                  <a:pt x="4051" y="1623"/>
                </a:lnTo>
                <a:lnTo>
                  <a:pt x="4082" y="1754"/>
                </a:lnTo>
                <a:lnTo>
                  <a:pt x="4051" y="1754"/>
                </a:lnTo>
                <a:lnTo>
                  <a:pt x="4051" y="1787"/>
                </a:lnTo>
                <a:lnTo>
                  <a:pt x="4082" y="1818"/>
                </a:lnTo>
                <a:lnTo>
                  <a:pt x="4082" y="1883"/>
                </a:lnTo>
                <a:lnTo>
                  <a:pt x="4082" y="1916"/>
                </a:lnTo>
                <a:lnTo>
                  <a:pt x="4082" y="2078"/>
                </a:lnTo>
                <a:lnTo>
                  <a:pt x="4113" y="2176"/>
                </a:lnTo>
                <a:lnTo>
                  <a:pt x="4144" y="2240"/>
                </a:lnTo>
                <a:lnTo>
                  <a:pt x="4176" y="2307"/>
                </a:lnTo>
                <a:lnTo>
                  <a:pt x="4207" y="2338"/>
                </a:lnTo>
                <a:lnTo>
                  <a:pt x="4176" y="2402"/>
                </a:lnTo>
                <a:lnTo>
                  <a:pt x="4144" y="2436"/>
                </a:lnTo>
                <a:lnTo>
                  <a:pt x="4113" y="2500"/>
                </a:lnTo>
                <a:lnTo>
                  <a:pt x="4113" y="2566"/>
                </a:lnTo>
                <a:lnTo>
                  <a:pt x="4113" y="2630"/>
                </a:lnTo>
                <a:lnTo>
                  <a:pt x="4082" y="2662"/>
                </a:lnTo>
                <a:lnTo>
                  <a:pt x="3988" y="2760"/>
                </a:lnTo>
                <a:lnTo>
                  <a:pt x="4113" y="2890"/>
                </a:lnTo>
                <a:lnTo>
                  <a:pt x="4144" y="2955"/>
                </a:lnTo>
                <a:lnTo>
                  <a:pt x="4176" y="2987"/>
                </a:lnTo>
                <a:lnTo>
                  <a:pt x="4207" y="3020"/>
                </a:lnTo>
                <a:lnTo>
                  <a:pt x="4207" y="3085"/>
                </a:lnTo>
                <a:lnTo>
                  <a:pt x="4207" y="3117"/>
                </a:lnTo>
                <a:lnTo>
                  <a:pt x="4239" y="3150"/>
                </a:lnTo>
                <a:lnTo>
                  <a:pt x="4302" y="3182"/>
                </a:lnTo>
                <a:lnTo>
                  <a:pt x="4333" y="3182"/>
                </a:lnTo>
                <a:lnTo>
                  <a:pt x="4365" y="3215"/>
                </a:lnTo>
                <a:lnTo>
                  <a:pt x="4427" y="3215"/>
                </a:lnTo>
                <a:lnTo>
                  <a:pt x="4490" y="3280"/>
                </a:lnTo>
                <a:lnTo>
                  <a:pt x="4520" y="3345"/>
                </a:lnTo>
                <a:lnTo>
                  <a:pt x="4553" y="3377"/>
                </a:lnTo>
                <a:lnTo>
                  <a:pt x="4585" y="3410"/>
                </a:lnTo>
                <a:lnTo>
                  <a:pt x="4585" y="3442"/>
                </a:lnTo>
                <a:lnTo>
                  <a:pt x="3234" y="4319"/>
                </a:lnTo>
                <a:lnTo>
                  <a:pt x="3202" y="4351"/>
                </a:lnTo>
                <a:lnTo>
                  <a:pt x="3171" y="4384"/>
                </a:lnTo>
                <a:lnTo>
                  <a:pt x="3108" y="4449"/>
                </a:lnTo>
                <a:lnTo>
                  <a:pt x="3015" y="4449"/>
                </a:lnTo>
                <a:lnTo>
                  <a:pt x="2889" y="4482"/>
                </a:lnTo>
                <a:lnTo>
                  <a:pt x="2825" y="4514"/>
                </a:lnTo>
                <a:lnTo>
                  <a:pt x="2764" y="4514"/>
                </a:lnTo>
                <a:lnTo>
                  <a:pt x="2637" y="4547"/>
                </a:lnTo>
                <a:lnTo>
                  <a:pt x="2575" y="4547"/>
                </a:lnTo>
                <a:lnTo>
                  <a:pt x="2544" y="4514"/>
                </a:lnTo>
                <a:lnTo>
                  <a:pt x="2512" y="4482"/>
                </a:lnTo>
                <a:lnTo>
                  <a:pt x="2512" y="4449"/>
                </a:lnTo>
                <a:lnTo>
                  <a:pt x="2512" y="4384"/>
                </a:lnTo>
                <a:lnTo>
                  <a:pt x="2481" y="4351"/>
                </a:lnTo>
                <a:lnTo>
                  <a:pt x="2449" y="4319"/>
                </a:lnTo>
                <a:lnTo>
                  <a:pt x="2386" y="4255"/>
                </a:lnTo>
                <a:lnTo>
                  <a:pt x="2293" y="4222"/>
                </a:lnTo>
                <a:lnTo>
                  <a:pt x="2262" y="4189"/>
                </a:lnTo>
                <a:lnTo>
                  <a:pt x="2230" y="4189"/>
                </a:lnTo>
                <a:lnTo>
                  <a:pt x="2198" y="4189"/>
                </a:lnTo>
                <a:lnTo>
                  <a:pt x="2166" y="4125"/>
                </a:lnTo>
                <a:lnTo>
                  <a:pt x="2103" y="4091"/>
                </a:lnTo>
                <a:lnTo>
                  <a:pt x="2042" y="3962"/>
                </a:lnTo>
                <a:lnTo>
                  <a:pt x="785" y="2955"/>
                </a:lnTo>
                <a:lnTo>
                  <a:pt x="0" y="2273"/>
                </a:lnTo>
              </a:path>
            </a:pathLst>
          </a:custGeom>
          <a:solidFill>
            <a:srgbClr val="FF0000"/>
          </a:solidFill>
          <a:ln w="3600" cap="flat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07" name="Freeform 35"/>
          <p:cNvSpPr>
            <a:spLocks noChangeArrowheads="1"/>
          </p:cNvSpPr>
          <p:nvPr/>
        </p:nvSpPr>
        <p:spPr bwMode="auto">
          <a:xfrm>
            <a:off x="1082675" y="668338"/>
            <a:ext cx="1649413" cy="1635125"/>
          </a:xfrm>
          <a:custGeom>
            <a:avLst/>
            <a:gdLst>
              <a:gd name="T0" fmla="*/ 32 w 4586"/>
              <a:gd name="T1" fmla="*/ 1980 h 4548"/>
              <a:gd name="T2" fmla="*/ 125 w 4586"/>
              <a:gd name="T3" fmla="*/ 1883 h 4548"/>
              <a:gd name="T4" fmla="*/ 314 w 4586"/>
              <a:gd name="T5" fmla="*/ 1787 h 4548"/>
              <a:gd name="T6" fmla="*/ 471 w 4586"/>
              <a:gd name="T7" fmla="*/ 1754 h 4548"/>
              <a:gd name="T8" fmla="*/ 627 w 4586"/>
              <a:gd name="T9" fmla="*/ 1754 h 4548"/>
              <a:gd name="T10" fmla="*/ 943 w 4586"/>
              <a:gd name="T11" fmla="*/ 1623 h 4548"/>
              <a:gd name="T12" fmla="*/ 1225 w 4586"/>
              <a:gd name="T13" fmla="*/ 1462 h 4548"/>
              <a:gd name="T14" fmla="*/ 1350 w 4586"/>
              <a:gd name="T15" fmla="*/ 1331 h 4548"/>
              <a:gd name="T16" fmla="*/ 1476 w 4586"/>
              <a:gd name="T17" fmla="*/ 1234 h 4548"/>
              <a:gd name="T18" fmla="*/ 1632 w 4586"/>
              <a:gd name="T19" fmla="*/ 1202 h 4548"/>
              <a:gd name="T20" fmla="*/ 1790 w 4586"/>
              <a:gd name="T21" fmla="*/ 1103 h 4548"/>
              <a:gd name="T22" fmla="*/ 1759 w 4586"/>
              <a:gd name="T23" fmla="*/ 1006 h 4548"/>
              <a:gd name="T24" fmla="*/ 1727 w 4586"/>
              <a:gd name="T25" fmla="*/ 875 h 4548"/>
              <a:gd name="T26" fmla="*/ 1727 w 4586"/>
              <a:gd name="T27" fmla="*/ 682 h 4548"/>
              <a:gd name="T28" fmla="*/ 1696 w 4586"/>
              <a:gd name="T29" fmla="*/ 552 h 4548"/>
              <a:gd name="T30" fmla="*/ 1727 w 4586"/>
              <a:gd name="T31" fmla="*/ 389 h 4548"/>
              <a:gd name="T32" fmla="*/ 1820 w 4586"/>
              <a:gd name="T33" fmla="*/ 323 h 4548"/>
              <a:gd name="T34" fmla="*/ 1915 w 4586"/>
              <a:gd name="T35" fmla="*/ 260 h 4548"/>
              <a:gd name="T36" fmla="*/ 2042 w 4586"/>
              <a:gd name="T37" fmla="*/ 227 h 4548"/>
              <a:gd name="T38" fmla="*/ 2134 w 4586"/>
              <a:gd name="T39" fmla="*/ 260 h 4548"/>
              <a:gd name="T40" fmla="*/ 2386 w 4586"/>
              <a:gd name="T41" fmla="*/ 96 h 4548"/>
              <a:gd name="T42" fmla="*/ 2606 w 4586"/>
              <a:gd name="T43" fmla="*/ 96 h 4548"/>
              <a:gd name="T44" fmla="*/ 2857 w 4586"/>
              <a:gd name="T45" fmla="*/ 64 h 4548"/>
              <a:gd name="T46" fmla="*/ 3015 w 4586"/>
              <a:gd name="T47" fmla="*/ 32 h 4548"/>
              <a:gd name="T48" fmla="*/ 3171 w 4586"/>
              <a:gd name="T49" fmla="*/ 32 h 4548"/>
              <a:gd name="T50" fmla="*/ 3267 w 4586"/>
              <a:gd name="T51" fmla="*/ 96 h 4548"/>
              <a:gd name="T52" fmla="*/ 3485 w 4586"/>
              <a:gd name="T53" fmla="*/ 32 h 4548"/>
              <a:gd name="T54" fmla="*/ 3580 w 4586"/>
              <a:gd name="T55" fmla="*/ 32 h 4548"/>
              <a:gd name="T56" fmla="*/ 3642 w 4586"/>
              <a:gd name="T57" fmla="*/ 32 h 4548"/>
              <a:gd name="T58" fmla="*/ 3736 w 4586"/>
              <a:gd name="T59" fmla="*/ 32 h 4548"/>
              <a:gd name="T60" fmla="*/ 3862 w 4586"/>
              <a:gd name="T61" fmla="*/ 32 h 4548"/>
              <a:gd name="T62" fmla="*/ 3925 w 4586"/>
              <a:gd name="T63" fmla="*/ 96 h 4548"/>
              <a:gd name="T64" fmla="*/ 3894 w 4586"/>
              <a:gd name="T65" fmla="*/ 162 h 4548"/>
              <a:gd name="T66" fmla="*/ 3862 w 4586"/>
              <a:gd name="T67" fmla="*/ 356 h 4548"/>
              <a:gd name="T68" fmla="*/ 3894 w 4586"/>
              <a:gd name="T69" fmla="*/ 487 h 4548"/>
              <a:gd name="T70" fmla="*/ 3768 w 4586"/>
              <a:gd name="T71" fmla="*/ 682 h 4548"/>
              <a:gd name="T72" fmla="*/ 3674 w 4586"/>
              <a:gd name="T73" fmla="*/ 843 h 4548"/>
              <a:gd name="T74" fmla="*/ 3736 w 4586"/>
              <a:gd name="T75" fmla="*/ 974 h 4548"/>
              <a:gd name="T76" fmla="*/ 3830 w 4586"/>
              <a:gd name="T77" fmla="*/ 1071 h 4548"/>
              <a:gd name="T78" fmla="*/ 3894 w 4586"/>
              <a:gd name="T79" fmla="*/ 1202 h 4548"/>
              <a:gd name="T80" fmla="*/ 4019 w 4586"/>
              <a:gd name="T81" fmla="*/ 1299 h 4548"/>
              <a:gd name="T82" fmla="*/ 4051 w 4586"/>
              <a:gd name="T83" fmla="*/ 1428 h 4548"/>
              <a:gd name="T84" fmla="*/ 4082 w 4586"/>
              <a:gd name="T85" fmla="*/ 1754 h 4548"/>
              <a:gd name="T86" fmla="*/ 4082 w 4586"/>
              <a:gd name="T87" fmla="*/ 1818 h 4548"/>
              <a:gd name="T88" fmla="*/ 4082 w 4586"/>
              <a:gd name="T89" fmla="*/ 2078 h 4548"/>
              <a:gd name="T90" fmla="*/ 4176 w 4586"/>
              <a:gd name="T91" fmla="*/ 2307 h 4548"/>
              <a:gd name="T92" fmla="*/ 4144 w 4586"/>
              <a:gd name="T93" fmla="*/ 2436 h 4548"/>
              <a:gd name="T94" fmla="*/ 4113 w 4586"/>
              <a:gd name="T95" fmla="*/ 2630 h 4548"/>
              <a:gd name="T96" fmla="*/ 4113 w 4586"/>
              <a:gd name="T97" fmla="*/ 2890 h 4548"/>
              <a:gd name="T98" fmla="*/ 4207 w 4586"/>
              <a:gd name="T99" fmla="*/ 3020 h 4548"/>
              <a:gd name="T100" fmla="*/ 4239 w 4586"/>
              <a:gd name="T101" fmla="*/ 3150 h 4548"/>
              <a:gd name="T102" fmla="*/ 4365 w 4586"/>
              <a:gd name="T103" fmla="*/ 3215 h 4548"/>
              <a:gd name="T104" fmla="*/ 4520 w 4586"/>
              <a:gd name="T105" fmla="*/ 3345 h 4548"/>
              <a:gd name="T106" fmla="*/ 4585 w 4586"/>
              <a:gd name="T107" fmla="*/ 3442 h 4548"/>
              <a:gd name="T108" fmla="*/ 3171 w 4586"/>
              <a:gd name="T109" fmla="*/ 4384 h 4548"/>
              <a:gd name="T110" fmla="*/ 2889 w 4586"/>
              <a:gd name="T111" fmla="*/ 4482 h 4548"/>
              <a:gd name="T112" fmla="*/ 2637 w 4586"/>
              <a:gd name="T113" fmla="*/ 4547 h 4548"/>
              <a:gd name="T114" fmla="*/ 2512 w 4586"/>
              <a:gd name="T115" fmla="*/ 4482 h 4548"/>
              <a:gd name="T116" fmla="*/ 2481 w 4586"/>
              <a:gd name="T117" fmla="*/ 4351 h 4548"/>
              <a:gd name="T118" fmla="*/ 2293 w 4586"/>
              <a:gd name="T119" fmla="*/ 4222 h 4548"/>
              <a:gd name="T120" fmla="*/ 2198 w 4586"/>
              <a:gd name="T121" fmla="*/ 4189 h 4548"/>
              <a:gd name="T122" fmla="*/ 2042 w 4586"/>
              <a:gd name="T123" fmla="*/ 3962 h 4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86" h="4548">
                <a:moveTo>
                  <a:pt x="0" y="2273"/>
                </a:moveTo>
                <a:lnTo>
                  <a:pt x="32" y="2013"/>
                </a:lnTo>
                <a:lnTo>
                  <a:pt x="32" y="1980"/>
                </a:lnTo>
                <a:lnTo>
                  <a:pt x="32" y="1948"/>
                </a:lnTo>
                <a:lnTo>
                  <a:pt x="63" y="1948"/>
                </a:lnTo>
                <a:lnTo>
                  <a:pt x="125" y="1883"/>
                </a:lnTo>
                <a:lnTo>
                  <a:pt x="157" y="1850"/>
                </a:lnTo>
                <a:lnTo>
                  <a:pt x="220" y="1818"/>
                </a:lnTo>
                <a:lnTo>
                  <a:pt x="314" y="1787"/>
                </a:lnTo>
                <a:lnTo>
                  <a:pt x="376" y="1754"/>
                </a:lnTo>
                <a:lnTo>
                  <a:pt x="408" y="1754"/>
                </a:lnTo>
                <a:lnTo>
                  <a:pt x="471" y="1754"/>
                </a:lnTo>
                <a:lnTo>
                  <a:pt x="535" y="1721"/>
                </a:lnTo>
                <a:lnTo>
                  <a:pt x="566" y="1721"/>
                </a:lnTo>
                <a:lnTo>
                  <a:pt x="627" y="1754"/>
                </a:lnTo>
                <a:lnTo>
                  <a:pt x="691" y="1721"/>
                </a:lnTo>
                <a:lnTo>
                  <a:pt x="785" y="1688"/>
                </a:lnTo>
                <a:lnTo>
                  <a:pt x="943" y="1623"/>
                </a:lnTo>
                <a:lnTo>
                  <a:pt x="1068" y="1526"/>
                </a:lnTo>
                <a:lnTo>
                  <a:pt x="1194" y="1494"/>
                </a:lnTo>
                <a:lnTo>
                  <a:pt x="1225" y="1462"/>
                </a:lnTo>
                <a:lnTo>
                  <a:pt x="1288" y="1428"/>
                </a:lnTo>
                <a:lnTo>
                  <a:pt x="1319" y="1395"/>
                </a:lnTo>
                <a:lnTo>
                  <a:pt x="1350" y="1331"/>
                </a:lnTo>
                <a:lnTo>
                  <a:pt x="1381" y="1299"/>
                </a:lnTo>
                <a:lnTo>
                  <a:pt x="1445" y="1266"/>
                </a:lnTo>
                <a:lnTo>
                  <a:pt x="1476" y="1234"/>
                </a:lnTo>
                <a:lnTo>
                  <a:pt x="1507" y="1234"/>
                </a:lnTo>
                <a:lnTo>
                  <a:pt x="1570" y="1234"/>
                </a:lnTo>
                <a:lnTo>
                  <a:pt x="1632" y="1202"/>
                </a:lnTo>
                <a:lnTo>
                  <a:pt x="1664" y="1202"/>
                </a:lnTo>
                <a:lnTo>
                  <a:pt x="1759" y="1202"/>
                </a:lnTo>
                <a:lnTo>
                  <a:pt x="1790" y="1103"/>
                </a:lnTo>
                <a:lnTo>
                  <a:pt x="1790" y="1071"/>
                </a:lnTo>
                <a:lnTo>
                  <a:pt x="1790" y="1039"/>
                </a:lnTo>
                <a:lnTo>
                  <a:pt x="1759" y="1006"/>
                </a:lnTo>
                <a:lnTo>
                  <a:pt x="1727" y="974"/>
                </a:lnTo>
                <a:lnTo>
                  <a:pt x="1727" y="909"/>
                </a:lnTo>
                <a:lnTo>
                  <a:pt x="1727" y="875"/>
                </a:lnTo>
                <a:lnTo>
                  <a:pt x="1727" y="843"/>
                </a:lnTo>
                <a:lnTo>
                  <a:pt x="1727" y="780"/>
                </a:lnTo>
                <a:lnTo>
                  <a:pt x="1727" y="682"/>
                </a:lnTo>
                <a:lnTo>
                  <a:pt x="1727" y="616"/>
                </a:lnTo>
                <a:lnTo>
                  <a:pt x="1727" y="583"/>
                </a:lnTo>
                <a:lnTo>
                  <a:pt x="1696" y="552"/>
                </a:lnTo>
                <a:lnTo>
                  <a:pt x="1664" y="389"/>
                </a:lnTo>
                <a:lnTo>
                  <a:pt x="1696" y="389"/>
                </a:lnTo>
                <a:lnTo>
                  <a:pt x="1727" y="389"/>
                </a:lnTo>
                <a:lnTo>
                  <a:pt x="1759" y="356"/>
                </a:lnTo>
                <a:lnTo>
                  <a:pt x="1790" y="356"/>
                </a:lnTo>
                <a:lnTo>
                  <a:pt x="1820" y="323"/>
                </a:lnTo>
                <a:lnTo>
                  <a:pt x="1884" y="292"/>
                </a:lnTo>
                <a:lnTo>
                  <a:pt x="1884" y="260"/>
                </a:lnTo>
                <a:lnTo>
                  <a:pt x="1915" y="260"/>
                </a:lnTo>
                <a:lnTo>
                  <a:pt x="1979" y="260"/>
                </a:lnTo>
                <a:lnTo>
                  <a:pt x="2010" y="260"/>
                </a:lnTo>
                <a:lnTo>
                  <a:pt x="2042" y="227"/>
                </a:lnTo>
                <a:lnTo>
                  <a:pt x="2072" y="260"/>
                </a:lnTo>
                <a:lnTo>
                  <a:pt x="2103" y="260"/>
                </a:lnTo>
                <a:lnTo>
                  <a:pt x="2134" y="260"/>
                </a:lnTo>
                <a:lnTo>
                  <a:pt x="2166" y="227"/>
                </a:lnTo>
                <a:lnTo>
                  <a:pt x="2230" y="162"/>
                </a:lnTo>
                <a:lnTo>
                  <a:pt x="2386" y="96"/>
                </a:lnTo>
                <a:lnTo>
                  <a:pt x="2449" y="96"/>
                </a:lnTo>
                <a:lnTo>
                  <a:pt x="2544" y="96"/>
                </a:lnTo>
                <a:lnTo>
                  <a:pt x="2606" y="96"/>
                </a:lnTo>
                <a:lnTo>
                  <a:pt x="2732" y="96"/>
                </a:lnTo>
                <a:lnTo>
                  <a:pt x="2764" y="64"/>
                </a:lnTo>
                <a:lnTo>
                  <a:pt x="2857" y="64"/>
                </a:lnTo>
                <a:lnTo>
                  <a:pt x="2889" y="64"/>
                </a:lnTo>
                <a:lnTo>
                  <a:pt x="2983" y="32"/>
                </a:lnTo>
                <a:lnTo>
                  <a:pt x="3015" y="32"/>
                </a:lnTo>
                <a:lnTo>
                  <a:pt x="3046" y="32"/>
                </a:lnTo>
                <a:lnTo>
                  <a:pt x="3139" y="32"/>
                </a:lnTo>
                <a:lnTo>
                  <a:pt x="3171" y="32"/>
                </a:lnTo>
                <a:lnTo>
                  <a:pt x="3202" y="64"/>
                </a:lnTo>
                <a:lnTo>
                  <a:pt x="3234" y="96"/>
                </a:lnTo>
                <a:lnTo>
                  <a:pt x="3267" y="96"/>
                </a:lnTo>
                <a:lnTo>
                  <a:pt x="3328" y="64"/>
                </a:lnTo>
                <a:lnTo>
                  <a:pt x="3422" y="64"/>
                </a:lnTo>
                <a:lnTo>
                  <a:pt x="3485" y="32"/>
                </a:lnTo>
                <a:lnTo>
                  <a:pt x="3517" y="0"/>
                </a:lnTo>
                <a:lnTo>
                  <a:pt x="3548" y="0"/>
                </a:lnTo>
                <a:lnTo>
                  <a:pt x="3580" y="32"/>
                </a:lnTo>
                <a:lnTo>
                  <a:pt x="3611" y="32"/>
                </a:lnTo>
                <a:lnTo>
                  <a:pt x="3642" y="64"/>
                </a:lnTo>
                <a:lnTo>
                  <a:pt x="3642" y="32"/>
                </a:lnTo>
                <a:lnTo>
                  <a:pt x="3674" y="32"/>
                </a:lnTo>
                <a:lnTo>
                  <a:pt x="3705" y="0"/>
                </a:lnTo>
                <a:lnTo>
                  <a:pt x="3736" y="32"/>
                </a:lnTo>
                <a:lnTo>
                  <a:pt x="3768" y="32"/>
                </a:lnTo>
                <a:lnTo>
                  <a:pt x="3830" y="64"/>
                </a:lnTo>
                <a:lnTo>
                  <a:pt x="3862" y="32"/>
                </a:lnTo>
                <a:lnTo>
                  <a:pt x="3894" y="32"/>
                </a:lnTo>
                <a:lnTo>
                  <a:pt x="3957" y="32"/>
                </a:lnTo>
                <a:lnTo>
                  <a:pt x="3925" y="96"/>
                </a:lnTo>
                <a:lnTo>
                  <a:pt x="3925" y="130"/>
                </a:lnTo>
                <a:lnTo>
                  <a:pt x="3894" y="130"/>
                </a:lnTo>
                <a:lnTo>
                  <a:pt x="3894" y="162"/>
                </a:lnTo>
                <a:lnTo>
                  <a:pt x="3894" y="194"/>
                </a:lnTo>
                <a:lnTo>
                  <a:pt x="3894" y="260"/>
                </a:lnTo>
                <a:lnTo>
                  <a:pt x="3862" y="356"/>
                </a:lnTo>
                <a:lnTo>
                  <a:pt x="3894" y="389"/>
                </a:lnTo>
                <a:lnTo>
                  <a:pt x="3862" y="422"/>
                </a:lnTo>
                <a:lnTo>
                  <a:pt x="3894" y="487"/>
                </a:lnTo>
                <a:lnTo>
                  <a:pt x="3862" y="552"/>
                </a:lnTo>
                <a:lnTo>
                  <a:pt x="3830" y="616"/>
                </a:lnTo>
                <a:lnTo>
                  <a:pt x="3768" y="682"/>
                </a:lnTo>
                <a:lnTo>
                  <a:pt x="3736" y="746"/>
                </a:lnTo>
                <a:lnTo>
                  <a:pt x="3705" y="780"/>
                </a:lnTo>
                <a:lnTo>
                  <a:pt x="3674" y="843"/>
                </a:lnTo>
                <a:lnTo>
                  <a:pt x="3705" y="909"/>
                </a:lnTo>
                <a:lnTo>
                  <a:pt x="3705" y="942"/>
                </a:lnTo>
                <a:lnTo>
                  <a:pt x="3736" y="974"/>
                </a:lnTo>
                <a:lnTo>
                  <a:pt x="3768" y="1006"/>
                </a:lnTo>
                <a:lnTo>
                  <a:pt x="3799" y="1039"/>
                </a:lnTo>
                <a:lnTo>
                  <a:pt x="3830" y="1071"/>
                </a:lnTo>
                <a:lnTo>
                  <a:pt x="3830" y="1135"/>
                </a:lnTo>
                <a:lnTo>
                  <a:pt x="3862" y="1168"/>
                </a:lnTo>
                <a:lnTo>
                  <a:pt x="3894" y="1202"/>
                </a:lnTo>
                <a:lnTo>
                  <a:pt x="3925" y="1234"/>
                </a:lnTo>
                <a:lnTo>
                  <a:pt x="3988" y="1266"/>
                </a:lnTo>
                <a:lnTo>
                  <a:pt x="4019" y="1299"/>
                </a:lnTo>
                <a:lnTo>
                  <a:pt x="4019" y="1331"/>
                </a:lnTo>
                <a:lnTo>
                  <a:pt x="4019" y="1395"/>
                </a:lnTo>
                <a:lnTo>
                  <a:pt x="4051" y="1428"/>
                </a:lnTo>
                <a:lnTo>
                  <a:pt x="4051" y="1494"/>
                </a:lnTo>
                <a:lnTo>
                  <a:pt x="4051" y="1623"/>
                </a:lnTo>
                <a:lnTo>
                  <a:pt x="4082" y="1754"/>
                </a:lnTo>
                <a:lnTo>
                  <a:pt x="4051" y="1754"/>
                </a:lnTo>
                <a:lnTo>
                  <a:pt x="4051" y="1787"/>
                </a:lnTo>
                <a:lnTo>
                  <a:pt x="4082" y="1818"/>
                </a:lnTo>
                <a:lnTo>
                  <a:pt x="4082" y="1883"/>
                </a:lnTo>
                <a:lnTo>
                  <a:pt x="4082" y="1916"/>
                </a:lnTo>
                <a:lnTo>
                  <a:pt x="4082" y="2078"/>
                </a:lnTo>
                <a:lnTo>
                  <a:pt x="4113" y="2176"/>
                </a:lnTo>
                <a:lnTo>
                  <a:pt x="4144" y="2240"/>
                </a:lnTo>
                <a:lnTo>
                  <a:pt x="4176" y="2307"/>
                </a:lnTo>
                <a:lnTo>
                  <a:pt x="4207" y="2338"/>
                </a:lnTo>
                <a:lnTo>
                  <a:pt x="4176" y="2402"/>
                </a:lnTo>
                <a:lnTo>
                  <a:pt x="4144" y="2436"/>
                </a:lnTo>
                <a:lnTo>
                  <a:pt x="4113" y="2500"/>
                </a:lnTo>
                <a:lnTo>
                  <a:pt x="4113" y="2566"/>
                </a:lnTo>
                <a:lnTo>
                  <a:pt x="4113" y="2630"/>
                </a:lnTo>
                <a:lnTo>
                  <a:pt x="4082" y="2662"/>
                </a:lnTo>
                <a:lnTo>
                  <a:pt x="3988" y="2760"/>
                </a:lnTo>
                <a:lnTo>
                  <a:pt x="4113" y="2890"/>
                </a:lnTo>
                <a:lnTo>
                  <a:pt x="4144" y="2955"/>
                </a:lnTo>
                <a:lnTo>
                  <a:pt x="4176" y="2987"/>
                </a:lnTo>
                <a:lnTo>
                  <a:pt x="4207" y="3020"/>
                </a:lnTo>
                <a:lnTo>
                  <a:pt x="4207" y="3085"/>
                </a:lnTo>
                <a:lnTo>
                  <a:pt x="4207" y="3117"/>
                </a:lnTo>
                <a:lnTo>
                  <a:pt x="4239" y="3150"/>
                </a:lnTo>
                <a:lnTo>
                  <a:pt x="4302" y="3182"/>
                </a:lnTo>
                <a:lnTo>
                  <a:pt x="4333" y="3182"/>
                </a:lnTo>
                <a:lnTo>
                  <a:pt x="4365" y="3215"/>
                </a:lnTo>
                <a:lnTo>
                  <a:pt x="4427" y="3215"/>
                </a:lnTo>
                <a:lnTo>
                  <a:pt x="4490" y="3280"/>
                </a:lnTo>
                <a:lnTo>
                  <a:pt x="4520" y="3345"/>
                </a:lnTo>
                <a:lnTo>
                  <a:pt x="4553" y="3377"/>
                </a:lnTo>
                <a:lnTo>
                  <a:pt x="4585" y="3410"/>
                </a:lnTo>
                <a:lnTo>
                  <a:pt x="4585" y="3442"/>
                </a:lnTo>
                <a:lnTo>
                  <a:pt x="3234" y="4319"/>
                </a:lnTo>
                <a:lnTo>
                  <a:pt x="3202" y="4351"/>
                </a:lnTo>
                <a:lnTo>
                  <a:pt x="3171" y="4384"/>
                </a:lnTo>
                <a:lnTo>
                  <a:pt x="3108" y="4449"/>
                </a:lnTo>
                <a:lnTo>
                  <a:pt x="3015" y="4449"/>
                </a:lnTo>
                <a:lnTo>
                  <a:pt x="2889" y="4482"/>
                </a:lnTo>
                <a:lnTo>
                  <a:pt x="2825" y="4514"/>
                </a:lnTo>
                <a:lnTo>
                  <a:pt x="2764" y="4514"/>
                </a:lnTo>
                <a:lnTo>
                  <a:pt x="2637" y="4547"/>
                </a:lnTo>
                <a:lnTo>
                  <a:pt x="2575" y="4547"/>
                </a:lnTo>
                <a:lnTo>
                  <a:pt x="2544" y="4514"/>
                </a:lnTo>
                <a:lnTo>
                  <a:pt x="2512" y="4482"/>
                </a:lnTo>
                <a:lnTo>
                  <a:pt x="2512" y="4449"/>
                </a:lnTo>
                <a:lnTo>
                  <a:pt x="2512" y="4384"/>
                </a:lnTo>
                <a:lnTo>
                  <a:pt x="2481" y="4351"/>
                </a:lnTo>
                <a:lnTo>
                  <a:pt x="2449" y="4319"/>
                </a:lnTo>
                <a:lnTo>
                  <a:pt x="2386" y="4255"/>
                </a:lnTo>
                <a:lnTo>
                  <a:pt x="2293" y="4222"/>
                </a:lnTo>
                <a:lnTo>
                  <a:pt x="2262" y="4189"/>
                </a:lnTo>
                <a:lnTo>
                  <a:pt x="2230" y="4189"/>
                </a:lnTo>
                <a:lnTo>
                  <a:pt x="2198" y="4189"/>
                </a:lnTo>
                <a:lnTo>
                  <a:pt x="2166" y="4125"/>
                </a:lnTo>
                <a:lnTo>
                  <a:pt x="2103" y="4091"/>
                </a:lnTo>
                <a:lnTo>
                  <a:pt x="2042" y="3962"/>
                </a:lnTo>
                <a:lnTo>
                  <a:pt x="785" y="2955"/>
                </a:lnTo>
                <a:lnTo>
                  <a:pt x="0" y="2273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8" name="Freeform 36"/>
          <p:cNvSpPr>
            <a:spLocks noChangeArrowheads="1"/>
          </p:cNvSpPr>
          <p:nvPr/>
        </p:nvSpPr>
        <p:spPr bwMode="auto">
          <a:xfrm>
            <a:off x="336550" y="727075"/>
            <a:ext cx="1389063" cy="1284288"/>
          </a:xfrm>
          <a:custGeom>
            <a:avLst/>
            <a:gdLst>
              <a:gd name="T0" fmla="*/ 3799 w 3863"/>
              <a:gd name="T1" fmla="*/ 422 h 3574"/>
              <a:gd name="T2" fmla="*/ 3799 w 3863"/>
              <a:gd name="T3" fmla="*/ 618 h 3574"/>
              <a:gd name="T4" fmla="*/ 3799 w 3863"/>
              <a:gd name="T5" fmla="*/ 748 h 3574"/>
              <a:gd name="T6" fmla="*/ 3862 w 3863"/>
              <a:gd name="T7" fmla="*/ 877 h 3574"/>
              <a:gd name="T8" fmla="*/ 3831 w 3863"/>
              <a:gd name="T9" fmla="*/ 974 h 3574"/>
              <a:gd name="T10" fmla="*/ 3704 w 3863"/>
              <a:gd name="T11" fmla="*/ 1040 h 3574"/>
              <a:gd name="T12" fmla="*/ 3548 w 3863"/>
              <a:gd name="T13" fmla="*/ 1072 h 3574"/>
              <a:gd name="T14" fmla="*/ 3422 w 3863"/>
              <a:gd name="T15" fmla="*/ 1169 h 3574"/>
              <a:gd name="T16" fmla="*/ 3297 w 3863"/>
              <a:gd name="T17" fmla="*/ 1300 h 3574"/>
              <a:gd name="T18" fmla="*/ 3015 w 3863"/>
              <a:gd name="T19" fmla="*/ 1462 h 3574"/>
              <a:gd name="T20" fmla="*/ 2732 w 3863"/>
              <a:gd name="T21" fmla="*/ 1559 h 3574"/>
              <a:gd name="T22" fmla="*/ 2607 w 3863"/>
              <a:gd name="T23" fmla="*/ 1559 h 3574"/>
              <a:gd name="T24" fmla="*/ 2448 w 3863"/>
              <a:gd name="T25" fmla="*/ 1592 h 3574"/>
              <a:gd name="T26" fmla="*/ 2229 w 3863"/>
              <a:gd name="T27" fmla="*/ 1688 h 3574"/>
              <a:gd name="T28" fmla="*/ 2104 w 3863"/>
              <a:gd name="T29" fmla="*/ 1787 h 3574"/>
              <a:gd name="T30" fmla="*/ 2072 w 3863"/>
              <a:gd name="T31" fmla="*/ 2111 h 3574"/>
              <a:gd name="T32" fmla="*/ 1192 w 3863"/>
              <a:gd name="T33" fmla="*/ 3053 h 3574"/>
              <a:gd name="T34" fmla="*/ 911 w 3863"/>
              <a:gd name="T35" fmla="*/ 3119 h 3574"/>
              <a:gd name="T36" fmla="*/ 847 w 3863"/>
              <a:gd name="T37" fmla="*/ 3215 h 3574"/>
              <a:gd name="T38" fmla="*/ 784 w 3863"/>
              <a:gd name="T39" fmla="*/ 3411 h 3574"/>
              <a:gd name="T40" fmla="*/ 31 w 3863"/>
              <a:gd name="T41" fmla="*/ 3540 h 3574"/>
              <a:gd name="T42" fmla="*/ 31 w 3863"/>
              <a:gd name="T43" fmla="*/ 3378 h 3574"/>
              <a:gd name="T44" fmla="*/ 94 w 3863"/>
              <a:gd name="T45" fmla="*/ 3280 h 3574"/>
              <a:gd name="T46" fmla="*/ 251 w 3863"/>
              <a:gd name="T47" fmla="*/ 3119 h 3574"/>
              <a:gd name="T48" fmla="*/ 345 w 3863"/>
              <a:gd name="T49" fmla="*/ 2923 h 3574"/>
              <a:gd name="T50" fmla="*/ 470 w 3863"/>
              <a:gd name="T51" fmla="*/ 2728 h 3574"/>
              <a:gd name="T52" fmla="*/ 597 w 3863"/>
              <a:gd name="T53" fmla="*/ 2631 h 3574"/>
              <a:gd name="T54" fmla="*/ 628 w 3863"/>
              <a:gd name="T55" fmla="*/ 2534 h 3574"/>
              <a:gd name="T56" fmla="*/ 722 w 3863"/>
              <a:gd name="T57" fmla="*/ 2339 h 3574"/>
              <a:gd name="T58" fmla="*/ 942 w 3863"/>
              <a:gd name="T59" fmla="*/ 2208 h 3574"/>
              <a:gd name="T60" fmla="*/ 1005 w 3863"/>
              <a:gd name="T61" fmla="*/ 2079 h 3574"/>
              <a:gd name="T62" fmla="*/ 1130 w 3863"/>
              <a:gd name="T63" fmla="*/ 1916 h 3574"/>
              <a:gd name="T64" fmla="*/ 1350 w 3863"/>
              <a:gd name="T65" fmla="*/ 1851 h 3574"/>
              <a:gd name="T66" fmla="*/ 1475 w 3863"/>
              <a:gd name="T67" fmla="*/ 1787 h 3574"/>
              <a:gd name="T68" fmla="*/ 1602 w 3863"/>
              <a:gd name="T69" fmla="*/ 1688 h 3574"/>
              <a:gd name="T70" fmla="*/ 1727 w 3863"/>
              <a:gd name="T71" fmla="*/ 1688 h 3574"/>
              <a:gd name="T72" fmla="*/ 1789 w 3863"/>
              <a:gd name="T73" fmla="*/ 1592 h 3574"/>
              <a:gd name="T74" fmla="*/ 1883 w 3863"/>
              <a:gd name="T75" fmla="*/ 1462 h 3574"/>
              <a:gd name="T76" fmla="*/ 1978 w 3863"/>
              <a:gd name="T77" fmla="*/ 1332 h 3574"/>
              <a:gd name="T78" fmla="*/ 1946 w 3863"/>
              <a:gd name="T79" fmla="*/ 1169 h 3574"/>
              <a:gd name="T80" fmla="*/ 2010 w 3863"/>
              <a:gd name="T81" fmla="*/ 1007 h 3574"/>
              <a:gd name="T82" fmla="*/ 2135 w 3863"/>
              <a:gd name="T83" fmla="*/ 812 h 3574"/>
              <a:gd name="T84" fmla="*/ 2166 w 3863"/>
              <a:gd name="T85" fmla="*/ 748 h 3574"/>
              <a:gd name="T86" fmla="*/ 2324 w 3863"/>
              <a:gd name="T87" fmla="*/ 618 h 3574"/>
              <a:gd name="T88" fmla="*/ 2638 w 3863"/>
              <a:gd name="T89" fmla="*/ 520 h 3574"/>
              <a:gd name="T90" fmla="*/ 2826 w 3863"/>
              <a:gd name="T91" fmla="*/ 292 h 3574"/>
              <a:gd name="T92" fmla="*/ 2951 w 3863"/>
              <a:gd name="T93" fmla="*/ 98 h 3574"/>
              <a:gd name="T94" fmla="*/ 3109 w 3863"/>
              <a:gd name="T95" fmla="*/ 0 h 3574"/>
              <a:gd name="T96" fmla="*/ 3140 w 3863"/>
              <a:gd name="T97" fmla="*/ 98 h 3574"/>
              <a:gd name="T98" fmla="*/ 3266 w 3863"/>
              <a:gd name="T99" fmla="*/ 195 h 3574"/>
              <a:gd name="T100" fmla="*/ 3391 w 3863"/>
              <a:gd name="T101" fmla="*/ 195 h 3574"/>
              <a:gd name="T102" fmla="*/ 3484 w 3863"/>
              <a:gd name="T103" fmla="*/ 195 h 3574"/>
              <a:gd name="T104" fmla="*/ 3579 w 3863"/>
              <a:gd name="T105" fmla="*/ 130 h 3574"/>
              <a:gd name="T106" fmla="*/ 3611 w 3863"/>
              <a:gd name="T107" fmla="*/ 228 h 3574"/>
              <a:gd name="T108" fmla="*/ 3704 w 3863"/>
              <a:gd name="T109" fmla="*/ 228 h 3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863" h="3574">
                <a:moveTo>
                  <a:pt x="3736" y="228"/>
                </a:moveTo>
                <a:lnTo>
                  <a:pt x="3767" y="390"/>
                </a:lnTo>
                <a:lnTo>
                  <a:pt x="3799" y="422"/>
                </a:lnTo>
                <a:lnTo>
                  <a:pt x="3799" y="455"/>
                </a:lnTo>
                <a:lnTo>
                  <a:pt x="3799" y="520"/>
                </a:lnTo>
                <a:lnTo>
                  <a:pt x="3799" y="618"/>
                </a:lnTo>
                <a:lnTo>
                  <a:pt x="3799" y="682"/>
                </a:lnTo>
                <a:lnTo>
                  <a:pt x="3799" y="714"/>
                </a:lnTo>
                <a:lnTo>
                  <a:pt x="3799" y="748"/>
                </a:lnTo>
                <a:lnTo>
                  <a:pt x="3799" y="812"/>
                </a:lnTo>
                <a:lnTo>
                  <a:pt x="3831" y="844"/>
                </a:lnTo>
                <a:lnTo>
                  <a:pt x="3862" y="877"/>
                </a:lnTo>
                <a:lnTo>
                  <a:pt x="3862" y="909"/>
                </a:lnTo>
                <a:lnTo>
                  <a:pt x="3862" y="942"/>
                </a:lnTo>
                <a:lnTo>
                  <a:pt x="3831" y="974"/>
                </a:lnTo>
                <a:lnTo>
                  <a:pt x="3831" y="1040"/>
                </a:lnTo>
                <a:lnTo>
                  <a:pt x="3736" y="1040"/>
                </a:lnTo>
                <a:lnTo>
                  <a:pt x="3704" y="1040"/>
                </a:lnTo>
                <a:lnTo>
                  <a:pt x="3642" y="1072"/>
                </a:lnTo>
                <a:lnTo>
                  <a:pt x="3579" y="1072"/>
                </a:lnTo>
                <a:lnTo>
                  <a:pt x="3548" y="1072"/>
                </a:lnTo>
                <a:lnTo>
                  <a:pt x="3517" y="1104"/>
                </a:lnTo>
                <a:lnTo>
                  <a:pt x="3453" y="1137"/>
                </a:lnTo>
                <a:lnTo>
                  <a:pt x="3422" y="1169"/>
                </a:lnTo>
                <a:lnTo>
                  <a:pt x="3391" y="1234"/>
                </a:lnTo>
                <a:lnTo>
                  <a:pt x="3360" y="1267"/>
                </a:lnTo>
                <a:lnTo>
                  <a:pt x="3297" y="1300"/>
                </a:lnTo>
                <a:lnTo>
                  <a:pt x="3266" y="1332"/>
                </a:lnTo>
                <a:lnTo>
                  <a:pt x="3140" y="1364"/>
                </a:lnTo>
                <a:lnTo>
                  <a:pt x="3015" y="1462"/>
                </a:lnTo>
                <a:lnTo>
                  <a:pt x="2857" y="1527"/>
                </a:lnTo>
                <a:lnTo>
                  <a:pt x="2763" y="1559"/>
                </a:lnTo>
                <a:lnTo>
                  <a:pt x="2732" y="1559"/>
                </a:lnTo>
                <a:lnTo>
                  <a:pt x="2699" y="1592"/>
                </a:lnTo>
                <a:lnTo>
                  <a:pt x="2638" y="1559"/>
                </a:lnTo>
                <a:lnTo>
                  <a:pt x="2607" y="1559"/>
                </a:lnTo>
                <a:lnTo>
                  <a:pt x="2543" y="1592"/>
                </a:lnTo>
                <a:lnTo>
                  <a:pt x="2480" y="1592"/>
                </a:lnTo>
                <a:lnTo>
                  <a:pt x="2448" y="1592"/>
                </a:lnTo>
                <a:lnTo>
                  <a:pt x="2386" y="1625"/>
                </a:lnTo>
                <a:lnTo>
                  <a:pt x="2292" y="1656"/>
                </a:lnTo>
                <a:lnTo>
                  <a:pt x="2229" y="1688"/>
                </a:lnTo>
                <a:lnTo>
                  <a:pt x="2196" y="1722"/>
                </a:lnTo>
                <a:lnTo>
                  <a:pt x="2135" y="1787"/>
                </a:lnTo>
                <a:lnTo>
                  <a:pt x="2104" y="1787"/>
                </a:lnTo>
                <a:lnTo>
                  <a:pt x="2104" y="1819"/>
                </a:lnTo>
                <a:lnTo>
                  <a:pt x="2104" y="1851"/>
                </a:lnTo>
                <a:lnTo>
                  <a:pt x="2072" y="2111"/>
                </a:lnTo>
                <a:lnTo>
                  <a:pt x="2010" y="2468"/>
                </a:lnTo>
                <a:lnTo>
                  <a:pt x="1256" y="2436"/>
                </a:lnTo>
                <a:lnTo>
                  <a:pt x="1192" y="3053"/>
                </a:lnTo>
                <a:lnTo>
                  <a:pt x="1099" y="3053"/>
                </a:lnTo>
                <a:lnTo>
                  <a:pt x="1005" y="3086"/>
                </a:lnTo>
                <a:lnTo>
                  <a:pt x="911" y="3119"/>
                </a:lnTo>
                <a:lnTo>
                  <a:pt x="879" y="3119"/>
                </a:lnTo>
                <a:lnTo>
                  <a:pt x="847" y="3151"/>
                </a:lnTo>
                <a:lnTo>
                  <a:pt x="847" y="3215"/>
                </a:lnTo>
                <a:lnTo>
                  <a:pt x="816" y="3248"/>
                </a:lnTo>
                <a:lnTo>
                  <a:pt x="816" y="3280"/>
                </a:lnTo>
                <a:lnTo>
                  <a:pt x="784" y="3411"/>
                </a:lnTo>
                <a:lnTo>
                  <a:pt x="816" y="3507"/>
                </a:lnTo>
                <a:lnTo>
                  <a:pt x="816" y="3573"/>
                </a:lnTo>
                <a:lnTo>
                  <a:pt x="31" y="3540"/>
                </a:lnTo>
                <a:lnTo>
                  <a:pt x="0" y="3475"/>
                </a:lnTo>
                <a:lnTo>
                  <a:pt x="31" y="3411"/>
                </a:lnTo>
                <a:lnTo>
                  <a:pt x="31" y="3378"/>
                </a:lnTo>
                <a:lnTo>
                  <a:pt x="31" y="3346"/>
                </a:lnTo>
                <a:lnTo>
                  <a:pt x="62" y="3313"/>
                </a:lnTo>
                <a:lnTo>
                  <a:pt x="94" y="3280"/>
                </a:lnTo>
                <a:lnTo>
                  <a:pt x="157" y="3248"/>
                </a:lnTo>
                <a:lnTo>
                  <a:pt x="188" y="3183"/>
                </a:lnTo>
                <a:lnTo>
                  <a:pt x="251" y="3119"/>
                </a:lnTo>
                <a:lnTo>
                  <a:pt x="314" y="3020"/>
                </a:lnTo>
                <a:lnTo>
                  <a:pt x="314" y="2955"/>
                </a:lnTo>
                <a:lnTo>
                  <a:pt x="345" y="2923"/>
                </a:lnTo>
                <a:lnTo>
                  <a:pt x="376" y="2826"/>
                </a:lnTo>
                <a:lnTo>
                  <a:pt x="440" y="2760"/>
                </a:lnTo>
                <a:lnTo>
                  <a:pt x="470" y="2728"/>
                </a:lnTo>
                <a:lnTo>
                  <a:pt x="502" y="2696"/>
                </a:lnTo>
                <a:lnTo>
                  <a:pt x="565" y="2663"/>
                </a:lnTo>
                <a:lnTo>
                  <a:pt x="597" y="2631"/>
                </a:lnTo>
                <a:lnTo>
                  <a:pt x="597" y="2599"/>
                </a:lnTo>
                <a:lnTo>
                  <a:pt x="597" y="2567"/>
                </a:lnTo>
                <a:lnTo>
                  <a:pt x="628" y="2534"/>
                </a:lnTo>
                <a:lnTo>
                  <a:pt x="660" y="2468"/>
                </a:lnTo>
                <a:lnTo>
                  <a:pt x="691" y="2404"/>
                </a:lnTo>
                <a:lnTo>
                  <a:pt x="722" y="2339"/>
                </a:lnTo>
                <a:lnTo>
                  <a:pt x="784" y="2307"/>
                </a:lnTo>
                <a:lnTo>
                  <a:pt x="847" y="2240"/>
                </a:lnTo>
                <a:lnTo>
                  <a:pt x="942" y="2208"/>
                </a:lnTo>
                <a:lnTo>
                  <a:pt x="973" y="2176"/>
                </a:lnTo>
                <a:lnTo>
                  <a:pt x="973" y="2145"/>
                </a:lnTo>
                <a:lnTo>
                  <a:pt x="1005" y="2079"/>
                </a:lnTo>
                <a:lnTo>
                  <a:pt x="1036" y="2047"/>
                </a:lnTo>
                <a:lnTo>
                  <a:pt x="1099" y="1980"/>
                </a:lnTo>
                <a:lnTo>
                  <a:pt x="1130" y="1916"/>
                </a:lnTo>
                <a:lnTo>
                  <a:pt x="1161" y="1885"/>
                </a:lnTo>
                <a:lnTo>
                  <a:pt x="1287" y="1851"/>
                </a:lnTo>
                <a:lnTo>
                  <a:pt x="1350" y="1851"/>
                </a:lnTo>
                <a:lnTo>
                  <a:pt x="1413" y="1851"/>
                </a:lnTo>
                <a:lnTo>
                  <a:pt x="1444" y="1819"/>
                </a:lnTo>
                <a:lnTo>
                  <a:pt x="1475" y="1787"/>
                </a:lnTo>
                <a:lnTo>
                  <a:pt x="1507" y="1755"/>
                </a:lnTo>
                <a:lnTo>
                  <a:pt x="1538" y="1722"/>
                </a:lnTo>
                <a:lnTo>
                  <a:pt x="1602" y="1688"/>
                </a:lnTo>
                <a:lnTo>
                  <a:pt x="1633" y="1688"/>
                </a:lnTo>
                <a:lnTo>
                  <a:pt x="1695" y="1688"/>
                </a:lnTo>
                <a:lnTo>
                  <a:pt x="1727" y="1688"/>
                </a:lnTo>
                <a:lnTo>
                  <a:pt x="1758" y="1656"/>
                </a:lnTo>
                <a:lnTo>
                  <a:pt x="1789" y="1625"/>
                </a:lnTo>
                <a:lnTo>
                  <a:pt x="1789" y="1592"/>
                </a:lnTo>
                <a:lnTo>
                  <a:pt x="1821" y="1559"/>
                </a:lnTo>
                <a:lnTo>
                  <a:pt x="1852" y="1494"/>
                </a:lnTo>
                <a:lnTo>
                  <a:pt x="1883" y="1462"/>
                </a:lnTo>
                <a:lnTo>
                  <a:pt x="1916" y="1429"/>
                </a:lnTo>
                <a:lnTo>
                  <a:pt x="1946" y="1397"/>
                </a:lnTo>
                <a:lnTo>
                  <a:pt x="1978" y="1332"/>
                </a:lnTo>
                <a:lnTo>
                  <a:pt x="1946" y="1267"/>
                </a:lnTo>
                <a:lnTo>
                  <a:pt x="1946" y="1234"/>
                </a:lnTo>
                <a:lnTo>
                  <a:pt x="1946" y="1169"/>
                </a:lnTo>
                <a:lnTo>
                  <a:pt x="1978" y="1104"/>
                </a:lnTo>
                <a:lnTo>
                  <a:pt x="1978" y="1040"/>
                </a:lnTo>
                <a:lnTo>
                  <a:pt x="2010" y="1007"/>
                </a:lnTo>
                <a:lnTo>
                  <a:pt x="2041" y="942"/>
                </a:lnTo>
                <a:lnTo>
                  <a:pt x="2104" y="877"/>
                </a:lnTo>
                <a:lnTo>
                  <a:pt x="2135" y="812"/>
                </a:lnTo>
                <a:lnTo>
                  <a:pt x="2135" y="780"/>
                </a:lnTo>
                <a:lnTo>
                  <a:pt x="2135" y="748"/>
                </a:lnTo>
                <a:lnTo>
                  <a:pt x="2166" y="748"/>
                </a:lnTo>
                <a:lnTo>
                  <a:pt x="2196" y="714"/>
                </a:lnTo>
                <a:lnTo>
                  <a:pt x="2292" y="649"/>
                </a:lnTo>
                <a:lnTo>
                  <a:pt x="2324" y="618"/>
                </a:lnTo>
                <a:lnTo>
                  <a:pt x="2448" y="552"/>
                </a:lnTo>
                <a:lnTo>
                  <a:pt x="2543" y="520"/>
                </a:lnTo>
                <a:lnTo>
                  <a:pt x="2638" y="520"/>
                </a:lnTo>
                <a:lnTo>
                  <a:pt x="2699" y="455"/>
                </a:lnTo>
                <a:lnTo>
                  <a:pt x="2732" y="422"/>
                </a:lnTo>
                <a:lnTo>
                  <a:pt x="2826" y="292"/>
                </a:lnTo>
                <a:lnTo>
                  <a:pt x="2826" y="260"/>
                </a:lnTo>
                <a:lnTo>
                  <a:pt x="2920" y="130"/>
                </a:lnTo>
                <a:lnTo>
                  <a:pt x="2951" y="98"/>
                </a:lnTo>
                <a:lnTo>
                  <a:pt x="2982" y="32"/>
                </a:lnTo>
                <a:lnTo>
                  <a:pt x="3015" y="32"/>
                </a:lnTo>
                <a:lnTo>
                  <a:pt x="3109" y="0"/>
                </a:lnTo>
                <a:lnTo>
                  <a:pt x="3109" y="32"/>
                </a:lnTo>
                <a:lnTo>
                  <a:pt x="3140" y="65"/>
                </a:lnTo>
                <a:lnTo>
                  <a:pt x="3140" y="98"/>
                </a:lnTo>
                <a:lnTo>
                  <a:pt x="3170" y="130"/>
                </a:lnTo>
                <a:lnTo>
                  <a:pt x="3201" y="162"/>
                </a:lnTo>
                <a:lnTo>
                  <a:pt x="3266" y="195"/>
                </a:lnTo>
                <a:lnTo>
                  <a:pt x="3297" y="195"/>
                </a:lnTo>
                <a:lnTo>
                  <a:pt x="3360" y="162"/>
                </a:lnTo>
                <a:lnTo>
                  <a:pt x="3391" y="195"/>
                </a:lnTo>
                <a:lnTo>
                  <a:pt x="3422" y="195"/>
                </a:lnTo>
                <a:lnTo>
                  <a:pt x="3453" y="162"/>
                </a:lnTo>
                <a:lnTo>
                  <a:pt x="3484" y="195"/>
                </a:lnTo>
                <a:lnTo>
                  <a:pt x="3517" y="162"/>
                </a:lnTo>
                <a:lnTo>
                  <a:pt x="3548" y="162"/>
                </a:lnTo>
                <a:lnTo>
                  <a:pt x="3579" y="130"/>
                </a:lnTo>
                <a:lnTo>
                  <a:pt x="3579" y="162"/>
                </a:lnTo>
                <a:lnTo>
                  <a:pt x="3579" y="195"/>
                </a:lnTo>
                <a:lnTo>
                  <a:pt x="3611" y="228"/>
                </a:lnTo>
                <a:lnTo>
                  <a:pt x="3642" y="228"/>
                </a:lnTo>
                <a:lnTo>
                  <a:pt x="3673" y="228"/>
                </a:lnTo>
                <a:lnTo>
                  <a:pt x="3704" y="228"/>
                </a:lnTo>
                <a:lnTo>
                  <a:pt x="3736" y="228"/>
                </a:lnTo>
              </a:path>
            </a:pathLst>
          </a:custGeom>
          <a:solidFill>
            <a:srgbClr val="FFC0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09" name="Freeform 37"/>
          <p:cNvSpPr>
            <a:spLocks noChangeArrowheads="1"/>
          </p:cNvSpPr>
          <p:nvPr/>
        </p:nvSpPr>
        <p:spPr bwMode="auto">
          <a:xfrm>
            <a:off x="336550" y="727075"/>
            <a:ext cx="1389063" cy="1284288"/>
          </a:xfrm>
          <a:custGeom>
            <a:avLst/>
            <a:gdLst>
              <a:gd name="T0" fmla="*/ 3799 w 3863"/>
              <a:gd name="T1" fmla="*/ 422 h 3574"/>
              <a:gd name="T2" fmla="*/ 3799 w 3863"/>
              <a:gd name="T3" fmla="*/ 618 h 3574"/>
              <a:gd name="T4" fmla="*/ 3799 w 3863"/>
              <a:gd name="T5" fmla="*/ 748 h 3574"/>
              <a:gd name="T6" fmla="*/ 3862 w 3863"/>
              <a:gd name="T7" fmla="*/ 877 h 3574"/>
              <a:gd name="T8" fmla="*/ 3831 w 3863"/>
              <a:gd name="T9" fmla="*/ 974 h 3574"/>
              <a:gd name="T10" fmla="*/ 3704 w 3863"/>
              <a:gd name="T11" fmla="*/ 1040 h 3574"/>
              <a:gd name="T12" fmla="*/ 3548 w 3863"/>
              <a:gd name="T13" fmla="*/ 1072 h 3574"/>
              <a:gd name="T14" fmla="*/ 3422 w 3863"/>
              <a:gd name="T15" fmla="*/ 1169 h 3574"/>
              <a:gd name="T16" fmla="*/ 3297 w 3863"/>
              <a:gd name="T17" fmla="*/ 1300 h 3574"/>
              <a:gd name="T18" fmla="*/ 3015 w 3863"/>
              <a:gd name="T19" fmla="*/ 1462 h 3574"/>
              <a:gd name="T20" fmla="*/ 2732 w 3863"/>
              <a:gd name="T21" fmla="*/ 1559 h 3574"/>
              <a:gd name="T22" fmla="*/ 2607 w 3863"/>
              <a:gd name="T23" fmla="*/ 1559 h 3574"/>
              <a:gd name="T24" fmla="*/ 2448 w 3863"/>
              <a:gd name="T25" fmla="*/ 1592 h 3574"/>
              <a:gd name="T26" fmla="*/ 2229 w 3863"/>
              <a:gd name="T27" fmla="*/ 1688 h 3574"/>
              <a:gd name="T28" fmla="*/ 2104 w 3863"/>
              <a:gd name="T29" fmla="*/ 1787 h 3574"/>
              <a:gd name="T30" fmla="*/ 2072 w 3863"/>
              <a:gd name="T31" fmla="*/ 2111 h 3574"/>
              <a:gd name="T32" fmla="*/ 1192 w 3863"/>
              <a:gd name="T33" fmla="*/ 3053 h 3574"/>
              <a:gd name="T34" fmla="*/ 911 w 3863"/>
              <a:gd name="T35" fmla="*/ 3119 h 3574"/>
              <a:gd name="T36" fmla="*/ 847 w 3863"/>
              <a:gd name="T37" fmla="*/ 3215 h 3574"/>
              <a:gd name="T38" fmla="*/ 784 w 3863"/>
              <a:gd name="T39" fmla="*/ 3411 h 3574"/>
              <a:gd name="T40" fmla="*/ 31 w 3863"/>
              <a:gd name="T41" fmla="*/ 3540 h 3574"/>
              <a:gd name="T42" fmla="*/ 31 w 3863"/>
              <a:gd name="T43" fmla="*/ 3378 h 3574"/>
              <a:gd name="T44" fmla="*/ 94 w 3863"/>
              <a:gd name="T45" fmla="*/ 3280 h 3574"/>
              <a:gd name="T46" fmla="*/ 251 w 3863"/>
              <a:gd name="T47" fmla="*/ 3119 h 3574"/>
              <a:gd name="T48" fmla="*/ 345 w 3863"/>
              <a:gd name="T49" fmla="*/ 2923 h 3574"/>
              <a:gd name="T50" fmla="*/ 470 w 3863"/>
              <a:gd name="T51" fmla="*/ 2728 h 3574"/>
              <a:gd name="T52" fmla="*/ 597 w 3863"/>
              <a:gd name="T53" fmla="*/ 2631 h 3574"/>
              <a:gd name="T54" fmla="*/ 628 w 3863"/>
              <a:gd name="T55" fmla="*/ 2534 h 3574"/>
              <a:gd name="T56" fmla="*/ 722 w 3863"/>
              <a:gd name="T57" fmla="*/ 2339 h 3574"/>
              <a:gd name="T58" fmla="*/ 942 w 3863"/>
              <a:gd name="T59" fmla="*/ 2208 h 3574"/>
              <a:gd name="T60" fmla="*/ 1005 w 3863"/>
              <a:gd name="T61" fmla="*/ 2079 h 3574"/>
              <a:gd name="T62" fmla="*/ 1130 w 3863"/>
              <a:gd name="T63" fmla="*/ 1916 h 3574"/>
              <a:gd name="T64" fmla="*/ 1350 w 3863"/>
              <a:gd name="T65" fmla="*/ 1851 h 3574"/>
              <a:gd name="T66" fmla="*/ 1475 w 3863"/>
              <a:gd name="T67" fmla="*/ 1787 h 3574"/>
              <a:gd name="T68" fmla="*/ 1602 w 3863"/>
              <a:gd name="T69" fmla="*/ 1688 h 3574"/>
              <a:gd name="T70" fmla="*/ 1727 w 3863"/>
              <a:gd name="T71" fmla="*/ 1688 h 3574"/>
              <a:gd name="T72" fmla="*/ 1789 w 3863"/>
              <a:gd name="T73" fmla="*/ 1592 h 3574"/>
              <a:gd name="T74" fmla="*/ 1883 w 3863"/>
              <a:gd name="T75" fmla="*/ 1462 h 3574"/>
              <a:gd name="T76" fmla="*/ 1978 w 3863"/>
              <a:gd name="T77" fmla="*/ 1332 h 3574"/>
              <a:gd name="T78" fmla="*/ 1946 w 3863"/>
              <a:gd name="T79" fmla="*/ 1169 h 3574"/>
              <a:gd name="T80" fmla="*/ 2010 w 3863"/>
              <a:gd name="T81" fmla="*/ 1007 h 3574"/>
              <a:gd name="T82" fmla="*/ 2135 w 3863"/>
              <a:gd name="T83" fmla="*/ 812 h 3574"/>
              <a:gd name="T84" fmla="*/ 2166 w 3863"/>
              <a:gd name="T85" fmla="*/ 748 h 3574"/>
              <a:gd name="T86" fmla="*/ 2324 w 3863"/>
              <a:gd name="T87" fmla="*/ 618 h 3574"/>
              <a:gd name="T88" fmla="*/ 2638 w 3863"/>
              <a:gd name="T89" fmla="*/ 520 h 3574"/>
              <a:gd name="T90" fmla="*/ 2826 w 3863"/>
              <a:gd name="T91" fmla="*/ 292 h 3574"/>
              <a:gd name="T92" fmla="*/ 2951 w 3863"/>
              <a:gd name="T93" fmla="*/ 98 h 3574"/>
              <a:gd name="T94" fmla="*/ 3109 w 3863"/>
              <a:gd name="T95" fmla="*/ 0 h 3574"/>
              <a:gd name="T96" fmla="*/ 3140 w 3863"/>
              <a:gd name="T97" fmla="*/ 98 h 3574"/>
              <a:gd name="T98" fmla="*/ 3266 w 3863"/>
              <a:gd name="T99" fmla="*/ 195 h 3574"/>
              <a:gd name="T100" fmla="*/ 3391 w 3863"/>
              <a:gd name="T101" fmla="*/ 195 h 3574"/>
              <a:gd name="T102" fmla="*/ 3484 w 3863"/>
              <a:gd name="T103" fmla="*/ 195 h 3574"/>
              <a:gd name="T104" fmla="*/ 3579 w 3863"/>
              <a:gd name="T105" fmla="*/ 130 h 3574"/>
              <a:gd name="T106" fmla="*/ 3611 w 3863"/>
              <a:gd name="T107" fmla="*/ 228 h 3574"/>
              <a:gd name="T108" fmla="*/ 3704 w 3863"/>
              <a:gd name="T109" fmla="*/ 228 h 3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863" h="3574">
                <a:moveTo>
                  <a:pt x="3736" y="228"/>
                </a:moveTo>
                <a:lnTo>
                  <a:pt x="3767" y="390"/>
                </a:lnTo>
                <a:lnTo>
                  <a:pt x="3799" y="422"/>
                </a:lnTo>
                <a:lnTo>
                  <a:pt x="3799" y="455"/>
                </a:lnTo>
                <a:lnTo>
                  <a:pt x="3799" y="520"/>
                </a:lnTo>
                <a:lnTo>
                  <a:pt x="3799" y="618"/>
                </a:lnTo>
                <a:lnTo>
                  <a:pt x="3799" y="682"/>
                </a:lnTo>
                <a:lnTo>
                  <a:pt x="3799" y="714"/>
                </a:lnTo>
                <a:lnTo>
                  <a:pt x="3799" y="748"/>
                </a:lnTo>
                <a:lnTo>
                  <a:pt x="3799" y="812"/>
                </a:lnTo>
                <a:lnTo>
                  <a:pt x="3831" y="844"/>
                </a:lnTo>
                <a:lnTo>
                  <a:pt x="3862" y="877"/>
                </a:lnTo>
                <a:lnTo>
                  <a:pt x="3862" y="909"/>
                </a:lnTo>
                <a:lnTo>
                  <a:pt x="3862" y="942"/>
                </a:lnTo>
                <a:lnTo>
                  <a:pt x="3831" y="974"/>
                </a:lnTo>
                <a:lnTo>
                  <a:pt x="3831" y="1040"/>
                </a:lnTo>
                <a:lnTo>
                  <a:pt x="3736" y="1040"/>
                </a:lnTo>
                <a:lnTo>
                  <a:pt x="3704" y="1040"/>
                </a:lnTo>
                <a:lnTo>
                  <a:pt x="3642" y="1072"/>
                </a:lnTo>
                <a:lnTo>
                  <a:pt x="3579" y="1072"/>
                </a:lnTo>
                <a:lnTo>
                  <a:pt x="3548" y="1072"/>
                </a:lnTo>
                <a:lnTo>
                  <a:pt x="3517" y="1104"/>
                </a:lnTo>
                <a:lnTo>
                  <a:pt x="3453" y="1137"/>
                </a:lnTo>
                <a:lnTo>
                  <a:pt x="3422" y="1169"/>
                </a:lnTo>
                <a:lnTo>
                  <a:pt x="3391" y="1234"/>
                </a:lnTo>
                <a:lnTo>
                  <a:pt x="3360" y="1267"/>
                </a:lnTo>
                <a:lnTo>
                  <a:pt x="3297" y="1300"/>
                </a:lnTo>
                <a:lnTo>
                  <a:pt x="3266" y="1332"/>
                </a:lnTo>
                <a:lnTo>
                  <a:pt x="3140" y="1364"/>
                </a:lnTo>
                <a:lnTo>
                  <a:pt x="3015" y="1462"/>
                </a:lnTo>
                <a:lnTo>
                  <a:pt x="2857" y="1527"/>
                </a:lnTo>
                <a:lnTo>
                  <a:pt x="2763" y="1559"/>
                </a:lnTo>
                <a:lnTo>
                  <a:pt x="2732" y="1559"/>
                </a:lnTo>
                <a:lnTo>
                  <a:pt x="2699" y="1592"/>
                </a:lnTo>
                <a:lnTo>
                  <a:pt x="2638" y="1559"/>
                </a:lnTo>
                <a:lnTo>
                  <a:pt x="2607" y="1559"/>
                </a:lnTo>
                <a:lnTo>
                  <a:pt x="2543" y="1592"/>
                </a:lnTo>
                <a:lnTo>
                  <a:pt x="2480" y="1592"/>
                </a:lnTo>
                <a:lnTo>
                  <a:pt x="2448" y="1592"/>
                </a:lnTo>
                <a:lnTo>
                  <a:pt x="2386" y="1625"/>
                </a:lnTo>
                <a:lnTo>
                  <a:pt x="2292" y="1656"/>
                </a:lnTo>
                <a:lnTo>
                  <a:pt x="2229" y="1688"/>
                </a:lnTo>
                <a:lnTo>
                  <a:pt x="2196" y="1722"/>
                </a:lnTo>
                <a:lnTo>
                  <a:pt x="2135" y="1787"/>
                </a:lnTo>
                <a:lnTo>
                  <a:pt x="2104" y="1787"/>
                </a:lnTo>
                <a:lnTo>
                  <a:pt x="2104" y="1819"/>
                </a:lnTo>
                <a:lnTo>
                  <a:pt x="2104" y="1851"/>
                </a:lnTo>
                <a:lnTo>
                  <a:pt x="2072" y="2111"/>
                </a:lnTo>
                <a:lnTo>
                  <a:pt x="2010" y="2468"/>
                </a:lnTo>
                <a:lnTo>
                  <a:pt x="1256" y="2436"/>
                </a:lnTo>
                <a:lnTo>
                  <a:pt x="1192" y="3053"/>
                </a:lnTo>
                <a:lnTo>
                  <a:pt x="1099" y="3053"/>
                </a:lnTo>
                <a:lnTo>
                  <a:pt x="1005" y="3086"/>
                </a:lnTo>
                <a:lnTo>
                  <a:pt x="911" y="3119"/>
                </a:lnTo>
                <a:lnTo>
                  <a:pt x="879" y="3119"/>
                </a:lnTo>
                <a:lnTo>
                  <a:pt x="847" y="3151"/>
                </a:lnTo>
                <a:lnTo>
                  <a:pt x="847" y="3215"/>
                </a:lnTo>
                <a:lnTo>
                  <a:pt x="816" y="3248"/>
                </a:lnTo>
                <a:lnTo>
                  <a:pt x="816" y="3280"/>
                </a:lnTo>
                <a:lnTo>
                  <a:pt x="784" y="3411"/>
                </a:lnTo>
                <a:lnTo>
                  <a:pt x="816" y="3507"/>
                </a:lnTo>
                <a:lnTo>
                  <a:pt x="816" y="3573"/>
                </a:lnTo>
                <a:lnTo>
                  <a:pt x="31" y="3540"/>
                </a:lnTo>
                <a:lnTo>
                  <a:pt x="0" y="3475"/>
                </a:lnTo>
                <a:lnTo>
                  <a:pt x="31" y="3411"/>
                </a:lnTo>
                <a:lnTo>
                  <a:pt x="31" y="3378"/>
                </a:lnTo>
                <a:lnTo>
                  <a:pt x="31" y="3346"/>
                </a:lnTo>
                <a:lnTo>
                  <a:pt x="62" y="3313"/>
                </a:lnTo>
                <a:lnTo>
                  <a:pt x="94" y="3280"/>
                </a:lnTo>
                <a:lnTo>
                  <a:pt x="157" y="3248"/>
                </a:lnTo>
                <a:lnTo>
                  <a:pt x="188" y="3183"/>
                </a:lnTo>
                <a:lnTo>
                  <a:pt x="251" y="3119"/>
                </a:lnTo>
                <a:lnTo>
                  <a:pt x="314" y="3020"/>
                </a:lnTo>
                <a:lnTo>
                  <a:pt x="314" y="2955"/>
                </a:lnTo>
                <a:lnTo>
                  <a:pt x="345" y="2923"/>
                </a:lnTo>
                <a:lnTo>
                  <a:pt x="376" y="2826"/>
                </a:lnTo>
                <a:lnTo>
                  <a:pt x="440" y="2760"/>
                </a:lnTo>
                <a:lnTo>
                  <a:pt x="470" y="2728"/>
                </a:lnTo>
                <a:lnTo>
                  <a:pt x="502" y="2696"/>
                </a:lnTo>
                <a:lnTo>
                  <a:pt x="565" y="2663"/>
                </a:lnTo>
                <a:lnTo>
                  <a:pt x="597" y="2631"/>
                </a:lnTo>
                <a:lnTo>
                  <a:pt x="597" y="2599"/>
                </a:lnTo>
                <a:lnTo>
                  <a:pt x="597" y="2567"/>
                </a:lnTo>
                <a:lnTo>
                  <a:pt x="628" y="2534"/>
                </a:lnTo>
                <a:lnTo>
                  <a:pt x="660" y="2468"/>
                </a:lnTo>
                <a:lnTo>
                  <a:pt x="691" y="2404"/>
                </a:lnTo>
                <a:lnTo>
                  <a:pt x="722" y="2339"/>
                </a:lnTo>
                <a:lnTo>
                  <a:pt x="784" y="2307"/>
                </a:lnTo>
                <a:lnTo>
                  <a:pt x="847" y="2240"/>
                </a:lnTo>
                <a:lnTo>
                  <a:pt x="942" y="2208"/>
                </a:lnTo>
                <a:lnTo>
                  <a:pt x="973" y="2176"/>
                </a:lnTo>
                <a:lnTo>
                  <a:pt x="973" y="2145"/>
                </a:lnTo>
                <a:lnTo>
                  <a:pt x="1005" y="2079"/>
                </a:lnTo>
                <a:lnTo>
                  <a:pt x="1036" y="2047"/>
                </a:lnTo>
                <a:lnTo>
                  <a:pt x="1099" y="1980"/>
                </a:lnTo>
                <a:lnTo>
                  <a:pt x="1130" y="1916"/>
                </a:lnTo>
                <a:lnTo>
                  <a:pt x="1161" y="1885"/>
                </a:lnTo>
                <a:lnTo>
                  <a:pt x="1287" y="1851"/>
                </a:lnTo>
                <a:lnTo>
                  <a:pt x="1350" y="1851"/>
                </a:lnTo>
                <a:lnTo>
                  <a:pt x="1413" y="1851"/>
                </a:lnTo>
                <a:lnTo>
                  <a:pt x="1444" y="1819"/>
                </a:lnTo>
                <a:lnTo>
                  <a:pt x="1475" y="1787"/>
                </a:lnTo>
                <a:lnTo>
                  <a:pt x="1507" y="1755"/>
                </a:lnTo>
                <a:lnTo>
                  <a:pt x="1538" y="1722"/>
                </a:lnTo>
                <a:lnTo>
                  <a:pt x="1602" y="1688"/>
                </a:lnTo>
                <a:lnTo>
                  <a:pt x="1633" y="1688"/>
                </a:lnTo>
                <a:lnTo>
                  <a:pt x="1695" y="1688"/>
                </a:lnTo>
                <a:lnTo>
                  <a:pt x="1727" y="1688"/>
                </a:lnTo>
                <a:lnTo>
                  <a:pt x="1758" y="1656"/>
                </a:lnTo>
                <a:lnTo>
                  <a:pt x="1789" y="1625"/>
                </a:lnTo>
                <a:lnTo>
                  <a:pt x="1789" y="1592"/>
                </a:lnTo>
                <a:lnTo>
                  <a:pt x="1821" y="1559"/>
                </a:lnTo>
                <a:lnTo>
                  <a:pt x="1852" y="1494"/>
                </a:lnTo>
                <a:lnTo>
                  <a:pt x="1883" y="1462"/>
                </a:lnTo>
                <a:lnTo>
                  <a:pt x="1916" y="1429"/>
                </a:lnTo>
                <a:lnTo>
                  <a:pt x="1946" y="1397"/>
                </a:lnTo>
                <a:lnTo>
                  <a:pt x="1978" y="1332"/>
                </a:lnTo>
                <a:lnTo>
                  <a:pt x="1946" y="1267"/>
                </a:lnTo>
                <a:lnTo>
                  <a:pt x="1946" y="1234"/>
                </a:lnTo>
                <a:lnTo>
                  <a:pt x="1946" y="1169"/>
                </a:lnTo>
                <a:lnTo>
                  <a:pt x="1978" y="1104"/>
                </a:lnTo>
                <a:lnTo>
                  <a:pt x="1978" y="1040"/>
                </a:lnTo>
                <a:lnTo>
                  <a:pt x="2010" y="1007"/>
                </a:lnTo>
                <a:lnTo>
                  <a:pt x="2041" y="942"/>
                </a:lnTo>
                <a:lnTo>
                  <a:pt x="2104" y="877"/>
                </a:lnTo>
                <a:lnTo>
                  <a:pt x="2135" y="812"/>
                </a:lnTo>
                <a:lnTo>
                  <a:pt x="2135" y="780"/>
                </a:lnTo>
                <a:lnTo>
                  <a:pt x="2135" y="748"/>
                </a:lnTo>
                <a:lnTo>
                  <a:pt x="2166" y="748"/>
                </a:lnTo>
                <a:lnTo>
                  <a:pt x="2196" y="714"/>
                </a:lnTo>
                <a:lnTo>
                  <a:pt x="2292" y="649"/>
                </a:lnTo>
                <a:lnTo>
                  <a:pt x="2324" y="618"/>
                </a:lnTo>
                <a:lnTo>
                  <a:pt x="2448" y="552"/>
                </a:lnTo>
                <a:lnTo>
                  <a:pt x="2543" y="520"/>
                </a:lnTo>
                <a:lnTo>
                  <a:pt x="2638" y="520"/>
                </a:lnTo>
                <a:lnTo>
                  <a:pt x="2699" y="455"/>
                </a:lnTo>
                <a:lnTo>
                  <a:pt x="2732" y="422"/>
                </a:lnTo>
                <a:lnTo>
                  <a:pt x="2826" y="292"/>
                </a:lnTo>
                <a:lnTo>
                  <a:pt x="2826" y="260"/>
                </a:lnTo>
                <a:lnTo>
                  <a:pt x="2920" y="130"/>
                </a:lnTo>
                <a:lnTo>
                  <a:pt x="2951" y="98"/>
                </a:lnTo>
                <a:lnTo>
                  <a:pt x="2982" y="32"/>
                </a:lnTo>
                <a:lnTo>
                  <a:pt x="3015" y="32"/>
                </a:lnTo>
                <a:lnTo>
                  <a:pt x="3109" y="0"/>
                </a:lnTo>
                <a:lnTo>
                  <a:pt x="3109" y="32"/>
                </a:lnTo>
                <a:lnTo>
                  <a:pt x="3140" y="65"/>
                </a:lnTo>
                <a:lnTo>
                  <a:pt x="3140" y="98"/>
                </a:lnTo>
                <a:lnTo>
                  <a:pt x="3170" y="130"/>
                </a:lnTo>
                <a:lnTo>
                  <a:pt x="3201" y="162"/>
                </a:lnTo>
                <a:lnTo>
                  <a:pt x="3266" y="195"/>
                </a:lnTo>
                <a:lnTo>
                  <a:pt x="3297" y="195"/>
                </a:lnTo>
                <a:lnTo>
                  <a:pt x="3360" y="162"/>
                </a:lnTo>
                <a:lnTo>
                  <a:pt x="3391" y="195"/>
                </a:lnTo>
                <a:lnTo>
                  <a:pt x="3422" y="195"/>
                </a:lnTo>
                <a:lnTo>
                  <a:pt x="3453" y="162"/>
                </a:lnTo>
                <a:lnTo>
                  <a:pt x="3484" y="195"/>
                </a:lnTo>
                <a:lnTo>
                  <a:pt x="3517" y="162"/>
                </a:lnTo>
                <a:lnTo>
                  <a:pt x="3548" y="162"/>
                </a:lnTo>
                <a:lnTo>
                  <a:pt x="3579" y="130"/>
                </a:lnTo>
                <a:lnTo>
                  <a:pt x="3579" y="162"/>
                </a:lnTo>
                <a:lnTo>
                  <a:pt x="3579" y="195"/>
                </a:lnTo>
                <a:lnTo>
                  <a:pt x="3611" y="228"/>
                </a:lnTo>
                <a:lnTo>
                  <a:pt x="3642" y="228"/>
                </a:lnTo>
                <a:lnTo>
                  <a:pt x="3673" y="228"/>
                </a:lnTo>
                <a:lnTo>
                  <a:pt x="3704" y="228"/>
                </a:lnTo>
                <a:lnTo>
                  <a:pt x="3736" y="228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fr-FR"/>
          </a:p>
        </p:txBody>
      </p:sp>
      <p:sp>
        <p:nvSpPr>
          <p:cNvPr id="3110" name="Freeform 38"/>
          <p:cNvSpPr>
            <a:spLocks noChangeArrowheads="1"/>
          </p:cNvSpPr>
          <p:nvPr/>
        </p:nvSpPr>
        <p:spPr bwMode="auto">
          <a:xfrm>
            <a:off x="314325" y="1485900"/>
            <a:ext cx="1049338" cy="1155700"/>
          </a:xfrm>
          <a:custGeom>
            <a:avLst/>
            <a:gdLst>
              <a:gd name="T0" fmla="*/ 2919 w 2920"/>
              <a:gd name="T1" fmla="*/ 683 h 3216"/>
              <a:gd name="T2" fmla="*/ 2605 w 2920"/>
              <a:gd name="T3" fmla="*/ 2891 h 3216"/>
              <a:gd name="T4" fmla="*/ 2542 w 2920"/>
              <a:gd name="T5" fmla="*/ 3119 h 3216"/>
              <a:gd name="T6" fmla="*/ 1664 w 2920"/>
              <a:gd name="T7" fmla="*/ 3053 h 3216"/>
              <a:gd name="T8" fmla="*/ 1600 w 2920"/>
              <a:gd name="T9" fmla="*/ 3053 h 3216"/>
              <a:gd name="T10" fmla="*/ 1569 w 2920"/>
              <a:gd name="T11" fmla="*/ 3085 h 3216"/>
              <a:gd name="T12" fmla="*/ 1476 w 2920"/>
              <a:gd name="T13" fmla="*/ 3085 h 3216"/>
              <a:gd name="T14" fmla="*/ 1349 w 2920"/>
              <a:gd name="T15" fmla="*/ 3085 h 3216"/>
              <a:gd name="T16" fmla="*/ 1318 w 2920"/>
              <a:gd name="T17" fmla="*/ 3119 h 3216"/>
              <a:gd name="T18" fmla="*/ 1224 w 2920"/>
              <a:gd name="T19" fmla="*/ 3119 h 3216"/>
              <a:gd name="T20" fmla="*/ 1193 w 2920"/>
              <a:gd name="T21" fmla="*/ 3053 h 3216"/>
              <a:gd name="T22" fmla="*/ 1098 w 2920"/>
              <a:gd name="T23" fmla="*/ 3021 h 3216"/>
              <a:gd name="T24" fmla="*/ 1035 w 2920"/>
              <a:gd name="T25" fmla="*/ 3151 h 3216"/>
              <a:gd name="T26" fmla="*/ 973 w 2920"/>
              <a:gd name="T27" fmla="*/ 3215 h 3216"/>
              <a:gd name="T28" fmla="*/ 815 w 2920"/>
              <a:gd name="T29" fmla="*/ 3085 h 3216"/>
              <a:gd name="T30" fmla="*/ 753 w 2920"/>
              <a:gd name="T31" fmla="*/ 3021 h 3216"/>
              <a:gd name="T32" fmla="*/ 722 w 2920"/>
              <a:gd name="T33" fmla="*/ 2891 h 3216"/>
              <a:gd name="T34" fmla="*/ 660 w 2920"/>
              <a:gd name="T35" fmla="*/ 2859 h 3216"/>
              <a:gd name="T36" fmla="*/ 595 w 2920"/>
              <a:gd name="T37" fmla="*/ 2794 h 3216"/>
              <a:gd name="T38" fmla="*/ 532 w 2920"/>
              <a:gd name="T39" fmla="*/ 2729 h 3216"/>
              <a:gd name="T40" fmla="*/ 439 w 2920"/>
              <a:gd name="T41" fmla="*/ 2729 h 3216"/>
              <a:gd name="T42" fmla="*/ 282 w 2920"/>
              <a:gd name="T43" fmla="*/ 2729 h 3216"/>
              <a:gd name="T44" fmla="*/ 125 w 2920"/>
              <a:gd name="T45" fmla="*/ 2729 h 3216"/>
              <a:gd name="T46" fmla="*/ 30 w 2920"/>
              <a:gd name="T47" fmla="*/ 2794 h 3216"/>
              <a:gd name="T48" fmla="*/ 30 w 2920"/>
              <a:gd name="T49" fmla="*/ 2761 h 3216"/>
              <a:gd name="T50" fmla="*/ 30 w 2920"/>
              <a:gd name="T51" fmla="*/ 2663 h 3216"/>
              <a:gd name="T52" fmla="*/ 93 w 2920"/>
              <a:gd name="T53" fmla="*/ 2534 h 3216"/>
              <a:gd name="T54" fmla="*/ 157 w 2920"/>
              <a:gd name="T55" fmla="*/ 2371 h 3216"/>
              <a:gd name="T56" fmla="*/ 188 w 2920"/>
              <a:gd name="T57" fmla="*/ 2209 h 3216"/>
              <a:gd name="T58" fmla="*/ 157 w 2920"/>
              <a:gd name="T59" fmla="*/ 2079 h 3216"/>
              <a:gd name="T60" fmla="*/ 125 w 2920"/>
              <a:gd name="T61" fmla="*/ 2015 h 3216"/>
              <a:gd name="T62" fmla="*/ 157 w 2920"/>
              <a:gd name="T63" fmla="*/ 1982 h 3216"/>
              <a:gd name="T64" fmla="*/ 157 w 2920"/>
              <a:gd name="T65" fmla="*/ 1916 h 3216"/>
              <a:gd name="T66" fmla="*/ 157 w 2920"/>
              <a:gd name="T67" fmla="*/ 1787 h 3216"/>
              <a:gd name="T68" fmla="*/ 157 w 2920"/>
              <a:gd name="T69" fmla="*/ 1722 h 3216"/>
              <a:gd name="T70" fmla="*/ 157 w 2920"/>
              <a:gd name="T71" fmla="*/ 1656 h 3216"/>
              <a:gd name="T72" fmla="*/ 93 w 2920"/>
              <a:gd name="T73" fmla="*/ 1592 h 3216"/>
              <a:gd name="T74" fmla="*/ 30 w 2920"/>
              <a:gd name="T75" fmla="*/ 1560 h 3216"/>
              <a:gd name="T76" fmla="*/ 93 w 2920"/>
              <a:gd name="T77" fmla="*/ 1429 h 3216"/>
              <a:gd name="T78" fmla="*/ 878 w 2920"/>
              <a:gd name="T79" fmla="*/ 1396 h 3216"/>
              <a:gd name="T80" fmla="*/ 878 w 2920"/>
              <a:gd name="T81" fmla="*/ 1169 h 3216"/>
              <a:gd name="T82" fmla="*/ 910 w 2920"/>
              <a:gd name="T83" fmla="*/ 1104 h 3216"/>
              <a:gd name="T84" fmla="*/ 973 w 2920"/>
              <a:gd name="T85" fmla="*/ 1008 h 3216"/>
              <a:gd name="T86" fmla="*/ 1161 w 2920"/>
              <a:gd name="T87" fmla="*/ 943 h 3216"/>
              <a:gd name="T88" fmla="*/ 1318 w 2920"/>
              <a:gd name="T89" fmla="*/ 325 h 3216"/>
              <a:gd name="T90" fmla="*/ 2134 w 2920"/>
              <a:gd name="T91" fmla="*/ 0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920" h="3216">
                <a:moveTo>
                  <a:pt x="2134" y="0"/>
                </a:moveTo>
                <a:lnTo>
                  <a:pt x="2919" y="683"/>
                </a:lnTo>
                <a:lnTo>
                  <a:pt x="2511" y="683"/>
                </a:lnTo>
                <a:lnTo>
                  <a:pt x="2605" y="2891"/>
                </a:lnTo>
                <a:lnTo>
                  <a:pt x="2700" y="2923"/>
                </a:lnTo>
                <a:lnTo>
                  <a:pt x="2542" y="3119"/>
                </a:lnTo>
                <a:lnTo>
                  <a:pt x="1727" y="3085"/>
                </a:lnTo>
                <a:lnTo>
                  <a:pt x="1664" y="3053"/>
                </a:lnTo>
                <a:lnTo>
                  <a:pt x="1600" y="3021"/>
                </a:lnTo>
                <a:lnTo>
                  <a:pt x="1600" y="3053"/>
                </a:lnTo>
                <a:lnTo>
                  <a:pt x="1600" y="3085"/>
                </a:lnTo>
                <a:lnTo>
                  <a:pt x="1569" y="3085"/>
                </a:lnTo>
                <a:lnTo>
                  <a:pt x="1537" y="3119"/>
                </a:lnTo>
                <a:lnTo>
                  <a:pt x="1476" y="3085"/>
                </a:lnTo>
                <a:lnTo>
                  <a:pt x="1381" y="3053"/>
                </a:lnTo>
                <a:lnTo>
                  <a:pt x="1349" y="3085"/>
                </a:lnTo>
                <a:lnTo>
                  <a:pt x="1318" y="3085"/>
                </a:lnTo>
                <a:lnTo>
                  <a:pt x="1318" y="3119"/>
                </a:lnTo>
                <a:lnTo>
                  <a:pt x="1286" y="3119"/>
                </a:lnTo>
                <a:lnTo>
                  <a:pt x="1224" y="3119"/>
                </a:lnTo>
                <a:lnTo>
                  <a:pt x="1224" y="3085"/>
                </a:lnTo>
                <a:lnTo>
                  <a:pt x="1193" y="3053"/>
                </a:lnTo>
                <a:lnTo>
                  <a:pt x="1161" y="3021"/>
                </a:lnTo>
                <a:lnTo>
                  <a:pt x="1098" y="3021"/>
                </a:lnTo>
                <a:lnTo>
                  <a:pt x="1067" y="3053"/>
                </a:lnTo>
                <a:lnTo>
                  <a:pt x="1035" y="3151"/>
                </a:lnTo>
                <a:lnTo>
                  <a:pt x="1004" y="3183"/>
                </a:lnTo>
                <a:lnTo>
                  <a:pt x="973" y="3215"/>
                </a:lnTo>
                <a:lnTo>
                  <a:pt x="910" y="3151"/>
                </a:lnTo>
                <a:lnTo>
                  <a:pt x="815" y="3085"/>
                </a:lnTo>
                <a:lnTo>
                  <a:pt x="784" y="3053"/>
                </a:lnTo>
                <a:lnTo>
                  <a:pt x="753" y="3021"/>
                </a:lnTo>
                <a:lnTo>
                  <a:pt x="753" y="2956"/>
                </a:lnTo>
                <a:lnTo>
                  <a:pt x="722" y="2891"/>
                </a:lnTo>
                <a:lnTo>
                  <a:pt x="691" y="2859"/>
                </a:lnTo>
                <a:lnTo>
                  <a:pt x="660" y="2859"/>
                </a:lnTo>
                <a:lnTo>
                  <a:pt x="627" y="2859"/>
                </a:lnTo>
                <a:lnTo>
                  <a:pt x="595" y="2794"/>
                </a:lnTo>
                <a:lnTo>
                  <a:pt x="532" y="2761"/>
                </a:lnTo>
                <a:lnTo>
                  <a:pt x="532" y="2729"/>
                </a:lnTo>
                <a:lnTo>
                  <a:pt x="502" y="2729"/>
                </a:lnTo>
                <a:lnTo>
                  <a:pt x="439" y="2729"/>
                </a:lnTo>
                <a:lnTo>
                  <a:pt x="344" y="2729"/>
                </a:lnTo>
                <a:lnTo>
                  <a:pt x="282" y="2729"/>
                </a:lnTo>
                <a:lnTo>
                  <a:pt x="250" y="2729"/>
                </a:lnTo>
                <a:lnTo>
                  <a:pt x="125" y="2729"/>
                </a:lnTo>
                <a:lnTo>
                  <a:pt x="62" y="2729"/>
                </a:lnTo>
                <a:lnTo>
                  <a:pt x="30" y="2794"/>
                </a:lnTo>
                <a:lnTo>
                  <a:pt x="0" y="2826"/>
                </a:lnTo>
                <a:lnTo>
                  <a:pt x="30" y="2761"/>
                </a:lnTo>
                <a:lnTo>
                  <a:pt x="30" y="2696"/>
                </a:lnTo>
                <a:lnTo>
                  <a:pt x="30" y="2663"/>
                </a:lnTo>
                <a:lnTo>
                  <a:pt x="62" y="2599"/>
                </a:lnTo>
                <a:lnTo>
                  <a:pt x="93" y="2534"/>
                </a:lnTo>
                <a:lnTo>
                  <a:pt x="125" y="2469"/>
                </a:lnTo>
                <a:lnTo>
                  <a:pt x="157" y="2371"/>
                </a:lnTo>
                <a:lnTo>
                  <a:pt x="157" y="2275"/>
                </a:lnTo>
                <a:lnTo>
                  <a:pt x="188" y="2209"/>
                </a:lnTo>
                <a:lnTo>
                  <a:pt x="157" y="2144"/>
                </a:lnTo>
                <a:lnTo>
                  <a:pt x="157" y="2079"/>
                </a:lnTo>
                <a:lnTo>
                  <a:pt x="125" y="2047"/>
                </a:lnTo>
                <a:lnTo>
                  <a:pt x="125" y="2015"/>
                </a:lnTo>
                <a:lnTo>
                  <a:pt x="125" y="1982"/>
                </a:lnTo>
                <a:lnTo>
                  <a:pt x="157" y="1982"/>
                </a:lnTo>
                <a:lnTo>
                  <a:pt x="125" y="1949"/>
                </a:lnTo>
                <a:lnTo>
                  <a:pt x="157" y="1916"/>
                </a:lnTo>
                <a:lnTo>
                  <a:pt x="188" y="1819"/>
                </a:lnTo>
                <a:lnTo>
                  <a:pt x="157" y="1787"/>
                </a:lnTo>
                <a:lnTo>
                  <a:pt x="157" y="1755"/>
                </a:lnTo>
                <a:lnTo>
                  <a:pt x="157" y="1722"/>
                </a:lnTo>
                <a:lnTo>
                  <a:pt x="157" y="1689"/>
                </a:lnTo>
                <a:lnTo>
                  <a:pt x="157" y="1656"/>
                </a:lnTo>
                <a:lnTo>
                  <a:pt x="125" y="1656"/>
                </a:lnTo>
                <a:lnTo>
                  <a:pt x="93" y="1592"/>
                </a:lnTo>
                <a:lnTo>
                  <a:pt x="62" y="1560"/>
                </a:lnTo>
                <a:lnTo>
                  <a:pt x="30" y="1560"/>
                </a:lnTo>
                <a:lnTo>
                  <a:pt x="62" y="1462"/>
                </a:lnTo>
                <a:lnTo>
                  <a:pt x="93" y="1429"/>
                </a:lnTo>
                <a:lnTo>
                  <a:pt x="878" y="1462"/>
                </a:lnTo>
                <a:lnTo>
                  <a:pt x="878" y="1396"/>
                </a:lnTo>
                <a:lnTo>
                  <a:pt x="846" y="1300"/>
                </a:lnTo>
                <a:lnTo>
                  <a:pt x="878" y="1169"/>
                </a:lnTo>
                <a:lnTo>
                  <a:pt x="878" y="1137"/>
                </a:lnTo>
                <a:lnTo>
                  <a:pt x="910" y="1104"/>
                </a:lnTo>
                <a:lnTo>
                  <a:pt x="910" y="1040"/>
                </a:lnTo>
                <a:lnTo>
                  <a:pt x="973" y="1008"/>
                </a:lnTo>
                <a:lnTo>
                  <a:pt x="1067" y="975"/>
                </a:lnTo>
                <a:lnTo>
                  <a:pt x="1161" y="943"/>
                </a:lnTo>
                <a:lnTo>
                  <a:pt x="1254" y="943"/>
                </a:lnTo>
                <a:lnTo>
                  <a:pt x="1318" y="325"/>
                </a:lnTo>
                <a:lnTo>
                  <a:pt x="2072" y="357"/>
                </a:lnTo>
                <a:lnTo>
                  <a:pt x="2134" y="0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11" name="Freeform 39"/>
          <p:cNvSpPr>
            <a:spLocks noChangeArrowheads="1"/>
          </p:cNvSpPr>
          <p:nvPr/>
        </p:nvSpPr>
        <p:spPr bwMode="auto">
          <a:xfrm>
            <a:off x="314325" y="1485900"/>
            <a:ext cx="1049338" cy="1155700"/>
          </a:xfrm>
          <a:custGeom>
            <a:avLst/>
            <a:gdLst>
              <a:gd name="T0" fmla="*/ 2919 w 2920"/>
              <a:gd name="T1" fmla="*/ 683 h 3216"/>
              <a:gd name="T2" fmla="*/ 2605 w 2920"/>
              <a:gd name="T3" fmla="*/ 2891 h 3216"/>
              <a:gd name="T4" fmla="*/ 2542 w 2920"/>
              <a:gd name="T5" fmla="*/ 3119 h 3216"/>
              <a:gd name="T6" fmla="*/ 1664 w 2920"/>
              <a:gd name="T7" fmla="*/ 3053 h 3216"/>
              <a:gd name="T8" fmla="*/ 1600 w 2920"/>
              <a:gd name="T9" fmla="*/ 3053 h 3216"/>
              <a:gd name="T10" fmla="*/ 1569 w 2920"/>
              <a:gd name="T11" fmla="*/ 3085 h 3216"/>
              <a:gd name="T12" fmla="*/ 1476 w 2920"/>
              <a:gd name="T13" fmla="*/ 3085 h 3216"/>
              <a:gd name="T14" fmla="*/ 1349 w 2920"/>
              <a:gd name="T15" fmla="*/ 3085 h 3216"/>
              <a:gd name="T16" fmla="*/ 1318 w 2920"/>
              <a:gd name="T17" fmla="*/ 3119 h 3216"/>
              <a:gd name="T18" fmla="*/ 1224 w 2920"/>
              <a:gd name="T19" fmla="*/ 3119 h 3216"/>
              <a:gd name="T20" fmla="*/ 1193 w 2920"/>
              <a:gd name="T21" fmla="*/ 3053 h 3216"/>
              <a:gd name="T22" fmla="*/ 1098 w 2920"/>
              <a:gd name="T23" fmla="*/ 3021 h 3216"/>
              <a:gd name="T24" fmla="*/ 1035 w 2920"/>
              <a:gd name="T25" fmla="*/ 3151 h 3216"/>
              <a:gd name="T26" fmla="*/ 973 w 2920"/>
              <a:gd name="T27" fmla="*/ 3215 h 3216"/>
              <a:gd name="T28" fmla="*/ 815 w 2920"/>
              <a:gd name="T29" fmla="*/ 3085 h 3216"/>
              <a:gd name="T30" fmla="*/ 753 w 2920"/>
              <a:gd name="T31" fmla="*/ 3021 h 3216"/>
              <a:gd name="T32" fmla="*/ 722 w 2920"/>
              <a:gd name="T33" fmla="*/ 2891 h 3216"/>
              <a:gd name="T34" fmla="*/ 660 w 2920"/>
              <a:gd name="T35" fmla="*/ 2859 h 3216"/>
              <a:gd name="T36" fmla="*/ 595 w 2920"/>
              <a:gd name="T37" fmla="*/ 2794 h 3216"/>
              <a:gd name="T38" fmla="*/ 532 w 2920"/>
              <a:gd name="T39" fmla="*/ 2729 h 3216"/>
              <a:gd name="T40" fmla="*/ 439 w 2920"/>
              <a:gd name="T41" fmla="*/ 2729 h 3216"/>
              <a:gd name="T42" fmla="*/ 282 w 2920"/>
              <a:gd name="T43" fmla="*/ 2729 h 3216"/>
              <a:gd name="T44" fmla="*/ 125 w 2920"/>
              <a:gd name="T45" fmla="*/ 2729 h 3216"/>
              <a:gd name="T46" fmla="*/ 30 w 2920"/>
              <a:gd name="T47" fmla="*/ 2794 h 3216"/>
              <a:gd name="T48" fmla="*/ 30 w 2920"/>
              <a:gd name="T49" fmla="*/ 2761 h 3216"/>
              <a:gd name="T50" fmla="*/ 30 w 2920"/>
              <a:gd name="T51" fmla="*/ 2663 h 3216"/>
              <a:gd name="T52" fmla="*/ 93 w 2920"/>
              <a:gd name="T53" fmla="*/ 2534 h 3216"/>
              <a:gd name="T54" fmla="*/ 157 w 2920"/>
              <a:gd name="T55" fmla="*/ 2371 h 3216"/>
              <a:gd name="T56" fmla="*/ 188 w 2920"/>
              <a:gd name="T57" fmla="*/ 2209 h 3216"/>
              <a:gd name="T58" fmla="*/ 157 w 2920"/>
              <a:gd name="T59" fmla="*/ 2079 h 3216"/>
              <a:gd name="T60" fmla="*/ 125 w 2920"/>
              <a:gd name="T61" fmla="*/ 2015 h 3216"/>
              <a:gd name="T62" fmla="*/ 157 w 2920"/>
              <a:gd name="T63" fmla="*/ 1982 h 3216"/>
              <a:gd name="T64" fmla="*/ 157 w 2920"/>
              <a:gd name="T65" fmla="*/ 1916 h 3216"/>
              <a:gd name="T66" fmla="*/ 157 w 2920"/>
              <a:gd name="T67" fmla="*/ 1787 h 3216"/>
              <a:gd name="T68" fmla="*/ 157 w 2920"/>
              <a:gd name="T69" fmla="*/ 1722 h 3216"/>
              <a:gd name="T70" fmla="*/ 157 w 2920"/>
              <a:gd name="T71" fmla="*/ 1656 h 3216"/>
              <a:gd name="T72" fmla="*/ 93 w 2920"/>
              <a:gd name="T73" fmla="*/ 1592 h 3216"/>
              <a:gd name="T74" fmla="*/ 30 w 2920"/>
              <a:gd name="T75" fmla="*/ 1560 h 3216"/>
              <a:gd name="T76" fmla="*/ 93 w 2920"/>
              <a:gd name="T77" fmla="*/ 1429 h 3216"/>
              <a:gd name="T78" fmla="*/ 878 w 2920"/>
              <a:gd name="T79" fmla="*/ 1396 h 3216"/>
              <a:gd name="T80" fmla="*/ 878 w 2920"/>
              <a:gd name="T81" fmla="*/ 1169 h 3216"/>
              <a:gd name="T82" fmla="*/ 910 w 2920"/>
              <a:gd name="T83" fmla="*/ 1104 h 3216"/>
              <a:gd name="T84" fmla="*/ 973 w 2920"/>
              <a:gd name="T85" fmla="*/ 1008 h 3216"/>
              <a:gd name="T86" fmla="*/ 1161 w 2920"/>
              <a:gd name="T87" fmla="*/ 943 h 3216"/>
              <a:gd name="T88" fmla="*/ 1318 w 2920"/>
              <a:gd name="T89" fmla="*/ 325 h 3216"/>
              <a:gd name="T90" fmla="*/ 2134 w 2920"/>
              <a:gd name="T91" fmla="*/ 0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920" h="3216">
                <a:moveTo>
                  <a:pt x="2134" y="0"/>
                </a:moveTo>
                <a:lnTo>
                  <a:pt x="2919" y="683"/>
                </a:lnTo>
                <a:lnTo>
                  <a:pt x="2511" y="683"/>
                </a:lnTo>
                <a:lnTo>
                  <a:pt x="2605" y="2891"/>
                </a:lnTo>
                <a:lnTo>
                  <a:pt x="2700" y="2923"/>
                </a:lnTo>
                <a:lnTo>
                  <a:pt x="2542" y="3119"/>
                </a:lnTo>
                <a:lnTo>
                  <a:pt x="1727" y="3085"/>
                </a:lnTo>
                <a:lnTo>
                  <a:pt x="1664" y="3053"/>
                </a:lnTo>
                <a:lnTo>
                  <a:pt x="1600" y="3021"/>
                </a:lnTo>
                <a:lnTo>
                  <a:pt x="1600" y="3053"/>
                </a:lnTo>
                <a:lnTo>
                  <a:pt x="1600" y="3085"/>
                </a:lnTo>
                <a:lnTo>
                  <a:pt x="1569" y="3085"/>
                </a:lnTo>
                <a:lnTo>
                  <a:pt x="1537" y="3119"/>
                </a:lnTo>
                <a:lnTo>
                  <a:pt x="1476" y="3085"/>
                </a:lnTo>
                <a:lnTo>
                  <a:pt x="1381" y="3053"/>
                </a:lnTo>
                <a:lnTo>
                  <a:pt x="1349" y="3085"/>
                </a:lnTo>
                <a:lnTo>
                  <a:pt x="1318" y="3085"/>
                </a:lnTo>
                <a:lnTo>
                  <a:pt x="1318" y="3119"/>
                </a:lnTo>
                <a:lnTo>
                  <a:pt x="1286" y="3119"/>
                </a:lnTo>
                <a:lnTo>
                  <a:pt x="1224" y="3119"/>
                </a:lnTo>
                <a:lnTo>
                  <a:pt x="1224" y="3085"/>
                </a:lnTo>
                <a:lnTo>
                  <a:pt x="1193" y="3053"/>
                </a:lnTo>
                <a:lnTo>
                  <a:pt x="1161" y="3021"/>
                </a:lnTo>
                <a:lnTo>
                  <a:pt x="1098" y="3021"/>
                </a:lnTo>
                <a:lnTo>
                  <a:pt x="1067" y="3053"/>
                </a:lnTo>
                <a:lnTo>
                  <a:pt x="1035" y="3151"/>
                </a:lnTo>
                <a:lnTo>
                  <a:pt x="1004" y="3183"/>
                </a:lnTo>
                <a:lnTo>
                  <a:pt x="973" y="3215"/>
                </a:lnTo>
                <a:lnTo>
                  <a:pt x="910" y="3151"/>
                </a:lnTo>
                <a:lnTo>
                  <a:pt x="815" y="3085"/>
                </a:lnTo>
                <a:lnTo>
                  <a:pt x="784" y="3053"/>
                </a:lnTo>
                <a:lnTo>
                  <a:pt x="753" y="3021"/>
                </a:lnTo>
                <a:lnTo>
                  <a:pt x="753" y="2956"/>
                </a:lnTo>
                <a:lnTo>
                  <a:pt x="722" y="2891"/>
                </a:lnTo>
                <a:lnTo>
                  <a:pt x="691" y="2859"/>
                </a:lnTo>
                <a:lnTo>
                  <a:pt x="660" y="2859"/>
                </a:lnTo>
                <a:lnTo>
                  <a:pt x="627" y="2859"/>
                </a:lnTo>
                <a:lnTo>
                  <a:pt x="595" y="2794"/>
                </a:lnTo>
                <a:lnTo>
                  <a:pt x="532" y="2761"/>
                </a:lnTo>
                <a:lnTo>
                  <a:pt x="532" y="2729"/>
                </a:lnTo>
                <a:lnTo>
                  <a:pt x="502" y="2729"/>
                </a:lnTo>
                <a:lnTo>
                  <a:pt x="439" y="2729"/>
                </a:lnTo>
                <a:lnTo>
                  <a:pt x="344" y="2729"/>
                </a:lnTo>
                <a:lnTo>
                  <a:pt x="282" y="2729"/>
                </a:lnTo>
                <a:lnTo>
                  <a:pt x="250" y="2729"/>
                </a:lnTo>
                <a:lnTo>
                  <a:pt x="125" y="2729"/>
                </a:lnTo>
                <a:lnTo>
                  <a:pt x="62" y="2729"/>
                </a:lnTo>
                <a:lnTo>
                  <a:pt x="30" y="2794"/>
                </a:lnTo>
                <a:lnTo>
                  <a:pt x="0" y="2826"/>
                </a:lnTo>
                <a:lnTo>
                  <a:pt x="30" y="2761"/>
                </a:lnTo>
                <a:lnTo>
                  <a:pt x="30" y="2696"/>
                </a:lnTo>
                <a:lnTo>
                  <a:pt x="30" y="2663"/>
                </a:lnTo>
                <a:lnTo>
                  <a:pt x="62" y="2599"/>
                </a:lnTo>
                <a:lnTo>
                  <a:pt x="93" y="2534"/>
                </a:lnTo>
                <a:lnTo>
                  <a:pt x="125" y="2469"/>
                </a:lnTo>
                <a:lnTo>
                  <a:pt x="157" y="2371"/>
                </a:lnTo>
                <a:lnTo>
                  <a:pt x="157" y="2275"/>
                </a:lnTo>
                <a:lnTo>
                  <a:pt x="188" y="2209"/>
                </a:lnTo>
                <a:lnTo>
                  <a:pt x="157" y="2144"/>
                </a:lnTo>
                <a:lnTo>
                  <a:pt x="157" y="2079"/>
                </a:lnTo>
                <a:lnTo>
                  <a:pt x="125" y="2047"/>
                </a:lnTo>
                <a:lnTo>
                  <a:pt x="125" y="2015"/>
                </a:lnTo>
                <a:lnTo>
                  <a:pt x="125" y="1982"/>
                </a:lnTo>
                <a:lnTo>
                  <a:pt x="157" y="1982"/>
                </a:lnTo>
                <a:lnTo>
                  <a:pt x="125" y="1949"/>
                </a:lnTo>
                <a:lnTo>
                  <a:pt x="157" y="1916"/>
                </a:lnTo>
                <a:lnTo>
                  <a:pt x="188" y="1819"/>
                </a:lnTo>
                <a:lnTo>
                  <a:pt x="157" y="1787"/>
                </a:lnTo>
                <a:lnTo>
                  <a:pt x="157" y="1755"/>
                </a:lnTo>
                <a:lnTo>
                  <a:pt x="157" y="1722"/>
                </a:lnTo>
                <a:lnTo>
                  <a:pt x="157" y="1689"/>
                </a:lnTo>
                <a:lnTo>
                  <a:pt x="157" y="1656"/>
                </a:lnTo>
                <a:lnTo>
                  <a:pt x="125" y="1656"/>
                </a:lnTo>
                <a:lnTo>
                  <a:pt x="93" y="1592"/>
                </a:lnTo>
                <a:lnTo>
                  <a:pt x="62" y="1560"/>
                </a:lnTo>
                <a:lnTo>
                  <a:pt x="30" y="1560"/>
                </a:lnTo>
                <a:lnTo>
                  <a:pt x="62" y="1462"/>
                </a:lnTo>
                <a:lnTo>
                  <a:pt x="93" y="1429"/>
                </a:lnTo>
                <a:lnTo>
                  <a:pt x="878" y="1462"/>
                </a:lnTo>
                <a:lnTo>
                  <a:pt x="878" y="1396"/>
                </a:lnTo>
                <a:lnTo>
                  <a:pt x="846" y="1300"/>
                </a:lnTo>
                <a:lnTo>
                  <a:pt x="878" y="1169"/>
                </a:lnTo>
                <a:lnTo>
                  <a:pt x="878" y="1137"/>
                </a:lnTo>
                <a:lnTo>
                  <a:pt x="910" y="1104"/>
                </a:lnTo>
                <a:lnTo>
                  <a:pt x="910" y="1040"/>
                </a:lnTo>
                <a:lnTo>
                  <a:pt x="973" y="1008"/>
                </a:lnTo>
                <a:lnTo>
                  <a:pt x="1067" y="975"/>
                </a:lnTo>
                <a:lnTo>
                  <a:pt x="1161" y="943"/>
                </a:lnTo>
                <a:lnTo>
                  <a:pt x="1254" y="943"/>
                </a:lnTo>
                <a:lnTo>
                  <a:pt x="1318" y="325"/>
                </a:lnTo>
                <a:lnTo>
                  <a:pt x="2072" y="357"/>
                </a:lnTo>
                <a:lnTo>
                  <a:pt x="2134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12" name="Freeform 40"/>
          <p:cNvSpPr>
            <a:spLocks noChangeArrowheads="1"/>
          </p:cNvSpPr>
          <p:nvPr/>
        </p:nvSpPr>
        <p:spPr bwMode="auto">
          <a:xfrm>
            <a:off x="665163" y="1731963"/>
            <a:ext cx="1411288" cy="1354138"/>
          </a:xfrm>
          <a:custGeom>
            <a:avLst/>
            <a:gdLst>
              <a:gd name="T0" fmla="*/ 62 w 3926"/>
              <a:gd name="T1" fmla="*/ 2468 h 3768"/>
              <a:gd name="T2" fmla="*/ 189 w 3926"/>
              <a:gd name="T3" fmla="*/ 2339 h 3768"/>
              <a:gd name="T4" fmla="*/ 251 w 3926"/>
              <a:gd name="T5" fmla="*/ 2436 h 3768"/>
              <a:gd name="T6" fmla="*/ 345 w 3926"/>
              <a:gd name="T7" fmla="*/ 2403 h 3768"/>
              <a:gd name="T8" fmla="*/ 503 w 3926"/>
              <a:gd name="T9" fmla="*/ 2403 h 3768"/>
              <a:gd name="T10" fmla="*/ 627 w 3926"/>
              <a:gd name="T11" fmla="*/ 2403 h 3768"/>
              <a:gd name="T12" fmla="*/ 691 w 3926"/>
              <a:gd name="T13" fmla="*/ 2371 h 3768"/>
              <a:gd name="T14" fmla="*/ 1569 w 3926"/>
              <a:gd name="T15" fmla="*/ 2436 h 3768"/>
              <a:gd name="T16" fmla="*/ 1538 w 3926"/>
              <a:gd name="T17" fmla="*/ 0 h 3768"/>
              <a:gd name="T18" fmla="*/ 3265 w 3926"/>
              <a:gd name="T19" fmla="*/ 1136 h 3768"/>
              <a:gd name="T20" fmla="*/ 3454 w 3926"/>
              <a:gd name="T21" fmla="*/ 1267 h 3768"/>
              <a:gd name="T22" fmla="*/ 3611 w 3926"/>
              <a:gd name="T23" fmla="*/ 1364 h 3768"/>
              <a:gd name="T24" fmla="*/ 3673 w 3926"/>
              <a:gd name="T25" fmla="*/ 1494 h 3768"/>
              <a:gd name="T26" fmla="*/ 3736 w 3926"/>
              <a:gd name="T27" fmla="*/ 1592 h 3768"/>
              <a:gd name="T28" fmla="*/ 3925 w 3926"/>
              <a:gd name="T29" fmla="*/ 1559 h 3768"/>
              <a:gd name="T30" fmla="*/ 3925 w 3926"/>
              <a:gd name="T31" fmla="*/ 2047 h 3768"/>
              <a:gd name="T32" fmla="*/ 3862 w 3926"/>
              <a:gd name="T33" fmla="*/ 2176 h 3768"/>
              <a:gd name="T34" fmla="*/ 3799 w 3926"/>
              <a:gd name="T35" fmla="*/ 2371 h 3768"/>
              <a:gd name="T36" fmla="*/ 3673 w 3926"/>
              <a:gd name="T37" fmla="*/ 2436 h 3768"/>
              <a:gd name="T38" fmla="*/ 3579 w 3926"/>
              <a:gd name="T39" fmla="*/ 2500 h 3768"/>
              <a:gd name="T40" fmla="*/ 3265 w 3926"/>
              <a:gd name="T41" fmla="*/ 2567 h 3768"/>
              <a:gd name="T42" fmla="*/ 2982 w 3926"/>
              <a:gd name="T43" fmla="*/ 2567 h 3768"/>
              <a:gd name="T44" fmla="*/ 2668 w 3926"/>
              <a:gd name="T45" fmla="*/ 2567 h 3768"/>
              <a:gd name="T46" fmla="*/ 2543 w 3926"/>
              <a:gd name="T47" fmla="*/ 2662 h 3768"/>
              <a:gd name="T48" fmla="*/ 2135 w 3926"/>
              <a:gd name="T49" fmla="*/ 2891 h 3768"/>
              <a:gd name="T50" fmla="*/ 2072 w 3926"/>
              <a:gd name="T51" fmla="*/ 2955 h 3768"/>
              <a:gd name="T52" fmla="*/ 1915 w 3926"/>
              <a:gd name="T53" fmla="*/ 2988 h 3768"/>
              <a:gd name="T54" fmla="*/ 1821 w 3926"/>
              <a:gd name="T55" fmla="*/ 3119 h 3768"/>
              <a:gd name="T56" fmla="*/ 1728 w 3926"/>
              <a:gd name="T57" fmla="*/ 3280 h 3768"/>
              <a:gd name="T58" fmla="*/ 1569 w 3926"/>
              <a:gd name="T59" fmla="*/ 3378 h 3768"/>
              <a:gd name="T60" fmla="*/ 1569 w 3926"/>
              <a:gd name="T61" fmla="*/ 3507 h 3768"/>
              <a:gd name="T62" fmla="*/ 1538 w 3926"/>
              <a:gd name="T63" fmla="*/ 3606 h 3768"/>
              <a:gd name="T64" fmla="*/ 1476 w 3926"/>
              <a:gd name="T65" fmla="*/ 3703 h 3768"/>
              <a:gd name="T66" fmla="*/ 1381 w 3926"/>
              <a:gd name="T67" fmla="*/ 3735 h 3768"/>
              <a:gd name="T68" fmla="*/ 1318 w 3926"/>
              <a:gd name="T69" fmla="*/ 3638 h 3768"/>
              <a:gd name="T70" fmla="*/ 1161 w 3926"/>
              <a:gd name="T71" fmla="*/ 3735 h 3768"/>
              <a:gd name="T72" fmla="*/ 1036 w 3926"/>
              <a:gd name="T73" fmla="*/ 3703 h 3768"/>
              <a:gd name="T74" fmla="*/ 878 w 3926"/>
              <a:gd name="T75" fmla="*/ 3638 h 3768"/>
              <a:gd name="T76" fmla="*/ 847 w 3926"/>
              <a:gd name="T77" fmla="*/ 3540 h 3768"/>
              <a:gd name="T78" fmla="*/ 754 w 3926"/>
              <a:gd name="T79" fmla="*/ 3573 h 3768"/>
              <a:gd name="T80" fmla="*/ 784 w 3926"/>
              <a:gd name="T81" fmla="*/ 3475 h 3768"/>
              <a:gd name="T82" fmla="*/ 754 w 3926"/>
              <a:gd name="T83" fmla="*/ 3410 h 3768"/>
              <a:gd name="T84" fmla="*/ 723 w 3926"/>
              <a:gd name="T85" fmla="*/ 3313 h 3768"/>
              <a:gd name="T86" fmla="*/ 659 w 3926"/>
              <a:gd name="T87" fmla="*/ 3183 h 3768"/>
              <a:gd name="T88" fmla="*/ 503 w 3926"/>
              <a:gd name="T89" fmla="*/ 3248 h 3768"/>
              <a:gd name="T90" fmla="*/ 409 w 3926"/>
              <a:gd name="T91" fmla="*/ 3215 h 3768"/>
              <a:gd name="T92" fmla="*/ 313 w 3926"/>
              <a:gd name="T93" fmla="*/ 3280 h 3768"/>
              <a:gd name="T94" fmla="*/ 220 w 3926"/>
              <a:gd name="T95" fmla="*/ 3248 h 3768"/>
              <a:gd name="T96" fmla="*/ 126 w 3926"/>
              <a:gd name="T97" fmla="*/ 3150 h 3768"/>
              <a:gd name="T98" fmla="*/ 126 w 3926"/>
              <a:gd name="T99" fmla="*/ 3053 h 3768"/>
              <a:gd name="T100" fmla="*/ 126 w 3926"/>
              <a:gd name="T101" fmla="*/ 2922 h 3768"/>
              <a:gd name="T102" fmla="*/ 31 w 3926"/>
              <a:gd name="T103" fmla="*/ 2891 h 3768"/>
              <a:gd name="T104" fmla="*/ 31 w 3926"/>
              <a:gd name="T105" fmla="*/ 2696 h 3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926" h="3768">
                <a:moveTo>
                  <a:pt x="0" y="2533"/>
                </a:moveTo>
                <a:lnTo>
                  <a:pt x="31" y="2500"/>
                </a:lnTo>
                <a:lnTo>
                  <a:pt x="62" y="2468"/>
                </a:lnTo>
                <a:lnTo>
                  <a:pt x="94" y="2371"/>
                </a:lnTo>
                <a:lnTo>
                  <a:pt x="126" y="2339"/>
                </a:lnTo>
                <a:lnTo>
                  <a:pt x="189" y="2339"/>
                </a:lnTo>
                <a:lnTo>
                  <a:pt x="220" y="2371"/>
                </a:lnTo>
                <a:lnTo>
                  <a:pt x="251" y="2403"/>
                </a:lnTo>
                <a:lnTo>
                  <a:pt x="251" y="2436"/>
                </a:lnTo>
                <a:lnTo>
                  <a:pt x="313" y="2436"/>
                </a:lnTo>
                <a:lnTo>
                  <a:pt x="345" y="2436"/>
                </a:lnTo>
                <a:lnTo>
                  <a:pt x="345" y="2403"/>
                </a:lnTo>
                <a:lnTo>
                  <a:pt x="376" y="2403"/>
                </a:lnTo>
                <a:lnTo>
                  <a:pt x="409" y="2371"/>
                </a:lnTo>
                <a:lnTo>
                  <a:pt x="503" y="2403"/>
                </a:lnTo>
                <a:lnTo>
                  <a:pt x="564" y="2436"/>
                </a:lnTo>
                <a:lnTo>
                  <a:pt x="596" y="2403"/>
                </a:lnTo>
                <a:lnTo>
                  <a:pt x="627" y="2403"/>
                </a:lnTo>
                <a:lnTo>
                  <a:pt x="627" y="2371"/>
                </a:lnTo>
                <a:lnTo>
                  <a:pt x="627" y="2339"/>
                </a:lnTo>
                <a:lnTo>
                  <a:pt x="691" y="2371"/>
                </a:lnTo>
                <a:lnTo>
                  <a:pt x="723" y="2403"/>
                </a:lnTo>
                <a:lnTo>
                  <a:pt x="754" y="2403"/>
                </a:lnTo>
                <a:lnTo>
                  <a:pt x="1569" y="2436"/>
                </a:lnTo>
                <a:lnTo>
                  <a:pt x="1728" y="2240"/>
                </a:lnTo>
                <a:lnTo>
                  <a:pt x="1632" y="2208"/>
                </a:lnTo>
                <a:lnTo>
                  <a:pt x="1538" y="0"/>
                </a:lnTo>
                <a:lnTo>
                  <a:pt x="1946" y="0"/>
                </a:lnTo>
                <a:lnTo>
                  <a:pt x="3203" y="1007"/>
                </a:lnTo>
                <a:lnTo>
                  <a:pt x="3265" y="1136"/>
                </a:lnTo>
                <a:lnTo>
                  <a:pt x="3359" y="1234"/>
                </a:lnTo>
                <a:lnTo>
                  <a:pt x="3423" y="1234"/>
                </a:lnTo>
                <a:lnTo>
                  <a:pt x="3454" y="1267"/>
                </a:lnTo>
                <a:lnTo>
                  <a:pt x="3517" y="1267"/>
                </a:lnTo>
                <a:lnTo>
                  <a:pt x="3548" y="1300"/>
                </a:lnTo>
                <a:lnTo>
                  <a:pt x="3611" y="1364"/>
                </a:lnTo>
                <a:lnTo>
                  <a:pt x="3642" y="1396"/>
                </a:lnTo>
                <a:lnTo>
                  <a:pt x="3673" y="1429"/>
                </a:lnTo>
                <a:lnTo>
                  <a:pt x="3673" y="1494"/>
                </a:lnTo>
                <a:lnTo>
                  <a:pt x="3673" y="1527"/>
                </a:lnTo>
                <a:lnTo>
                  <a:pt x="3705" y="1559"/>
                </a:lnTo>
                <a:lnTo>
                  <a:pt x="3736" y="1592"/>
                </a:lnTo>
                <a:lnTo>
                  <a:pt x="3799" y="1592"/>
                </a:lnTo>
                <a:lnTo>
                  <a:pt x="3862" y="1559"/>
                </a:lnTo>
                <a:lnTo>
                  <a:pt x="3925" y="1559"/>
                </a:lnTo>
                <a:lnTo>
                  <a:pt x="3925" y="1624"/>
                </a:lnTo>
                <a:lnTo>
                  <a:pt x="3925" y="1722"/>
                </a:lnTo>
                <a:lnTo>
                  <a:pt x="3925" y="2047"/>
                </a:lnTo>
                <a:lnTo>
                  <a:pt x="3925" y="2079"/>
                </a:lnTo>
                <a:lnTo>
                  <a:pt x="3893" y="2111"/>
                </a:lnTo>
                <a:lnTo>
                  <a:pt x="3862" y="2176"/>
                </a:lnTo>
                <a:lnTo>
                  <a:pt x="3862" y="2274"/>
                </a:lnTo>
                <a:lnTo>
                  <a:pt x="3831" y="2339"/>
                </a:lnTo>
                <a:lnTo>
                  <a:pt x="3799" y="2371"/>
                </a:lnTo>
                <a:lnTo>
                  <a:pt x="3768" y="2436"/>
                </a:lnTo>
                <a:lnTo>
                  <a:pt x="3736" y="2436"/>
                </a:lnTo>
                <a:lnTo>
                  <a:pt x="3673" y="2436"/>
                </a:lnTo>
                <a:lnTo>
                  <a:pt x="3673" y="2500"/>
                </a:lnTo>
                <a:lnTo>
                  <a:pt x="3642" y="2500"/>
                </a:lnTo>
                <a:lnTo>
                  <a:pt x="3579" y="2500"/>
                </a:lnTo>
                <a:lnTo>
                  <a:pt x="3454" y="2533"/>
                </a:lnTo>
                <a:lnTo>
                  <a:pt x="3328" y="2567"/>
                </a:lnTo>
                <a:lnTo>
                  <a:pt x="3265" y="2567"/>
                </a:lnTo>
                <a:lnTo>
                  <a:pt x="3140" y="2567"/>
                </a:lnTo>
                <a:lnTo>
                  <a:pt x="3046" y="2599"/>
                </a:lnTo>
                <a:lnTo>
                  <a:pt x="2982" y="2567"/>
                </a:lnTo>
                <a:lnTo>
                  <a:pt x="2982" y="2599"/>
                </a:lnTo>
                <a:lnTo>
                  <a:pt x="2951" y="2567"/>
                </a:lnTo>
                <a:lnTo>
                  <a:pt x="2668" y="2567"/>
                </a:lnTo>
                <a:lnTo>
                  <a:pt x="2637" y="2567"/>
                </a:lnTo>
                <a:lnTo>
                  <a:pt x="2606" y="2599"/>
                </a:lnTo>
                <a:lnTo>
                  <a:pt x="2543" y="2662"/>
                </a:lnTo>
                <a:lnTo>
                  <a:pt x="2355" y="2760"/>
                </a:lnTo>
                <a:lnTo>
                  <a:pt x="2198" y="2859"/>
                </a:lnTo>
                <a:lnTo>
                  <a:pt x="2135" y="2891"/>
                </a:lnTo>
                <a:lnTo>
                  <a:pt x="2104" y="2922"/>
                </a:lnTo>
                <a:lnTo>
                  <a:pt x="2072" y="2922"/>
                </a:lnTo>
                <a:lnTo>
                  <a:pt x="2072" y="2955"/>
                </a:lnTo>
                <a:lnTo>
                  <a:pt x="2041" y="2988"/>
                </a:lnTo>
                <a:lnTo>
                  <a:pt x="1978" y="2955"/>
                </a:lnTo>
                <a:lnTo>
                  <a:pt x="1915" y="2988"/>
                </a:lnTo>
                <a:lnTo>
                  <a:pt x="1852" y="3020"/>
                </a:lnTo>
                <a:lnTo>
                  <a:pt x="1821" y="3053"/>
                </a:lnTo>
                <a:lnTo>
                  <a:pt x="1821" y="3119"/>
                </a:lnTo>
                <a:lnTo>
                  <a:pt x="1758" y="3183"/>
                </a:lnTo>
                <a:lnTo>
                  <a:pt x="1728" y="3248"/>
                </a:lnTo>
                <a:lnTo>
                  <a:pt x="1728" y="3280"/>
                </a:lnTo>
                <a:lnTo>
                  <a:pt x="1663" y="3313"/>
                </a:lnTo>
                <a:lnTo>
                  <a:pt x="1632" y="3313"/>
                </a:lnTo>
                <a:lnTo>
                  <a:pt x="1569" y="3378"/>
                </a:lnTo>
                <a:lnTo>
                  <a:pt x="1569" y="3443"/>
                </a:lnTo>
                <a:lnTo>
                  <a:pt x="1569" y="3475"/>
                </a:lnTo>
                <a:lnTo>
                  <a:pt x="1569" y="3507"/>
                </a:lnTo>
                <a:lnTo>
                  <a:pt x="1569" y="3540"/>
                </a:lnTo>
                <a:lnTo>
                  <a:pt x="1538" y="3573"/>
                </a:lnTo>
                <a:lnTo>
                  <a:pt x="1538" y="3606"/>
                </a:lnTo>
                <a:lnTo>
                  <a:pt x="1538" y="3638"/>
                </a:lnTo>
                <a:lnTo>
                  <a:pt x="1538" y="3703"/>
                </a:lnTo>
                <a:lnTo>
                  <a:pt x="1476" y="3703"/>
                </a:lnTo>
                <a:lnTo>
                  <a:pt x="1445" y="3703"/>
                </a:lnTo>
                <a:lnTo>
                  <a:pt x="1413" y="3767"/>
                </a:lnTo>
                <a:lnTo>
                  <a:pt x="1381" y="3735"/>
                </a:lnTo>
                <a:lnTo>
                  <a:pt x="1350" y="3703"/>
                </a:lnTo>
                <a:lnTo>
                  <a:pt x="1350" y="3670"/>
                </a:lnTo>
                <a:lnTo>
                  <a:pt x="1318" y="3638"/>
                </a:lnTo>
                <a:lnTo>
                  <a:pt x="1256" y="3670"/>
                </a:lnTo>
                <a:lnTo>
                  <a:pt x="1194" y="3703"/>
                </a:lnTo>
                <a:lnTo>
                  <a:pt x="1161" y="3735"/>
                </a:lnTo>
                <a:lnTo>
                  <a:pt x="1130" y="3735"/>
                </a:lnTo>
                <a:lnTo>
                  <a:pt x="1099" y="3703"/>
                </a:lnTo>
                <a:lnTo>
                  <a:pt x="1036" y="3703"/>
                </a:lnTo>
                <a:lnTo>
                  <a:pt x="1005" y="3703"/>
                </a:lnTo>
                <a:lnTo>
                  <a:pt x="942" y="3703"/>
                </a:lnTo>
                <a:lnTo>
                  <a:pt x="878" y="3638"/>
                </a:lnTo>
                <a:lnTo>
                  <a:pt x="847" y="3638"/>
                </a:lnTo>
                <a:lnTo>
                  <a:pt x="847" y="3606"/>
                </a:lnTo>
                <a:lnTo>
                  <a:pt x="847" y="3540"/>
                </a:lnTo>
                <a:lnTo>
                  <a:pt x="816" y="3573"/>
                </a:lnTo>
                <a:lnTo>
                  <a:pt x="784" y="3606"/>
                </a:lnTo>
                <a:lnTo>
                  <a:pt x="754" y="3573"/>
                </a:lnTo>
                <a:lnTo>
                  <a:pt x="754" y="3540"/>
                </a:lnTo>
                <a:lnTo>
                  <a:pt x="784" y="3507"/>
                </a:lnTo>
                <a:lnTo>
                  <a:pt x="784" y="3475"/>
                </a:lnTo>
                <a:lnTo>
                  <a:pt x="784" y="3443"/>
                </a:lnTo>
                <a:lnTo>
                  <a:pt x="754" y="3443"/>
                </a:lnTo>
                <a:lnTo>
                  <a:pt x="754" y="3410"/>
                </a:lnTo>
                <a:lnTo>
                  <a:pt x="754" y="3378"/>
                </a:lnTo>
                <a:lnTo>
                  <a:pt x="754" y="3346"/>
                </a:lnTo>
                <a:lnTo>
                  <a:pt x="723" y="3313"/>
                </a:lnTo>
                <a:lnTo>
                  <a:pt x="723" y="3280"/>
                </a:lnTo>
                <a:lnTo>
                  <a:pt x="691" y="3215"/>
                </a:lnTo>
                <a:lnTo>
                  <a:pt x="659" y="3183"/>
                </a:lnTo>
                <a:lnTo>
                  <a:pt x="596" y="3215"/>
                </a:lnTo>
                <a:lnTo>
                  <a:pt x="564" y="3215"/>
                </a:lnTo>
                <a:lnTo>
                  <a:pt x="503" y="3248"/>
                </a:lnTo>
                <a:lnTo>
                  <a:pt x="471" y="3280"/>
                </a:lnTo>
                <a:lnTo>
                  <a:pt x="409" y="3248"/>
                </a:lnTo>
                <a:lnTo>
                  <a:pt x="409" y="3215"/>
                </a:lnTo>
                <a:lnTo>
                  <a:pt x="376" y="3215"/>
                </a:lnTo>
                <a:lnTo>
                  <a:pt x="345" y="3248"/>
                </a:lnTo>
                <a:lnTo>
                  <a:pt x="313" y="3280"/>
                </a:lnTo>
                <a:lnTo>
                  <a:pt x="281" y="3313"/>
                </a:lnTo>
                <a:lnTo>
                  <a:pt x="251" y="3280"/>
                </a:lnTo>
                <a:lnTo>
                  <a:pt x="220" y="3248"/>
                </a:lnTo>
                <a:lnTo>
                  <a:pt x="157" y="3248"/>
                </a:lnTo>
                <a:lnTo>
                  <a:pt x="126" y="3248"/>
                </a:lnTo>
                <a:lnTo>
                  <a:pt x="126" y="3150"/>
                </a:lnTo>
                <a:lnTo>
                  <a:pt x="126" y="3119"/>
                </a:lnTo>
                <a:lnTo>
                  <a:pt x="126" y="3086"/>
                </a:lnTo>
                <a:lnTo>
                  <a:pt x="126" y="3053"/>
                </a:lnTo>
                <a:lnTo>
                  <a:pt x="157" y="3020"/>
                </a:lnTo>
                <a:lnTo>
                  <a:pt x="157" y="2955"/>
                </a:lnTo>
                <a:lnTo>
                  <a:pt x="126" y="2922"/>
                </a:lnTo>
                <a:lnTo>
                  <a:pt x="94" y="2922"/>
                </a:lnTo>
                <a:lnTo>
                  <a:pt x="62" y="2891"/>
                </a:lnTo>
                <a:lnTo>
                  <a:pt x="31" y="2891"/>
                </a:lnTo>
                <a:lnTo>
                  <a:pt x="31" y="2826"/>
                </a:lnTo>
                <a:lnTo>
                  <a:pt x="0" y="2760"/>
                </a:lnTo>
                <a:lnTo>
                  <a:pt x="31" y="2696"/>
                </a:lnTo>
                <a:lnTo>
                  <a:pt x="0" y="2631"/>
                </a:lnTo>
                <a:lnTo>
                  <a:pt x="0" y="2533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13" name="Freeform 41"/>
          <p:cNvSpPr>
            <a:spLocks noChangeArrowheads="1"/>
          </p:cNvSpPr>
          <p:nvPr/>
        </p:nvSpPr>
        <p:spPr bwMode="auto">
          <a:xfrm>
            <a:off x="665163" y="1731963"/>
            <a:ext cx="1411288" cy="1354138"/>
          </a:xfrm>
          <a:custGeom>
            <a:avLst/>
            <a:gdLst>
              <a:gd name="T0" fmla="*/ 62 w 3926"/>
              <a:gd name="T1" fmla="*/ 2468 h 3768"/>
              <a:gd name="T2" fmla="*/ 189 w 3926"/>
              <a:gd name="T3" fmla="*/ 2339 h 3768"/>
              <a:gd name="T4" fmla="*/ 251 w 3926"/>
              <a:gd name="T5" fmla="*/ 2436 h 3768"/>
              <a:gd name="T6" fmla="*/ 345 w 3926"/>
              <a:gd name="T7" fmla="*/ 2403 h 3768"/>
              <a:gd name="T8" fmla="*/ 503 w 3926"/>
              <a:gd name="T9" fmla="*/ 2403 h 3768"/>
              <a:gd name="T10" fmla="*/ 627 w 3926"/>
              <a:gd name="T11" fmla="*/ 2403 h 3768"/>
              <a:gd name="T12" fmla="*/ 691 w 3926"/>
              <a:gd name="T13" fmla="*/ 2371 h 3768"/>
              <a:gd name="T14" fmla="*/ 1569 w 3926"/>
              <a:gd name="T15" fmla="*/ 2436 h 3768"/>
              <a:gd name="T16" fmla="*/ 1538 w 3926"/>
              <a:gd name="T17" fmla="*/ 0 h 3768"/>
              <a:gd name="T18" fmla="*/ 3265 w 3926"/>
              <a:gd name="T19" fmla="*/ 1136 h 3768"/>
              <a:gd name="T20" fmla="*/ 3454 w 3926"/>
              <a:gd name="T21" fmla="*/ 1267 h 3768"/>
              <a:gd name="T22" fmla="*/ 3611 w 3926"/>
              <a:gd name="T23" fmla="*/ 1364 h 3768"/>
              <a:gd name="T24" fmla="*/ 3673 w 3926"/>
              <a:gd name="T25" fmla="*/ 1494 h 3768"/>
              <a:gd name="T26" fmla="*/ 3736 w 3926"/>
              <a:gd name="T27" fmla="*/ 1592 h 3768"/>
              <a:gd name="T28" fmla="*/ 3925 w 3926"/>
              <a:gd name="T29" fmla="*/ 1559 h 3768"/>
              <a:gd name="T30" fmla="*/ 3925 w 3926"/>
              <a:gd name="T31" fmla="*/ 2047 h 3768"/>
              <a:gd name="T32" fmla="*/ 3862 w 3926"/>
              <a:gd name="T33" fmla="*/ 2176 h 3768"/>
              <a:gd name="T34" fmla="*/ 3799 w 3926"/>
              <a:gd name="T35" fmla="*/ 2371 h 3768"/>
              <a:gd name="T36" fmla="*/ 3673 w 3926"/>
              <a:gd name="T37" fmla="*/ 2436 h 3768"/>
              <a:gd name="T38" fmla="*/ 3579 w 3926"/>
              <a:gd name="T39" fmla="*/ 2500 h 3768"/>
              <a:gd name="T40" fmla="*/ 3265 w 3926"/>
              <a:gd name="T41" fmla="*/ 2567 h 3768"/>
              <a:gd name="T42" fmla="*/ 2982 w 3926"/>
              <a:gd name="T43" fmla="*/ 2567 h 3768"/>
              <a:gd name="T44" fmla="*/ 2668 w 3926"/>
              <a:gd name="T45" fmla="*/ 2567 h 3768"/>
              <a:gd name="T46" fmla="*/ 2543 w 3926"/>
              <a:gd name="T47" fmla="*/ 2662 h 3768"/>
              <a:gd name="T48" fmla="*/ 2135 w 3926"/>
              <a:gd name="T49" fmla="*/ 2891 h 3768"/>
              <a:gd name="T50" fmla="*/ 2072 w 3926"/>
              <a:gd name="T51" fmla="*/ 2955 h 3768"/>
              <a:gd name="T52" fmla="*/ 1915 w 3926"/>
              <a:gd name="T53" fmla="*/ 2988 h 3768"/>
              <a:gd name="T54" fmla="*/ 1821 w 3926"/>
              <a:gd name="T55" fmla="*/ 3119 h 3768"/>
              <a:gd name="T56" fmla="*/ 1728 w 3926"/>
              <a:gd name="T57" fmla="*/ 3280 h 3768"/>
              <a:gd name="T58" fmla="*/ 1569 w 3926"/>
              <a:gd name="T59" fmla="*/ 3378 h 3768"/>
              <a:gd name="T60" fmla="*/ 1569 w 3926"/>
              <a:gd name="T61" fmla="*/ 3507 h 3768"/>
              <a:gd name="T62" fmla="*/ 1538 w 3926"/>
              <a:gd name="T63" fmla="*/ 3606 h 3768"/>
              <a:gd name="T64" fmla="*/ 1476 w 3926"/>
              <a:gd name="T65" fmla="*/ 3703 h 3768"/>
              <a:gd name="T66" fmla="*/ 1381 w 3926"/>
              <a:gd name="T67" fmla="*/ 3735 h 3768"/>
              <a:gd name="T68" fmla="*/ 1318 w 3926"/>
              <a:gd name="T69" fmla="*/ 3638 h 3768"/>
              <a:gd name="T70" fmla="*/ 1161 w 3926"/>
              <a:gd name="T71" fmla="*/ 3735 h 3768"/>
              <a:gd name="T72" fmla="*/ 1036 w 3926"/>
              <a:gd name="T73" fmla="*/ 3703 h 3768"/>
              <a:gd name="T74" fmla="*/ 878 w 3926"/>
              <a:gd name="T75" fmla="*/ 3638 h 3768"/>
              <a:gd name="T76" fmla="*/ 847 w 3926"/>
              <a:gd name="T77" fmla="*/ 3540 h 3768"/>
              <a:gd name="T78" fmla="*/ 754 w 3926"/>
              <a:gd name="T79" fmla="*/ 3573 h 3768"/>
              <a:gd name="T80" fmla="*/ 784 w 3926"/>
              <a:gd name="T81" fmla="*/ 3475 h 3768"/>
              <a:gd name="T82" fmla="*/ 754 w 3926"/>
              <a:gd name="T83" fmla="*/ 3410 h 3768"/>
              <a:gd name="T84" fmla="*/ 723 w 3926"/>
              <a:gd name="T85" fmla="*/ 3313 h 3768"/>
              <a:gd name="T86" fmla="*/ 659 w 3926"/>
              <a:gd name="T87" fmla="*/ 3183 h 3768"/>
              <a:gd name="T88" fmla="*/ 503 w 3926"/>
              <a:gd name="T89" fmla="*/ 3248 h 3768"/>
              <a:gd name="T90" fmla="*/ 409 w 3926"/>
              <a:gd name="T91" fmla="*/ 3215 h 3768"/>
              <a:gd name="T92" fmla="*/ 313 w 3926"/>
              <a:gd name="T93" fmla="*/ 3280 h 3768"/>
              <a:gd name="T94" fmla="*/ 220 w 3926"/>
              <a:gd name="T95" fmla="*/ 3248 h 3768"/>
              <a:gd name="T96" fmla="*/ 126 w 3926"/>
              <a:gd name="T97" fmla="*/ 3150 h 3768"/>
              <a:gd name="T98" fmla="*/ 126 w 3926"/>
              <a:gd name="T99" fmla="*/ 3053 h 3768"/>
              <a:gd name="T100" fmla="*/ 126 w 3926"/>
              <a:gd name="T101" fmla="*/ 2922 h 3768"/>
              <a:gd name="T102" fmla="*/ 31 w 3926"/>
              <a:gd name="T103" fmla="*/ 2891 h 3768"/>
              <a:gd name="T104" fmla="*/ 31 w 3926"/>
              <a:gd name="T105" fmla="*/ 2696 h 3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926" h="3768">
                <a:moveTo>
                  <a:pt x="0" y="2533"/>
                </a:moveTo>
                <a:lnTo>
                  <a:pt x="31" y="2500"/>
                </a:lnTo>
                <a:lnTo>
                  <a:pt x="62" y="2468"/>
                </a:lnTo>
                <a:lnTo>
                  <a:pt x="94" y="2371"/>
                </a:lnTo>
                <a:lnTo>
                  <a:pt x="126" y="2339"/>
                </a:lnTo>
                <a:lnTo>
                  <a:pt x="189" y="2339"/>
                </a:lnTo>
                <a:lnTo>
                  <a:pt x="220" y="2371"/>
                </a:lnTo>
                <a:lnTo>
                  <a:pt x="251" y="2403"/>
                </a:lnTo>
                <a:lnTo>
                  <a:pt x="251" y="2436"/>
                </a:lnTo>
                <a:lnTo>
                  <a:pt x="313" y="2436"/>
                </a:lnTo>
                <a:lnTo>
                  <a:pt x="345" y="2436"/>
                </a:lnTo>
                <a:lnTo>
                  <a:pt x="345" y="2403"/>
                </a:lnTo>
                <a:lnTo>
                  <a:pt x="376" y="2403"/>
                </a:lnTo>
                <a:lnTo>
                  <a:pt x="409" y="2371"/>
                </a:lnTo>
                <a:lnTo>
                  <a:pt x="503" y="2403"/>
                </a:lnTo>
                <a:lnTo>
                  <a:pt x="564" y="2436"/>
                </a:lnTo>
                <a:lnTo>
                  <a:pt x="596" y="2403"/>
                </a:lnTo>
                <a:lnTo>
                  <a:pt x="627" y="2403"/>
                </a:lnTo>
                <a:lnTo>
                  <a:pt x="627" y="2371"/>
                </a:lnTo>
                <a:lnTo>
                  <a:pt x="627" y="2339"/>
                </a:lnTo>
                <a:lnTo>
                  <a:pt x="691" y="2371"/>
                </a:lnTo>
                <a:lnTo>
                  <a:pt x="723" y="2403"/>
                </a:lnTo>
                <a:lnTo>
                  <a:pt x="754" y="2403"/>
                </a:lnTo>
                <a:lnTo>
                  <a:pt x="1569" y="2436"/>
                </a:lnTo>
                <a:lnTo>
                  <a:pt x="1728" y="2240"/>
                </a:lnTo>
                <a:lnTo>
                  <a:pt x="1632" y="2208"/>
                </a:lnTo>
                <a:lnTo>
                  <a:pt x="1538" y="0"/>
                </a:lnTo>
                <a:lnTo>
                  <a:pt x="1946" y="0"/>
                </a:lnTo>
                <a:lnTo>
                  <a:pt x="3203" y="1007"/>
                </a:lnTo>
                <a:lnTo>
                  <a:pt x="3265" y="1136"/>
                </a:lnTo>
                <a:lnTo>
                  <a:pt x="3359" y="1234"/>
                </a:lnTo>
                <a:lnTo>
                  <a:pt x="3423" y="1234"/>
                </a:lnTo>
                <a:lnTo>
                  <a:pt x="3454" y="1267"/>
                </a:lnTo>
                <a:lnTo>
                  <a:pt x="3517" y="1267"/>
                </a:lnTo>
                <a:lnTo>
                  <a:pt x="3548" y="1300"/>
                </a:lnTo>
                <a:lnTo>
                  <a:pt x="3611" y="1364"/>
                </a:lnTo>
                <a:lnTo>
                  <a:pt x="3642" y="1396"/>
                </a:lnTo>
                <a:lnTo>
                  <a:pt x="3673" y="1429"/>
                </a:lnTo>
                <a:lnTo>
                  <a:pt x="3673" y="1494"/>
                </a:lnTo>
                <a:lnTo>
                  <a:pt x="3673" y="1527"/>
                </a:lnTo>
                <a:lnTo>
                  <a:pt x="3705" y="1559"/>
                </a:lnTo>
                <a:lnTo>
                  <a:pt x="3736" y="1592"/>
                </a:lnTo>
                <a:lnTo>
                  <a:pt x="3799" y="1592"/>
                </a:lnTo>
                <a:lnTo>
                  <a:pt x="3862" y="1559"/>
                </a:lnTo>
                <a:lnTo>
                  <a:pt x="3925" y="1559"/>
                </a:lnTo>
                <a:lnTo>
                  <a:pt x="3925" y="1624"/>
                </a:lnTo>
                <a:lnTo>
                  <a:pt x="3925" y="1722"/>
                </a:lnTo>
                <a:lnTo>
                  <a:pt x="3925" y="2047"/>
                </a:lnTo>
                <a:lnTo>
                  <a:pt x="3925" y="2079"/>
                </a:lnTo>
                <a:lnTo>
                  <a:pt x="3893" y="2111"/>
                </a:lnTo>
                <a:lnTo>
                  <a:pt x="3862" y="2176"/>
                </a:lnTo>
                <a:lnTo>
                  <a:pt x="3862" y="2274"/>
                </a:lnTo>
                <a:lnTo>
                  <a:pt x="3831" y="2339"/>
                </a:lnTo>
                <a:lnTo>
                  <a:pt x="3799" y="2371"/>
                </a:lnTo>
                <a:lnTo>
                  <a:pt x="3768" y="2436"/>
                </a:lnTo>
                <a:lnTo>
                  <a:pt x="3736" y="2436"/>
                </a:lnTo>
                <a:lnTo>
                  <a:pt x="3673" y="2436"/>
                </a:lnTo>
                <a:lnTo>
                  <a:pt x="3673" y="2500"/>
                </a:lnTo>
                <a:lnTo>
                  <a:pt x="3642" y="2500"/>
                </a:lnTo>
                <a:lnTo>
                  <a:pt x="3579" y="2500"/>
                </a:lnTo>
                <a:lnTo>
                  <a:pt x="3454" y="2533"/>
                </a:lnTo>
                <a:lnTo>
                  <a:pt x="3328" y="2567"/>
                </a:lnTo>
                <a:lnTo>
                  <a:pt x="3265" y="2567"/>
                </a:lnTo>
                <a:lnTo>
                  <a:pt x="3140" y="2567"/>
                </a:lnTo>
                <a:lnTo>
                  <a:pt x="3046" y="2599"/>
                </a:lnTo>
                <a:lnTo>
                  <a:pt x="2982" y="2567"/>
                </a:lnTo>
                <a:lnTo>
                  <a:pt x="2982" y="2599"/>
                </a:lnTo>
                <a:lnTo>
                  <a:pt x="2951" y="2567"/>
                </a:lnTo>
                <a:lnTo>
                  <a:pt x="2668" y="2567"/>
                </a:lnTo>
                <a:lnTo>
                  <a:pt x="2637" y="2567"/>
                </a:lnTo>
                <a:lnTo>
                  <a:pt x="2606" y="2599"/>
                </a:lnTo>
                <a:lnTo>
                  <a:pt x="2543" y="2662"/>
                </a:lnTo>
                <a:lnTo>
                  <a:pt x="2355" y="2760"/>
                </a:lnTo>
                <a:lnTo>
                  <a:pt x="2198" y="2859"/>
                </a:lnTo>
                <a:lnTo>
                  <a:pt x="2135" y="2891"/>
                </a:lnTo>
                <a:lnTo>
                  <a:pt x="2104" y="2922"/>
                </a:lnTo>
                <a:lnTo>
                  <a:pt x="2072" y="2922"/>
                </a:lnTo>
                <a:lnTo>
                  <a:pt x="2072" y="2955"/>
                </a:lnTo>
                <a:lnTo>
                  <a:pt x="2041" y="2988"/>
                </a:lnTo>
                <a:lnTo>
                  <a:pt x="1978" y="2955"/>
                </a:lnTo>
                <a:lnTo>
                  <a:pt x="1915" y="2988"/>
                </a:lnTo>
                <a:lnTo>
                  <a:pt x="1852" y="3020"/>
                </a:lnTo>
                <a:lnTo>
                  <a:pt x="1821" y="3053"/>
                </a:lnTo>
                <a:lnTo>
                  <a:pt x="1821" y="3119"/>
                </a:lnTo>
                <a:lnTo>
                  <a:pt x="1758" y="3183"/>
                </a:lnTo>
                <a:lnTo>
                  <a:pt x="1728" y="3248"/>
                </a:lnTo>
                <a:lnTo>
                  <a:pt x="1728" y="3280"/>
                </a:lnTo>
                <a:lnTo>
                  <a:pt x="1663" y="3313"/>
                </a:lnTo>
                <a:lnTo>
                  <a:pt x="1632" y="3313"/>
                </a:lnTo>
                <a:lnTo>
                  <a:pt x="1569" y="3378"/>
                </a:lnTo>
                <a:lnTo>
                  <a:pt x="1569" y="3443"/>
                </a:lnTo>
                <a:lnTo>
                  <a:pt x="1569" y="3475"/>
                </a:lnTo>
                <a:lnTo>
                  <a:pt x="1569" y="3507"/>
                </a:lnTo>
                <a:lnTo>
                  <a:pt x="1569" y="3540"/>
                </a:lnTo>
                <a:lnTo>
                  <a:pt x="1538" y="3573"/>
                </a:lnTo>
                <a:lnTo>
                  <a:pt x="1538" y="3606"/>
                </a:lnTo>
                <a:lnTo>
                  <a:pt x="1538" y="3638"/>
                </a:lnTo>
                <a:lnTo>
                  <a:pt x="1538" y="3703"/>
                </a:lnTo>
                <a:lnTo>
                  <a:pt x="1476" y="3703"/>
                </a:lnTo>
                <a:lnTo>
                  <a:pt x="1445" y="3703"/>
                </a:lnTo>
                <a:lnTo>
                  <a:pt x="1413" y="3767"/>
                </a:lnTo>
                <a:lnTo>
                  <a:pt x="1381" y="3735"/>
                </a:lnTo>
                <a:lnTo>
                  <a:pt x="1350" y="3703"/>
                </a:lnTo>
                <a:lnTo>
                  <a:pt x="1350" y="3670"/>
                </a:lnTo>
                <a:lnTo>
                  <a:pt x="1318" y="3638"/>
                </a:lnTo>
                <a:lnTo>
                  <a:pt x="1256" y="3670"/>
                </a:lnTo>
                <a:lnTo>
                  <a:pt x="1194" y="3703"/>
                </a:lnTo>
                <a:lnTo>
                  <a:pt x="1161" y="3735"/>
                </a:lnTo>
                <a:lnTo>
                  <a:pt x="1130" y="3735"/>
                </a:lnTo>
                <a:lnTo>
                  <a:pt x="1099" y="3703"/>
                </a:lnTo>
                <a:lnTo>
                  <a:pt x="1036" y="3703"/>
                </a:lnTo>
                <a:lnTo>
                  <a:pt x="1005" y="3703"/>
                </a:lnTo>
                <a:lnTo>
                  <a:pt x="942" y="3703"/>
                </a:lnTo>
                <a:lnTo>
                  <a:pt x="878" y="3638"/>
                </a:lnTo>
                <a:lnTo>
                  <a:pt x="847" y="3638"/>
                </a:lnTo>
                <a:lnTo>
                  <a:pt x="847" y="3606"/>
                </a:lnTo>
                <a:lnTo>
                  <a:pt x="847" y="3540"/>
                </a:lnTo>
                <a:lnTo>
                  <a:pt x="816" y="3573"/>
                </a:lnTo>
                <a:lnTo>
                  <a:pt x="784" y="3606"/>
                </a:lnTo>
                <a:lnTo>
                  <a:pt x="754" y="3573"/>
                </a:lnTo>
                <a:lnTo>
                  <a:pt x="754" y="3540"/>
                </a:lnTo>
                <a:lnTo>
                  <a:pt x="784" y="3507"/>
                </a:lnTo>
                <a:lnTo>
                  <a:pt x="784" y="3475"/>
                </a:lnTo>
                <a:lnTo>
                  <a:pt x="784" y="3443"/>
                </a:lnTo>
                <a:lnTo>
                  <a:pt x="754" y="3443"/>
                </a:lnTo>
                <a:lnTo>
                  <a:pt x="754" y="3410"/>
                </a:lnTo>
                <a:lnTo>
                  <a:pt x="754" y="3378"/>
                </a:lnTo>
                <a:lnTo>
                  <a:pt x="754" y="3346"/>
                </a:lnTo>
                <a:lnTo>
                  <a:pt x="723" y="3313"/>
                </a:lnTo>
                <a:lnTo>
                  <a:pt x="723" y="3280"/>
                </a:lnTo>
                <a:lnTo>
                  <a:pt x="691" y="3215"/>
                </a:lnTo>
                <a:lnTo>
                  <a:pt x="659" y="3183"/>
                </a:lnTo>
                <a:lnTo>
                  <a:pt x="596" y="3215"/>
                </a:lnTo>
                <a:lnTo>
                  <a:pt x="564" y="3215"/>
                </a:lnTo>
                <a:lnTo>
                  <a:pt x="503" y="3248"/>
                </a:lnTo>
                <a:lnTo>
                  <a:pt x="471" y="3280"/>
                </a:lnTo>
                <a:lnTo>
                  <a:pt x="409" y="3248"/>
                </a:lnTo>
                <a:lnTo>
                  <a:pt x="409" y="3215"/>
                </a:lnTo>
                <a:lnTo>
                  <a:pt x="376" y="3215"/>
                </a:lnTo>
                <a:lnTo>
                  <a:pt x="345" y="3248"/>
                </a:lnTo>
                <a:lnTo>
                  <a:pt x="313" y="3280"/>
                </a:lnTo>
                <a:lnTo>
                  <a:pt x="281" y="3313"/>
                </a:lnTo>
                <a:lnTo>
                  <a:pt x="251" y="3280"/>
                </a:lnTo>
                <a:lnTo>
                  <a:pt x="220" y="3248"/>
                </a:lnTo>
                <a:lnTo>
                  <a:pt x="157" y="3248"/>
                </a:lnTo>
                <a:lnTo>
                  <a:pt x="126" y="3248"/>
                </a:lnTo>
                <a:lnTo>
                  <a:pt x="126" y="3150"/>
                </a:lnTo>
                <a:lnTo>
                  <a:pt x="126" y="3119"/>
                </a:lnTo>
                <a:lnTo>
                  <a:pt x="126" y="3086"/>
                </a:lnTo>
                <a:lnTo>
                  <a:pt x="126" y="3053"/>
                </a:lnTo>
                <a:lnTo>
                  <a:pt x="157" y="3020"/>
                </a:lnTo>
                <a:lnTo>
                  <a:pt x="157" y="2955"/>
                </a:lnTo>
                <a:lnTo>
                  <a:pt x="126" y="2922"/>
                </a:lnTo>
                <a:lnTo>
                  <a:pt x="94" y="2922"/>
                </a:lnTo>
                <a:lnTo>
                  <a:pt x="62" y="2891"/>
                </a:lnTo>
                <a:lnTo>
                  <a:pt x="31" y="2891"/>
                </a:lnTo>
                <a:lnTo>
                  <a:pt x="31" y="2826"/>
                </a:lnTo>
                <a:lnTo>
                  <a:pt x="0" y="2760"/>
                </a:lnTo>
                <a:lnTo>
                  <a:pt x="31" y="2696"/>
                </a:lnTo>
                <a:lnTo>
                  <a:pt x="0" y="2631"/>
                </a:lnTo>
                <a:lnTo>
                  <a:pt x="0" y="2533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14" name="Freeform 42"/>
          <p:cNvSpPr>
            <a:spLocks noChangeArrowheads="1"/>
          </p:cNvSpPr>
          <p:nvPr/>
        </p:nvSpPr>
        <p:spPr bwMode="auto">
          <a:xfrm>
            <a:off x="1716088" y="1906588"/>
            <a:ext cx="1343025" cy="1063625"/>
          </a:xfrm>
          <a:custGeom>
            <a:avLst/>
            <a:gdLst>
              <a:gd name="T0" fmla="*/ 534 w 3737"/>
              <a:gd name="T1" fmla="*/ 2794 h 2957"/>
              <a:gd name="T2" fmla="*/ 596 w 3737"/>
              <a:gd name="T3" fmla="*/ 2827 h 2957"/>
              <a:gd name="T4" fmla="*/ 691 w 3737"/>
              <a:gd name="T5" fmla="*/ 2891 h 2957"/>
              <a:gd name="T6" fmla="*/ 785 w 3737"/>
              <a:gd name="T7" fmla="*/ 2956 h 2957"/>
              <a:gd name="T8" fmla="*/ 785 w 3737"/>
              <a:gd name="T9" fmla="*/ 2859 h 2957"/>
              <a:gd name="T10" fmla="*/ 816 w 3737"/>
              <a:gd name="T11" fmla="*/ 2728 h 2957"/>
              <a:gd name="T12" fmla="*/ 911 w 3737"/>
              <a:gd name="T13" fmla="*/ 2632 h 2957"/>
              <a:gd name="T14" fmla="*/ 973 w 3737"/>
              <a:gd name="T15" fmla="*/ 2468 h 2957"/>
              <a:gd name="T16" fmla="*/ 1161 w 3737"/>
              <a:gd name="T17" fmla="*/ 2435 h 2957"/>
              <a:gd name="T18" fmla="*/ 1349 w 3737"/>
              <a:gd name="T19" fmla="*/ 2468 h 2957"/>
              <a:gd name="T20" fmla="*/ 1508 w 3737"/>
              <a:gd name="T21" fmla="*/ 2501 h 2957"/>
              <a:gd name="T22" fmla="*/ 1601 w 3737"/>
              <a:gd name="T23" fmla="*/ 2599 h 2957"/>
              <a:gd name="T24" fmla="*/ 1821 w 3737"/>
              <a:gd name="T25" fmla="*/ 2567 h 2957"/>
              <a:gd name="T26" fmla="*/ 1978 w 3737"/>
              <a:gd name="T27" fmla="*/ 2663 h 2957"/>
              <a:gd name="T28" fmla="*/ 2261 w 3737"/>
              <a:gd name="T29" fmla="*/ 2599 h 2957"/>
              <a:gd name="T30" fmla="*/ 2606 w 3737"/>
              <a:gd name="T31" fmla="*/ 2567 h 2957"/>
              <a:gd name="T32" fmla="*/ 2857 w 3737"/>
              <a:gd name="T33" fmla="*/ 2632 h 2957"/>
              <a:gd name="T34" fmla="*/ 2982 w 3737"/>
              <a:gd name="T35" fmla="*/ 2534 h 2957"/>
              <a:gd name="T36" fmla="*/ 3108 w 3737"/>
              <a:gd name="T37" fmla="*/ 2404 h 2957"/>
              <a:gd name="T38" fmla="*/ 3139 w 3737"/>
              <a:gd name="T39" fmla="*/ 2274 h 2957"/>
              <a:gd name="T40" fmla="*/ 3171 w 3737"/>
              <a:gd name="T41" fmla="*/ 2144 h 2957"/>
              <a:gd name="T42" fmla="*/ 3673 w 3737"/>
              <a:gd name="T43" fmla="*/ 942 h 2957"/>
              <a:gd name="T44" fmla="*/ 3736 w 3737"/>
              <a:gd name="T45" fmla="*/ 813 h 2957"/>
              <a:gd name="T46" fmla="*/ 3673 w 3737"/>
              <a:gd name="T47" fmla="*/ 683 h 2957"/>
              <a:gd name="T48" fmla="*/ 3548 w 3737"/>
              <a:gd name="T49" fmla="*/ 487 h 2957"/>
              <a:gd name="T50" fmla="*/ 3548 w 3737"/>
              <a:gd name="T51" fmla="*/ 325 h 2957"/>
              <a:gd name="T52" fmla="*/ 3265 w 3737"/>
              <a:gd name="T53" fmla="*/ 195 h 2957"/>
              <a:gd name="T54" fmla="*/ 3108 w 3737"/>
              <a:gd name="T55" fmla="*/ 97 h 2957"/>
              <a:gd name="T56" fmla="*/ 2951 w 3737"/>
              <a:gd name="T57" fmla="*/ 65 h 2957"/>
              <a:gd name="T58" fmla="*/ 2826 w 3737"/>
              <a:gd name="T59" fmla="*/ 0 h 2957"/>
              <a:gd name="T60" fmla="*/ 1412 w 3737"/>
              <a:gd name="T61" fmla="*/ 942 h 2957"/>
              <a:gd name="T62" fmla="*/ 1194 w 3737"/>
              <a:gd name="T63" fmla="*/ 1040 h 2957"/>
              <a:gd name="T64" fmla="*/ 1005 w 3737"/>
              <a:gd name="T65" fmla="*/ 1137 h 2957"/>
              <a:gd name="T66" fmla="*/ 1005 w 3737"/>
              <a:gd name="T67" fmla="*/ 1592 h 2957"/>
              <a:gd name="T68" fmla="*/ 942 w 3737"/>
              <a:gd name="T69" fmla="*/ 1787 h 2957"/>
              <a:gd name="T70" fmla="*/ 847 w 3737"/>
              <a:gd name="T71" fmla="*/ 1949 h 2957"/>
              <a:gd name="T72" fmla="*/ 753 w 3737"/>
              <a:gd name="T73" fmla="*/ 2014 h 2957"/>
              <a:gd name="T74" fmla="*/ 534 w 3737"/>
              <a:gd name="T75" fmla="*/ 2046 h 2957"/>
              <a:gd name="T76" fmla="*/ 220 w 3737"/>
              <a:gd name="T77" fmla="*/ 2080 h 2957"/>
              <a:gd name="T78" fmla="*/ 61 w 3737"/>
              <a:gd name="T79" fmla="*/ 2112 h 2957"/>
              <a:gd name="T80" fmla="*/ 0 w 3737"/>
              <a:gd name="T81" fmla="*/ 2274 h 2957"/>
              <a:gd name="T82" fmla="*/ 61 w 3737"/>
              <a:gd name="T83" fmla="*/ 2404 h 2957"/>
              <a:gd name="T84" fmla="*/ 157 w 3737"/>
              <a:gd name="T85" fmla="*/ 2501 h 2957"/>
              <a:gd name="T86" fmla="*/ 283 w 3737"/>
              <a:gd name="T87" fmla="*/ 2632 h 2957"/>
              <a:gd name="T88" fmla="*/ 439 w 3737"/>
              <a:gd name="T89" fmla="*/ 2696 h 2957"/>
              <a:gd name="T90" fmla="*/ 471 w 3737"/>
              <a:gd name="T91" fmla="*/ 2827 h 2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737" h="2957">
                <a:moveTo>
                  <a:pt x="471" y="2859"/>
                </a:moveTo>
                <a:lnTo>
                  <a:pt x="534" y="2827"/>
                </a:lnTo>
                <a:lnTo>
                  <a:pt x="534" y="2794"/>
                </a:lnTo>
                <a:lnTo>
                  <a:pt x="564" y="2794"/>
                </a:lnTo>
                <a:lnTo>
                  <a:pt x="596" y="2794"/>
                </a:lnTo>
                <a:lnTo>
                  <a:pt x="596" y="2827"/>
                </a:lnTo>
                <a:lnTo>
                  <a:pt x="627" y="2859"/>
                </a:lnTo>
                <a:lnTo>
                  <a:pt x="659" y="2859"/>
                </a:lnTo>
                <a:lnTo>
                  <a:pt x="691" y="2891"/>
                </a:lnTo>
                <a:lnTo>
                  <a:pt x="691" y="2923"/>
                </a:lnTo>
                <a:lnTo>
                  <a:pt x="722" y="2923"/>
                </a:lnTo>
                <a:lnTo>
                  <a:pt x="785" y="2956"/>
                </a:lnTo>
                <a:lnTo>
                  <a:pt x="785" y="2923"/>
                </a:lnTo>
                <a:lnTo>
                  <a:pt x="785" y="2891"/>
                </a:lnTo>
                <a:lnTo>
                  <a:pt x="785" y="2859"/>
                </a:lnTo>
                <a:lnTo>
                  <a:pt x="816" y="2794"/>
                </a:lnTo>
                <a:lnTo>
                  <a:pt x="816" y="2761"/>
                </a:lnTo>
                <a:lnTo>
                  <a:pt x="816" y="2728"/>
                </a:lnTo>
                <a:lnTo>
                  <a:pt x="847" y="2728"/>
                </a:lnTo>
                <a:lnTo>
                  <a:pt x="878" y="2696"/>
                </a:lnTo>
                <a:lnTo>
                  <a:pt x="911" y="2632"/>
                </a:lnTo>
                <a:lnTo>
                  <a:pt x="942" y="2599"/>
                </a:lnTo>
                <a:lnTo>
                  <a:pt x="942" y="2534"/>
                </a:lnTo>
                <a:lnTo>
                  <a:pt x="973" y="2468"/>
                </a:lnTo>
                <a:lnTo>
                  <a:pt x="1005" y="2435"/>
                </a:lnTo>
                <a:lnTo>
                  <a:pt x="1036" y="2435"/>
                </a:lnTo>
                <a:lnTo>
                  <a:pt x="1161" y="2435"/>
                </a:lnTo>
                <a:lnTo>
                  <a:pt x="1256" y="2435"/>
                </a:lnTo>
                <a:lnTo>
                  <a:pt x="1318" y="2435"/>
                </a:lnTo>
                <a:lnTo>
                  <a:pt x="1349" y="2468"/>
                </a:lnTo>
                <a:lnTo>
                  <a:pt x="1412" y="2501"/>
                </a:lnTo>
                <a:lnTo>
                  <a:pt x="1476" y="2501"/>
                </a:lnTo>
                <a:lnTo>
                  <a:pt x="1508" y="2501"/>
                </a:lnTo>
                <a:lnTo>
                  <a:pt x="1569" y="2567"/>
                </a:lnTo>
                <a:lnTo>
                  <a:pt x="1569" y="2599"/>
                </a:lnTo>
                <a:lnTo>
                  <a:pt x="1601" y="2599"/>
                </a:lnTo>
                <a:lnTo>
                  <a:pt x="1663" y="2599"/>
                </a:lnTo>
                <a:lnTo>
                  <a:pt x="1727" y="2599"/>
                </a:lnTo>
                <a:lnTo>
                  <a:pt x="1821" y="2567"/>
                </a:lnTo>
                <a:lnTo>
                  <a:pt x="1883" y="2567"/>
                </a:lnTo>
                <a:lnTo>
                  <a:pt x="1915" y="2599"/>
                </a:lnTo>
                <a:lnTo>
                  <a:pt x="1978" y="2663"/>
                </a:lnTo>
                <a:lnTo>
                  <a:pt x="2040" y="2663"/>
                </a:lnTo>
                <a:lnTo>
                  <a:pt x="2166" y="2663"/>
                </a:lnTo>
                <a:lnTo>
                  <a:pt x="2261" y="2599"/>
                </a:lnTo>
                <a:lnTo>
                  <a:pt x="2385" y="2567"/>
                </a:lnTo>
                <a:lnTo>
                  <a:pt x="2480" y="2567"/>
                </a:lnTo>
                <a:lnTo>
                  <a:pt x="2606" y="2567"/>
                </a:lnTo>
                <a:lnTo>
                  <a:pt x="2700" y="2599"/>
                </a:lnTo>
                <a:lnTo>
                  <a:pt x="2762" y="2599"/>
                </a:lnTo>
                <a:lnTo>
                  <a:pt x="2857" y="2632"/>
                </a:lnTo>
                <a:lnTo>
                  <a:pt x="2888" y="2599"/>
                </a:lnTo>
                <a:lnTo>
                  <a:pt x="2920" y="2599"/>
                </a:lnTo>
                <a:lnTo>
                  <a:pt x="2982" y="2534"/>
                </a:lnTo>
                <a:lnTo>
                  <a:pt x="3045" y="2501"/>
                </a:lnTo>
                <a:lnTo>
                  <a:pt x="3139" y="2468"/>
                </a:lnTo>
                <a:lnTo>
                  <a:pt x="3108" y="2404"/>
                </a:lnTo>
                <a:lnTo>
                  <a:pt x="3076" y="2339"/>
                </a:lnTo>
                <a:lnTo>
                  <a:pt x="3108" y="2306"/>
                </a:lnTo>
                <a:lnTo>
                  <a:pt x="3139" y="2274"/>
                </a:lnTo>
                <a:lnTo>
                  <a:pt x="3171" y="2241"/>
                </a:lnTo>
                <a:lnTo>
                  <a:pt x="3171" y="2209"/>
                </a:lnTo>
                <a:lnTo>
                  <a:pt x="3171" y="2144"/>
                </a:lnTo>
                <a:lnTo>
                  <a:pt x="3171" y="2112"/>
                </a:lnTo>
                <a:lnTo>
                  <a:pt x="3611" y="1754"/>
                </a:lnTo>
                <a:lnTo>
                  <a:pt x="3673" y="942"/>
                </a:lnTo>
                <a:lnTo>
                  <a:pt x="3705" y="877"/>
                </a:lnTo>
                <a:lnTo>
                  <a:pt x="3705" y="813"/>
                </a:lnTo>
                <a:lnTo>
                  <a:pt x="3736" y="813"/>
                </a:lnTo>
                <a:lnTo>
                  <a:pt x="3736" y="780"/>
                </a:lnTo>
                <a:lnTo>
                  <a:pt x="3736" y="747"/>
                </a:lnTo>
                <a:lnTo>
                  <a:pt x="3673" y="683"/>
                </a:lnTo>
                <a:lnTo>
                  <a:pt x="3611" y="617"/>
                </a:lnTo>
                <a:lnTo>
                  <a:pt x="3579" y="520"/>
                </a:lnTo>
                <a:lnTo>
                  <a:pt x="3548" y="487"/>
                </a:lnTo>
                <a:lnTo>
                  <a:pt x="3548" y="455"/>
                </a:lnTo>
                <a:lnTo>
                  <a:pt x="3548" y="423"/>
                </a:lnTo>
                <a:lnTo>
                  <a:pt x="3548" y="325"/>
                </a:lnTo>
                <a:lnTo>
                  <a:pt x="3548" y="195"/>
                </a:lnTo>
                <a:lnTo>
                  <a:pt x="3517" y="97"/>
                </a:lnTo>
                <a:lnTo>
                  <a:pt x="3265" y="195"/>
                </a:lnTo>
                <a:lnTo>
                  <a:pt x="3203" y="130"/>
                </a:lnTo>
                <a:lnTo>
                  <a:pt x="3171" y="130"/>
                </a:lnTo>
                <a:lnTo>
                  <a:pt x="3108" y="97"/>
                </a:lnTo>
                <a:lnTo>
                  <a:pt x="3045" y="97"/>
                </a:lnTo>
                <a:lnTo>
                  <a:pt x="3014" y="97"/>
                </a:lnTo>
                <a:lnTo>
                  <a:pt x="2951" y="65"/>
                </a:lnTo>
                <a:lnTo>
                  <a:pt x="2888" y="33"/>
                </a:lnTo>
                <a:lnTo>
                  <a:pt x="2857" y="33"/>
                </a:lnTo>
                <a:lnTo>
                  <a:pt x="2826" y="0"/>
                </a:lnTo>
                <a:lnTo>
                  <a:pt x="1476" y="877"/>
                </a:lnTo>
                <a:lnTo>
                  <a:pt x="1444" y="909"/>
                </a:lnTo>
                <a:lnTo>
                  <a:pt x="1412" y="942"/>
                </a:lnTo>
                <a:lnTo>
                  <a:pt x="1349" y="1007"/>
                </a:lnTo>
                <a:lnTo>
                  <a:pt x="1256" y="1007"/>
                </a:lnTo>
                <a:lnTo>
                  <a:pt x="1194" y="1040"/>
                </a:lnTo>
                <a:lnTo>
                  <a:pt x="1130" y="1040"/>
                </a:lnTo>
                <a:lnTo>
                  <a:pt x="1005" y="1072"/>
                </a:lnTo>
                <a:lnTo>
                  <a:pt x="1005" y="1137"/>
                </a:lnTo>
                <a:lnTo>
                  <a:pt x="1005" y="1235"/>
                </a:lnTo>
                <a:lnTo>
                  <a:pt x="1005" y="1560"/>
                </a:lnTo>
                <a:lnTo>
                  <a:pt x="1005" y="1592"/>
                </a:lnTo>
                <a:lnTo>
                  <a:pt x="973" y="1624"/>
                </a:lnTo>
                <a:lnTo>
                  <a:pt x="942" y="1689"/>
                </a:lnTo>
                <a:lnTo>
                  <a:pt x="942" y="1787"/>
                </a:lnTo>
                <a:lnTo>
                  <a:pt x="911" y="1852"/>
                </a:lnTo>
                <a:lnTo>
                  <a:pt x="878" y="1884"/>
                </a:lnTo>
                <a:lnTo>
                  <a:pt x="847" y="1949"/>
                </a:lnTo>
                <a:lnTo>
                  <a:pt x="816" y="1949"/>
                </a:lnTo>
                <a:lnTo>
                  <a:pt x="753" y="1949"/>
                </a:lnTo>
                <a:lnTo>
                  <a:pt x="753" y="2014"/>
                </a:lnTo>
                <a:lnTo>
                  <a:pt x="722" y="2014"/>
                </a:lnTo>
                <a:lnTo>
                  <a:pt x="659" y="2014"/>
                </a:lnTo>
                <a:lnTo>
                  <a:pt x="534" y="2046"/>
                </a:lnTo>
                <a:lnTo>
                  <a:pt x="408" y="2080"/>
                </a:lnTo>
                <a:lnTo>
                  <a:pt x="344" y="2080"/>
                </a:lnTo>
                <a:lnTo>
                  <a:pt x="220" y="2080"/>
                </a:lnTo>
                <a:lnTo>
                  <a:pt x="126" y="2112"/>
                </a:lnTo>
                <a:lnTo>
                  <a:pt x="61" y="2080"/>
                </a:lnTo>
                <a:lnTo>
                  <a:pt x="61" y="2112"/>
                </a:lnTo>
                <a:lnTo>
                  <a:pt x="31" y="2144"/>
                </a:lnTo>
                <a:lnTo>
                  <a:pt x="0" y="2209"/>
                </a:lnTo>
                <a:lnTo>
                  <a:pt x="0" y="2274"/>
                </a:lnTo>
                <a:lnTo>
                  <a:pt x="31" y="2306"/>
                </a:lnTo>
                <a:lnTo>
                  <a:pt x="31" y="2339"/>
                </a:lnTo>
                <a:lnTo>
                  <a:pt x="61" y="2404"/>
                </a:lnTo>
                <a:lnTo>
                  <a:pt x="93" y="2435"/>
                </a:lnTo>
                <a:lnTo>
                  <a:pt x="126" y="2468"/>
                </a:lnTo>
                <a:lnTo>
                  <a:pt x="157" y="2501"/>
                </a:lnTo>
                <a:lnTo>
                  <a:pt x="189" y="2534"/>
                </a:lnTo>
                <a:lnTo>
                  <a:pt x="251" y="2599"/>
                </a:lnTo>
                <a:lnTo>
                  <a:pt x="283" y="2632"/>
                </a:lnTo>
                <a:lnTo>
                  <a:pt x="344" y="2663"/>
                </a:lnTo>
                <a:lnTo>
                  <a:pt x="408" y="2663"/>
                </a:lnTo>
                <a:lnTo>
                  <a:pt x="439" y="2696"/>
                </a:lnTo>
                <a:lnTo>
                  <a:pt x="471" y="2761"/>
                </a:lnTo>
                <a:lnTo>
                  <a:pt x="439" y="2794"/>
                </a:lnTo>
                <a:lnTo>
                  <a:pt x="471" y="2827"/>
                </a:lnTo>
                <a:lnTo>
                  <a:pt x="471" y="2859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15" name="Freeform 43"/>
          <p:cNvSpPr>
            <a:spLocks noChangeArrowheads="1"/>
          </p:cNvSpPr>
          <p:nvPr/>
        </p:nvSpPr>
        <p:spPr bwMode="auto">
          <a:xfrm>
            <a:off x="1716088" y="1906588"/>
            <a:ext cx="1343025" cy="1063625"/>
          </a:xfrm>
          <a:custGeom>
            <a:avLst/>
            <a:gdLst>
              <a:gd name="T0" fmla="*/ 534 w 3737"/>
              <a:gd name="T1" fmla="*/ 2794 h 2957"/>
              <a:gd name="T2" fmla="*/ 596 w 3737"/>
              <a:gd name="T3" fmla="*/ 2827 h 2957"/>
              <a:gd name="T4" fmla="*/ 691 w 3737"/>
              <a:gd name="T5" fmla="*/ 2891 h 2957"/>
              <a:gd name="T6" fmla="*/ 785 w 3737"/>
              <a:gd name="T7" fmla="*/ 2956 h 2957"/>
              <a:gd name="T8" fmla="*/ 785 w 3737"/>
              <a:gd name="T9" fmla="*/ 2859 h 2957"/>
              <a:gd name="T10" fmla="*/ 816 w 3737"/>
              <a:gd name="T11" fmla="*/ 2728 h 2957"/>
              <a:gd name="T12" fmla="*/ 911 w 3737"/>
              <a:gd name="T13" fmla="*/ 2632 h 2957"/>
              <a:gd name="T14" fmla="*/ 973 w 3737"/>
              <a:gd name="T15" fmla="*/ 2468 h 2957"/>
              <a:gd name="T16" fmla="*/ 1161 w 3737"/>
              <a:gd name="T17" fmla="*/ 2435 h 2957"/>
              <a:gd name="T18" fmla="*/ 1349 w 3737"/>
              <a:gd name="T19" fmla="*/ 2468 h 2957"/>
              <a:gd name="T20" fmla="*/ 1508 w 3737"/>
              <a:gd name="T21" fmla="*/ 2501 h 2957"/>
              <a:gd name="T22" fmla="*/ 1601 w 3737"/>
              <a:gd name="T23" fmla="*/ 2599 h 2957"/>
              <a:gd name="T24" fmla="*/ 1821 w 3737"/>
              <a:gd name="T25" fmla="*/ 2567 h 2957"/>
              <a:gd name="T26" fmla="*/ 1978 w 3737"/>
              <a:gd name="T27" fmla="*/ 2663 h 2957"/>
              <a:gd name="T28" fmla="*/ 2261 w 3737"/>
              <a:gd name="T29" fmla="*/ 2599 h 2957"/>
              <a:gd name="T30" fmla="*/ 2606 w 3737"/>
              <a:gd name="T31" fmla="*/ 2567 h 2957"/>
              <a:gd name="T32" fmla="*/ 2857 w 3737"/>
              <a:gd name="T33" fmla="*/ 2632 h 2957"/>
              <a:gd name="T34" fmla="*/ 2982 w 3737"/>
              <a:gd name="T35" fmla="*/ 2534 h 2957"/>
              <a:gd name="T36" fmla="*/ 3108 w 3737"/>
              <a:gd name="T37" fmla="*/ 2404 h 2957"/>
              <a:gd name="T38" fmla="*/ 3139 w 3737"/>
              <a:gd name="T39" fmla="*/ 2274 h 2957"/>
              <a:gd name="T40" fmla="*/ 3171 w 3737"/>
              <a:gd name="T41" fmla="*/ 2144 h 2957"/>
              <a:gd name="T42" fmla="*/ 3673 w 3737"/>
              <a:gd name="T43" fmla="*/ 942 h 2957"/>
              <a:gd name="T44" fmla="*/ 3736 w 3737"/>
              <a:gd name="T45" fmla="*/ 813 h 2957"/>
              <a:gd name="T46" fmla="*/ 3673 w 3737"/>
              <a:gd name="T47" fmla="*/ 683 h 2957"/>
              <a:gd name="T48" fmla="*/ 3548 w 3737"/>
              <a:gd name="T49" fmla="*/ 487 h 2957"/>
              <a:gd name="T50" fmla="*/ 3548 w 3737"/>
              <a:gd name="T51" fmla="*/ 325 h 2957"/>
              <a:gd name="T52" fmla="*/ 3265 w 3737"/>
              <a:gd name="T53" fmla="*/ 195 h 2957"/>
              <a:gd name="T54" fmla="*/ 3108 w 3737"/>
              <a:gd name="T55" fmla="*/ 97 h 2957"/>
              <a:gd name="T56" fmla="*/ 2951 w 3737"/>
              <a:gd name="T57" fmla="*/ 65 h 2957"/>
              <a:gd name="T58" fmla="*/ 2826 w 3737"/>
              <a:gd name="T59" fmla="*/ 0 h 2957"/>
              <a:gd name="T60" fmla="*/ 1412 w 3737"/>
              <a:gd name="T61" fmla="*/ 942 h 2957"/>
              <a:gd name="T62" fmla="*/ 1194 w 3737"/>
              <a:gd name="T63" fmla="*/ 1040 h 2957"/>
              <a:gd name="T64" fmla="*/ 1005 w 3737"/>
              <a:gd name="T65" fmla="*/ 1137 h 2957"/>
              <a:gd name="T66" fmla="*/ 1005 w 3737"/>
              <a:gd name="T67" fmla="*/ 1592 h 2957"/>
              <a:gd name="T68" fmla="*/ 942 w 3737"/>
              <a:gd name="T69" fmla="*/ 1787 h 2957"/>
              <a:gd name="T70" fmla="*/ 847 w 3737"/>
              <a:gd name="T71" fmla="*/ 1949 h 2957"/>
              <a:gd name="T72" fmla="*/ 753 w 3737"/>
              <a:gd name="T73" fmla="*/ 2014 h 2957"/>
              <a:gd name="T74" fmla="*/ 534 w 3737"/>
              <a:gd name="T75" fmla="*/ 2046 h 2957"/>
              <a:gd name="T76" fmla="*/ 220 w 3737"/>
              <a:gd name="T77" fmla="*/ 2080 h 2957"/>
              <a:gd name="T78" fmla="*/ 61 w 3737"/>
              <a:gd name="T79" fmla="*/ 2112 h 2957"/>
              <a:gd name="T80" fmla="*/ 0 w 3737"/>
              <a:gd name="T81" fmla="*/ 2274 h 2957"/>
              <a:gd name="T82" fmla="*/ 61 w 3737"/>
              <a:gd name="T83" fmla="*/ 2404 h 2957"/>
              <a:gd name="T84" fmla="*/ 157 w 3737"/>
              <a:gd name="T85" fmla="*/ 2501 h 2957"/>
              <a:gd name="T86" fmla="*/ 283 w 3737"/>
              <a:gd name="T87" fmla="*/ 2632 h 2957"/>
              <a:gd name="T88" fmla="*/ 439 w 3737"/>
              <a:gd name="T89" fmla="*/ 2696 h 2957"/>
              <a:gd name="T90" fmla="*/ 471 w 3737"/>
              <a:gd name="T91" fmla="*/ 2827 h 2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737" h="2957">
                <a:moveTo>
                  <a:pt x="471" y="2859"/>
                </a:moveTo>
                <a:lnTo>
                  <a:pt x="534" y="2827"/>
                </a:lnTo>
                <a:lnTo>
                  <a:pt x="534" y="2794"/>
                </a:lnTo>
                <a:lnTo>
                  <a:pt x="564" y="2794"/>
                </a:lnTo>
                <a:lnTo>
                  <a:pt x="596" y="2794"/>
                </a:lnTo>
                <a:lnTo>
                  <a:pt x="596" y="2827"/>
                </a:lnTo>
                <a:lnTo>
                  <a:pt x="627" y="2859"/>
                </a:lnTo>
                <a:lnTo>
                  <a:pt x="659" y="2859"/>
                </a:lnTo>
                <a:lnTo>
                  <a:pt x="691" y="2891"/>
                </a:lnTo>
                <a:lnTo>
                  <a:pt x="691" y="2923"/>
                </a:lnTo>
                <a:lnTo>
                  <a:pt x="722" y="2923"/>
                </a:lnTo>
                <a:lnTo>
                  <a:pt x="785" y="2956"/>
                </a:lnTo>
                <a:lnTo>
                  <a:pt x="785" y="2923"/>
                </a:lnTo>
                <a:lnTo>
                  <a:pt x="785" y="2891"/>
                </a:lnTo>
                <a:lnTo>
                  <a:pt x="785" y="2859"/>
                </a:lnTo>
                <a:lnTo>
                  <a:pt x="816" y="2794"/>
                </a:lnTo>
                <a:lnTo>
                  <a:pt x="816" y="2761"/>
                </a:lnTo>
                <a:lnTo>
                  <a:pt x="816" y="2728"/>
                </a:lnTo>
                <a:lnTo>
                  <a:pt x="847" y="2728"/>
                </a:lnTo>
                <a:lnTo>
                  <a:pt x="878" y="2696"/>
                </a:lnTo>
                <a:lnTo>
                  <a:pt x="911" y="2632"/>
                </a:lnTo>
                <a:lnTo>
                  <a:pt x="942" y="2599"/>
                </a:lnTo>
                <a:lnTo>
                  <a:pt x="942" y="2534"/>
                </a:lnTo>
                <a:lnTo>
                  <a:pt x="973" y="2468"/>
                </a:lnTo>
                <a:lnTo>
                  <a:pt x="1005" y="2435"/>
                </a:lnTo>
                <a:lnTo>
                  <a:pt x="1036" y="2435"/>
                </a:lnTo>
                <a:lnTo>
                  <a:pt x="1161" y="2435"/>
                </a:lnTo>
                <a:lnTo>
                  <a:pt x="1256" y="2435"/>
                </a:lnTo>
                <a:lnTo>
                  <a:pt x="1318" y="2435"/>
                </a:lnTo>
                <a:lnTo>
                  <a:pt x="1349" y="2468"/>
                </a:lnTo>
                <a:lnTo>
                  <a:pt x="1412" y="2501"/>
                </a:lnTo>
                <a:lnTo>
                  <a:pt x="1476" y="2501"/>
                </a:lnTo>
                <a:lnTo>
                  <a:pt x="1508" y="2501"/>
                </a:lnTo>
                <a:lnTo>
                  <a:pt x="1569" y="2567"/>
                </a:lnTo>
                <a:lnTo>
                  <a:pt x="1569" y="2599"/>
                </a:lnTo>
                <a:lnTo>
                  <a:pt x="1601" y="2599"/>
                </a:lnTo>
                <a:lnTo>
                  <a:pt x="1663" y="2599"/>
                </a:lnTo>
                <a:lnTo>
                  <a:pt x="1727" y="2599"/>
                </a:lnTo>
                <a:lnTo>
                  <a:pt x="1821" y="2567"/>
                </a:lnTo>
                <a:lnTo>
                  <a:pt x="1883" y="2567"/>
                </a:lnTo>
                <a:lnTo>
                  <a:pt x="1915" y="2599"/>
                </a:lnTo>
                <a:lnTo>
                  <a:pt x="1978" y="2663"/>
                </a:lnTo>
                <a:lnTo>
                  <a:pt x="2040" y="2663"/>
                </a:lnTo>
                <a:lnTo>
                  <a:pt x="2166" y="2663"/>
                </a:lnTo>
                <a:lnTo>
                  <a:pt x="2261" y="2599"/>
                </a:lnTo>
                <a:lnTo>
                  <a:pt x="2385" y="2567"/>
                </a:lnTo>
                <a:lnTo>
                  <a:pt x="2480" y="2567"/>
                </a:lnTo>
                <a:lnTo>
                  <a:pt x="2606" y="2567"/>
                </a:lnTo>
                <a:lnTo>
                  <a:pt x="2700" y="2599"/>
                </a:lnTo>
                <a:lnTo>
                  <a:pt x="2762" y="2599"/>
                </a:lnTo>
                <a:lnTo>
                  <a:pt x="2857" y="2632"/>
                </a:lnTo>
                <a:lnTo>
                  <a:pt x="2888" y="2599"/>
                </a:lnTo>
                <a:lnTo>
                  <a:pt x="2920" y="2599"/>
                </a:lnTo>
                <a:lnTo>
                  <a:pt x="2982" y="2534"/>
                </a:lnTo>
                <a:lnTo>
                  <a:pt x="3045" y="2501"/>
                </a:lnTo>
                <a:lnTo>
                  <a:pt x="3139" y="2468"/>
                </a:lnTo>
                <a:lnTo>
                  <a:pt x="3108" y="2404"/>
                </a:lnTo>
                <a:lnTo>
                  <a:pt x="3076" y="2339"/>
                </a:lnTo>
                <a:lnTo>
                  <a:pt x="3108" y="2306"/>
                </a:lnTo>
                <a:lnTo>
                  <a:pt x="3139" y="2274"/>
                </a:lnTo>
                <a:lnTo>
                  <a:pt x="3171" y="2241"/>
                </a:lnTo>
                <a:lnTo>
                  <a:pt x="3171" y="2209"/>
                </a:lnTo>
                <a:lnTo>
                  <a:pt x="3171" y="2144"/>
                </a:lnTo>
                <a:lnTo>
                  <a:pt x="3171" y="2112"/>
                </a:lnTo>
                <a:lnTo>
                  <a:pt x="3611" y="1754"/>
                </a:lnTo>
                <a:lnTo>
                  <a:pt x="3673" y="942"/>
                </a:lnTo>
                <a:lnTo>
                  <a:pt x="3705" y="877"/>
                </a:lnTo>
                <a:lnTo>
                  <a:pt x="3705" y="813"/>
                </a:lnTo>
                <a:lnTo>
                  <a:pt x="3736" y="813"/>
                </a:lnTo>
                <a:lnTo>
                  <a:pt x="3736" y="780"/>
                </a:lnTo>
                <a:lnTo>
                  <a:pt x="3736" y="747"/>
                </a:lnTo>
                <a:lnTo>
                  <a:pt x="3673" y="683"/>
                </a:lnTo>
                <a:lnTo>
                  <a:pt x="3611" y="617"/>
                </a:lnTo>
                <a:lnTo>
                  <a:pt x="3579" y="520"/>
                </a:lnTo>
                <a:lnTo>
                  <a:pt x="3548" y="487"/>
                </a:lnTo>
                <a:lnTo>
                  <a:pt x="3548" y="455"/>
                </a:lnTo>
                <a:lnTo>
                  <a:pt x="3548" y="423"/>
                </a:lnTo>
                <a:lnTo>
                  <a:pt x="3548" y="325"/>
                </a:lnTo>
                <a:lnTo>
                  <a:pt x="3548" y="195"/>
                </a:lnTo>
                <a:lnTo>
                  <a:pt x="3517" y="97"/>
                </a:lnTo>
                <a:lnTo>
                  <a:pt x="3265" y="195"/>
                </a:lnTo>
                <a:lnTo>
                  <a:pt x="3203" y="130"/>
                </a:lnTo>
                <a:lnTo>
                  <a:pt x="3171" y="130"/>
                </a:lnTo>
                <a:lnTo>
                  <a:pt x="3108" y="97"/>
                </a:lnTo>
                <a:lnTo>
                  <a:pt x="3045" y="97"/>
                </a:lnTo>
                <a:lnTo>
                  <a:pt x="3014" y="97"/>
                </a:lnTo>
                <a:lnTo>
                  <a:pt x="2951" y="65"/>
                </a:lnTo>
                <a:lnTo>
                  <a:pt x="2888" y="33"/>
                </a:lnTo>
                <a:lnTo>
                  <a:pt x="2857" y="33"/>
                </a:lnTo>
                <a:lnTo>
                  <a:pt x="2826" y="0"/>
                </a:lnTo>
                <a:lnTo>
                  <a:pt x="1476" y="877"/>
                </a:lnTo>
                <a:lnTo>
                  <a:pt x="1444" y="909"/>
                </a:lnTo>
                <a:lnTo>
                  <a:pt x="1412" y="942"/>
                </a:lnTo>
                <a:lnTo>
                  <a:pt x="1349" y="1007"/>
                </a:lnTo>
                <a:lnTo>
                  <a:pt x="1256" y="1007"/>
                </a:lnTo>
                <a:lnTo>
                  <a:pt x="1194" y="1040"/>
                </a:lnTo>
                <a:lnTo>
                  <a:pt x="1130" y="1040"/>
                </a:lnTo>
                <a:lnTo>
                  <a:pt x="1005" y="1072"/>
                </a:lnTo>
                <a:lnTo>
                  <a:pt x="1005" y="1137"/>
                </a:lnTo>
                <a:lnTo>
                  <a:pt x="1005" y="1235"/>
                </a:lnTo>
                <a:lnTo>
                  <a:pt x="1005" y="1560"/>
                </a:lnTo>
                <a:lnTo>
                  <a:pt x="1005" y="1592"/>
                </a:lnTo>
                <a:lnTo>
                  <a:pt x="973" y="1624"/>
                </a:lnTo>
                <a:lnTo>
                  <a:pt x="942" y="1689"/>
                </a:lnTo>
                <a:lnTo>
                  <a:pt x="942" y="1787"/>
                </a:lnTo>
                <a:lnTo>
                  <a:pt x="911" y="1852"/>
                </a:lnTo>
                <a:lnTo>
                  <a:pt x="878" y="1884"/>
                </a:lnTo>
                <a:lnTo>
                  <a:pt x="847" y="1949"/>
                </a:lnTo>
                <a:lnTo>
                  <a:pt x="816" y="1949"/>
                </a:lnTo>
                <a:lnTo>
                  <a:pt x="753" y="1949"/>
                </a:lnTo>
                <a:lnTo>
                  <a:pt x="753" y="2014"/>
                </a:lnTo>
                <a:lnTo>
                  <a:pt x="722" y="2014"/>
                </a:lnTo>
                <a:lnTo>
                  <a:pt x="659" y="2014"/>
                </a:lnTo>
                <a:lnTo>
                  <a:pt x="534" y="2046"/>
                </a:lnTo>
                <a:lnTo>
                  <a:pt x="408" y="2080"/>
                </a:lnTo>
                <a:lnTo>
                  <a:pt x="344" y="2080"/>
                </a:lnTo>
                <a:lnTo>
                  <a:pt x="220" y="2080"/>
                </a:lnTo>
                <a:lnTo>
                  <a:pt x="126" y="2112"/>
                </a:lnTo>
                <a:lnTo>
                  <a:pt x="61" y="2080"/>
                </a:lnTo>
                <a:lnTo>
                  <a:pt x="61" y="2112"/>
                </a:lnTo>
                <a:lnTo>
                  <a:pt x="31" y="2144"/>
                </a:lnTo>
                <a:lnTo>
                  <a:pt x="0" y="2209"/>
                </a:lnTo>
                <a:lnTo>
                  <a:pt x="0" y="2274"/>
                </a:lnTo>
                <a:lnTo>
                  <a:pt x="31" y="2306"/>
                </a:lnTo>
                <a:lnTo>
                  <a:pt x="31" y="2339"/>
                </a:lnTo>
                <a:lnTo>
                  <a:pt x="61" y="2404"/>
                </a:lnTo>
                <a:lnTo>
                  <a:pt x="93" y="2435"/>
                </a:lnTo>
                <a:lnTo>
                  <a:pt x="126" y="2468"/>
                </a:lnTo>
                <a:lnTo>
                  <a:pt x="157" y="2501"/>
                </a:lnTo>
                <a:lnTo>
                  <a:pt x="189" y="2534"/>
                </a:lnTo>
                <a:lnTo>
                  <a:pt x="251" y="2599"/>
                </a:lnTo>
                <a:lnTo>
                  <a:pt x="283" y="2632"/>
                </a:lnTo>
                <a:lnTo>
                  <a:pt x="344" y="2663"/>
                </a:lnTo>
                <a:lnTo>
                  <a:pt x="408" y="2663"/>
                </a:lnTo>
                <a:lnTo>
                  <a:pt x="439" y="2696"/>
                </a:lnTo>
                <a:lnTo>
                  <a:pt x="471" y="2761"/>
                </a:lnTo>
                <a:lnTo>
                  <a:pt x="439" y="2794"/>
                </a:lnTo>
                <a:lnTo>
                  <a:pt x="471" y="2827"/>
                </a:lnTo>
                <a:lnTo>
                  <a:pt x="471" y="2859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16" name="Freeform 44"/>
          <p:cNvSpPr>
            <a:spLocks noChangeArrowheads="1"/>
          </p:cNvSpPr>
          <p:nvPr/>
        </p:nvSpPr>
        <p:spPr bwMode="auto">
          <a:xfrm>
            <a:off x="1219200" y="2655888"/>
            <a:ext cx="665163" cy="488950"/>
          </a:xfrm>
          <a:custGeom>
            <a:avLst/>
            <a:gdLst>
              <a:gd name="T0" fmla="*/ 1413 w 1854"/>
              <a:gd name="T1" fmla="*/ 1007 h 1363"/>
              <a:gd name="T2" fmla="*/ 1476 w 1854"/>
              <a:gd name="T3" fmla="*/ 1039 h 1363"/>
              <a:gd name="T4" fmla="*/ 1571 w 1854"/>
              <a:gd name="T5" fmla="*/ 1007 h 1363"/>
              <a:gd name="T6" fmla="*/ 1633 w 1854"/>
              <a:gd name="T7" fmla="*/ 941 h 1363"/>
              <a:gd name="T8" fmla="*/ 1727 w 1854"/>
              <a:gd name="T9" fmla="*/ 908 h 1363"/>
              <a:gd name="T10" fmla="*/ 1821 w 1854"/>
              <a:gd name="T11" fmla="*/ 908 h 1363"/>
              <a:gd name="T12" fmla="*/ 1853 w 1854"/>
              <a:gd name="T13" fmla="*/ 811 h 1363"/>
              <a:gd name="T14" fmla="*/ 1821 w 1854"/>
              <a:gd name="T15" fmla="*/ 714 h 1363"/>
              <a:gd name="T16" fmla="*/ 1821 w 1854"/>
              <a:gd name="T17" fmla="*/ 616 h 1363"/>
              <a:gd name="T18" fmla="*/ 1727 w 1854"/>
              <a:gd name="T19" fmla="*/ 583 h 1363"/>
              <a:gd name="T20" fmla="*/ 1633 w 1854"/>
              <a:gd name="T21" fmla="*/ 519 h 1363"/>
              <a:gd name="T22" fmla="*/ 1539 w 1854"/>
              <a:gd name="T23" fmla="*/ 422 h 1363"/>
              <a:gd name="T24" fmla="*/ 1476 w 1854"/>
              <a:gd name="T25" fmla="*/ 355 h 1363"/>
              <a:gd name="T26" fmla="*/ 1413 w 1854"/>
              <a:gd name="T27" fmla="*/ 259 h 1363"/>
              <a:gd name="T28" fmla="*/ 1382 w 1854"/>
              <a:gd name="T29" fmla="*/ 194 h 1363"/>
              <a:gd name="T30" fmla="*/ 1413 w 1854"/>
              <a:gd name="T31" fmla="*/ 64 h 1363"/>
              <a:gd name="T32" fmla="*/ 1413 w 1854"/>
              <a:gd name="T33" fmla="*/ 0 h 1363"/>
              <a:gd name="T34" fmla="*/ 1099 w 1854"/>
              <a:gd name="T35" fmla="*/ 0 h 1363"/>
              <a:gd name="T36" fmla="*/ 1005 w 1854"/>
              <a:gd name="T37" fmla="*/ 95 h 1363"/>
              <a:gd name="T38" fmla="*/ 661 w 1854"/>
              <a:gd name="T39" fmla="*/ 292 h 1363"/>
              <a:gd name="T40" fmla="*/ 566 w 1854"/>
              <a:gd name="T41" fmla="*/ 355 h 1363"/>
              <a:gd name="T42" fmla="*/ 534 w 1854"/>
              <a:gd name="T43" fmla="*/ 388 h 1363"/>
              <a:gd name="T44" fmla="*/ 440 w 1854"/>
              <a:gd name="T45" fmla="*/ 388 h 1363"/>
              <a:gd name="T46" fmla="*/ 314 w 1854"/>
              <a:gd name="T47" fmla="*/ 454 h 1363"/>
              <a:gd name="T48" fmla="*/ 283 w 1854"/>
              <a:gd name="T49" fmla="*/ 552 h 1363"/>
              <a:gd name="T50" fmla="*/ 190 w 1854"/>
              <a:gd name="T51" fmla="*/ 681 h 1363"/>
              <a:gd name="T52" fmla="*/ 125 w 1854"/>
              <a:gd name="T53" fmla="*/ 747 h 1363"/>
              <a:gd name="T54" fmla="*/ 31 w 1854"/>
              <a:gd name="T55" fmla="*/ 811 h 1363"/>
              <a:gd name="T56" fmla="*/ 31 w 1854"/>
              <a:gd name="T57" fmla="*/ 908 h 1363"/>
              <a:gd name="T58" fmla="*/ 31 w 1854"/>
              <a:gd name="T59" fmla="*/ 974 h 1363"/>
              <a:gd name="T60" fmla="*/ 0 w 1854"/>
              <a:gd name="T61" fmla="*/ 1039 h 1363"/>
              <a:gd name="T62" fmla="*/ 0 w 1854"/>
              <a:gd name="T63" fmla="*/ 1136 h 1363"/>
              <a:gd name="T64" fmla="*/ 63 w 1854"/>
              <a:gd name="T65" fmla="*/ 1168 h 1363"/>
              <a:gd name="T66" fmla="*/ 125 w 1854"/>
              <a:gd name="T67" fmla="*/ 1233 h 1363"/>
              <a:gd name="T68" fmla="*/ 190 w 1854"/>
              <a:gd name="T69" fmla="*/ 1299 h 1363"/>
              <a:gd name="T70" fmla="*/ 251 w 1854"/>
              <a:gd name="T71" fmla="*/ 1362 h 1363"/>
              <a:gd name="T72" fmla="*/ 314 w 1854"/>
              <a:gd name="T73" fmla="*/ 1331 h 1363"/>
              <a:gd name="T74" fmla="*/ 409 w 1854"/>
              <a:gd name="T75" fmla="*/ 1299 h 1363"/>
              <a:gd name="T76" fmla="*/ 503 w 1854"/>
              <a:gd name="T77" fmla="*/ 1299 h 1363"/>
              <a:gd name="T78" fmla="*/ 566 w 1854"/>
              <a:gd name="T79" fmla="*/ 1331 h 1363"/>
              <a:gd name="T80" fmla="*/ 628 w 1854"/>
              <a:gd name="T81" fmla="*/ 1299 h 1363"/>
              <a:gd name="T82" fmla="*/ 628 w 1854"/>
              <a:gd name="T83" fmla="*/ 1168 h 1363"/>
              <a:gd name="T84" fmla="*/ 628 w 1854"/>
              <a:gd name="T85" fmla="*/ 1071 h 1363"/>
              <a:gd name="T86" fmla="*/ 722 w 1854"/>
              <a:gd name="T87" fmla="*/ 1039 h 1363"/>
              <a:gd name="T88" fmla="*/ 1225 w 1854"/>
              <a:gd name="T89" fmla="*/ 1007 h 1363"/>
              <a:gd name="T90" fmla="*/ 1350 w 1854"/>
              <a:gd name="T91" fmla="*/ 974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854" h="1363">
                <a:moveTo>
                  <a:pt x="1382" y="1007"/>
                </a:moveTo>
                <a:lnTo>
                  <a:pt x="1413" y="1007"/>
                </a:lnTo>
                <a:lnTo>
                  <a:pt x="1444" y="1039"/>
                </a:lnTo>
                <a:lnTo>
                  <a:pt x="1476" y="1039"/>
                </a:lnTo>
                <a:lnTo>
                  <a:pt x="1571" y="1039"/>
                </a:lnTo>
                <a:lnTo>
                  <a:pt x="1571" y="1007"/>
                </a:lnTo>
                <a:lnTo>
                  <a:pt x="1602" y="1007"/>
                </a:lnTo>
                <a:lnTo>
                  <a:pt x="1633" y="941"/>
                </a:lnTo>
                <a:lnTo>
                  <a:pt x="1665" y="908"/>
                </a:lnTo>
                <a:lnTo>
                  <a:pt x="1727" y="908"/>
                </a:lnTo>
                <a:lnTo>
                  <a:pt x="1758" y="908"/>
                </a:lnTo>
                <a:lnTo>
                  <a:pt x="1821" y="908"/>
                </a:lnTo>
                <a:lnTo>
                  <a:pt x="1853" y="876"/>
                </a:lnTo>
                <a:lnTo>
                  <a:pt x="1853" y="811"/>
                </a:lnTo>
                <a:lnTo>
                  <a:pt x="1853" y="747"/>
                </a:lnTo>
                <a:lnTo>
                  <a:pt x="1821" y="714"/>
                </a:lnTo>
                <a:lnTo>
                  <a:pt x="1853" y="681"/>
                </a:lnTo>
                <a:lnTo>
                  <a:pt x="1821" y="616"/>
                </a:lnTo>
                <a:lnTo>
                  <a:pt x="1790" y="583"/>
                </a:lnTo>
                <a:lnTo>
                  <a:pt x="1727" y="583"/>
                </a:lnTo>
                <a:lnTo>
                  <a:pt x="1665" y="552"/>
                </a:lnTo>
                <a:lnTo>
                  <a:pt x="1633" y="519"/>
                </a:lnTo>
                <a:lnTo>
                  <a:pt x="1571" y="454"/>
                </a:lnTo>
                <a:lnTo>
                  <a:pt x="1539" y="422"/>
                </a:lnTo>
                <a:lnTo>
                  <a:pt x="1508" y="388"/>
                </a:lnTo>
                <a:lnTo>
                  <a:pt x="1476" y="355"/>
                </a:lnTo>
                <a:lnTo>
                  <a:pt x="1444" y="324"/>
                </a:lnTo>
                <a:lnTo>
                  <a:pt x="1413" y="259"/>
                </a:lnTo>
                <a:lnTo>
                  <a:pt x="1413" y="226"/>
                </a:lnTo>
                <a:lnTo>
                  <a:pt x="1382" y="194"/>
                </a:lnTo>
                <a:lnTo>
                  <a:pt x="1382" y="130"/>
                </a:lnTo>
                <a:lnTo>
                  <a:pt x="1413" y="64"/>
                </a:lnTo>
                <a:lnTo>
                  <a:pt x="1444" y="32"/>
                </a:lnTo>
                <a:lnTo>
                  <a:pt x="1413" y="0"/>
                </a:lnTo>
                <a:lnTo>
                  <a:pt x="1130" y="0"/>
                </a:lnTo>
                <a:lnTo>
                  <a:pt x="1099" y="0"/>
                </a:lnTo>
                <a:lnTo>
                  <a:pt x="1068" y="32"/>
                </a:lnTo>
                <a:lnTo>
                  <a:pt x="1005" y="95"/>
                </a:lnTo>
                <a:lnTo>
                  <a:pt x="817" y="194"/>
                </a:lnTo>
                <a:lnTo>
                  <a:pt x="661" y="292"/>
                </a:lnTo>
                <a:lnTo>
                  <a:pt x="597" y="324"/>
                </a:lnTo>
                <a:lnTo>
                  <a:pt x="566" y="355"/>
                </a:lnTo>
                <a:lnTo>
                  <a:pt x="534" y="355"/>
                </a:lnTo>
                <a:lnTo>
                  <a:pt x="534" y="388"/>
                </a:lnTo>
                <a:lnTo>
                  <a:pt x="503" y="422"/>
                </a:lnTo>
                <a:lnTo>
                  <a:pt x="440" y="388"/>
                </a:lnTo>
                <a:lnTo>
                  <a:pt x="377" y="422"/>
                </a:lnTo>
                <a:lnTo>
                  <a:pt x="314" y="454"/>
                </a:lnTo>
                <a:lnTo>
                  <a:pt x="283" y="487"/>
                </a:lnTo>
                <a:lnTo>
                  <a:pt x="283" y="552"/>
                </a:lnTo>
                <a:lnTo>
                  <a:pt x="220" y="616"/>
                </a:lnTo>
                <a:lnTo>
                  <a:pt x="190" y="681"/>
                </a:lnTo>
                <a:lnTo>
                  <a:pt x="190" y="714"/>
                </a:lnTo>
                <a:lnTo>
                  <a:pt x="125" y="747"/>
                </a:lnTo>
                <a:lnTo>
                  <a:pt x="94" y="747"/>
                </a:lnTo>
                <a:lnTo>
                  <a:pt x="31" y="811"/>
                </a:lnTo>
                <a:lnTo>
                  <a:pt x="31" y="876"/>
                </a:lnTo>
                <a:lnTo>
                  <a:pt x="31" y="908"/>
                </a:lnTo>
                <a:lnTo>
                  <a:pt x="31" y="941"/>
                </a:lnTo>
                <a:lnTo>
                  <a:pt x="31" y="974"/>
                </a:lnTo>
                <a:lnTo>
                  <a:pt x="0" y="1007"/>
                </a:lnTo>
                <a:lnTo>
                  <a:pt x="0" y="1039"/>
                </a:lnTo>
                <a:lnTo>
                  <a:pt x="0" y="1071"/>
                </a:lnTo>
                <a:lnTo>
                  <a:pt x="0" y="1136"/>
                </a:lnTo>
                <a:lnTo>
                  <a:pt x="31" y="1168"/>
                </a:lnTo>
                <a:lnTo>
                  <a:pt x="63" y="1168"/>
                </a:lnTo>
                <a:lnTo>
                  <a:pt x="94" y="1201"/>
                </a:lnTo>
                <a:lnTo>
                  <a:pt x="125" y="1233"/>
                </a:lnTo>
                <a:lnTo>
                  <a:pt x="158" y="1299"/>
                </a:lnTo>
                <a:lnTo>
                  <a:pt x="190" y="1299"/>
                </a:lnTo>
                <a:lnTo>
                  <a:pt x="220" y="1362"/>
                </a:lnTo>
                <a:lnTo>
                  <a:pt x="251" y="1362"/>
                </a:lnTo>
                <a:lnTo>
                  <a:pt x="283" y="1362"/>
                </a:lnTo>
                <a:lnTo>
                  <a:pt x="314" y="1331"/>
                </a:lnTo>
                <a:lnTo>
                  <a:pt x="377" y="1331"/>
                </a:lnTo>
                <a:lnTo>
                  <a:pt x="409" y="1299"/>
                </a:lnTo>
                <a:lnTo>
                  <a:pt x="440" y="1267"/>
                </a:lnTo>
                <a:lnTo>
                  <a:pt x="503" y="1299"/>
                </a:lnTo>
                <a:lnTo>
                  <a:pt x="534" y="1299"/>
                </a:lnTo>
                <a:lnTo>
                  <a:pt x="566" y="1331"/>
                </a:lnTo>
                <a:lnTo>
                  <a:pt x="628" y="1362"/>
                </a:lnTo>
                <a:lnTo>
                  <a:pt x="628" y="1299"/>
                </a:lnTo>
                <a:lnTo>
                  <a:pt x="661" y="1233"/>
                </a:lnTo>
                <a:lnTo>
                  <a:pt x="628" y="1168"/>
                </a:lnTo>
                <a:lnTo>
                  <a:pt x="628" y="1103"/>
                </a:lnTo>
                <a:lnTo>
                  <a:pt x="628" y="1071"/>
                </a:lnTo>
                <a:lnTo>
                  <a:pt x="628" y="1007"/>
                </a:lnTo>
                <a:lnTo>
                  <a:pt x="722" y="1039"/>
                </a:lnTo>
                <a:lnTo>
                  <a:pt x="1130" y="1007"/>
                </a:lnTo>
                <a:lnTo>
                  <a:pt x="1225" y="1007"/>
                </a:lnTo>
                <a:lnTo>
                  <a:pt x="1288" y="974"/>
                </a:lnTo>
                <a:lnTo>
                  <a:pt x="1350" y="974"/>
                </a:lnTo>
                <a:lnTo>
                  <a:pt x="1382" y="1007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17" name="Freeform 45"/>
          <p:cNvSpPr>
            <a:spLocks noChangeArrowheads="1"/>
          </p:cNvSpPr>
          <p:nvPr/>
        </p:nvSpPr>
        <p:spPr bwMode="auto">
          <a:xfrm>
            <a:off x="1219200" y="2655888"/>
            <a:ext cx="665163" cy="488950"/>
          </a:xfrm>
          <a:custGeom>
            <a:avLst/>
            <a:gdLst>
              <a:gd name="T0" fmla="*/ 1413 w 1854"/>
              <a:gd name="T1" fmla="*/ 1007 h 1363"/>
              <a:gd name="T2" fmla="*/ 1476 w 1854"/>
              <a:gd name="T3" fmla="*/ 1039 h 1363"/>
              <a:gd name="T4" fmla="*/ 1571 w 1854"/>
              <a:gd name="T5" fmla="*/ 1007 h 1363"/>
              <a:gd name="T6" fmla="*/ 1633 w 1854"/>
              <a:gd name="T7" fmla="*/ 941 h 1363"/>
              <a:gd name="T8" fmla="*/ 1727 w 1854"/>
              <a:gd name="T9" fmla="*/ 908 h 1363"/>
              <a:gd name="T10" fmla="*/ 1821 w 1854"/>
              <a:gd name="T11" fmla="*/ 908 h 1363"/>
              <a:gd name="T12" fmla="*/ 1853 w 1854"/>
              <a:gd name="T13" fmla="*/ 811 h 1363"/>
              <a:gd name="T14" fmla="*/ 1821 w 1854"/>
              <a:gd name="T15" fmla="*/ 714 h 1363"/>
              <a:gd name="T16" fmla="*/ 1821 w 1854"/>
              <a:gd name="T17" fmla="*/ 616 h 1363"/>
              <a:gd name="T18" fmla="*/ 1727 w 1854"/>
              <a:gd name="T19" fmla="*/ 583 h 1363"/>
              <a:gd name="T20" fmla="*/ 1633 w 1854"/>
              <a:gd name="T21" fmla="*/ 519 h 1363"/>
              <a:gd name="T22" fmla="*/ 1539 w 1854"/>
              <a:gd name="T23" fmla="*/ 422 h 1363"/>
              <a:gd name="T24" fmla="*/ 1476 w 1854"/>
              <a:gd name="T25" fmla="*/ 355 h 1363"/>
              <a:gd name="T26" fmla="*/ 1413 w 1854"/>
              <a:gd name="T27" fmla="*/ 259 h 1363"/>
              <a:gd name="T28" fmla="*/ 1382 w 1854"/>
              <a:gd name="T29" fmla="*/ 194 h 1363"/>
              <a:gd name="T30" fmla="*/ 1413 w 1854"/>
              <a:gd name="T31" fmla="*/ 64 h 1363"/>
              <a:gd name="T32" fmla="*/ 1413 w 1854"/>
              <a:gd name="T33" fmla="*/ 0 h 1363"/>
              <a:gd name="T34" fmla="*/ 1099 w 1854"/>
              <a:gd name="T35" fmla="*/ 0 h 1363"/>
              <a:gd name="T36" fmla="*/ 1005 w 1854"/>
              <a:gd name="T37" fmla="*/ 95 h 1363"/>
              <a:gd name="T38" fmla="*/ 661 w 1854"/>
              <a:gd name="T39" fmla="*/ 292 h 1363"/>
              <a:gd name="T40" fmla="*/ 566 w 1854"/>
              <a:gd name="T41" fmla="*/ 355 h 1363"/>
              <a:gd name="T42" fmla="*/ 534 w 1854"/>
              <a:gd name="T43" fmla="*/ 388 h 1363"/>
              <a:gd name="T44" fmla="*/ 440 w 1854"/>
              <a:gd name="T45" fmla="*/ 388 h 1363"/>
              <a:gd name="T46" fmla="*/ 314 w 1854"/>
              <a:gd name="T47" fmla="*/ 454 h 1363"/>
              <a:gd name="T48" fmla="*/ 283 w 1854"/>
              <a:gd name="T49" fmla="*/ 552 h 1363"/>
              <a:gd name="T50" fmla="*/ 190 w 1854"/>
              <a:gd name="T51" fmla="*/ 681 h 1363"/>
              <a:gd name="T52" fmla="*/ 125 w 1854"/>
              <a:gd name="T53" fmla="*/ 747 h 1363"/>
              <a:gd name="T54" fmla="*/ 31 w 1854"/>
              <a:gd name="T55" fmla="*/ 811 h 1363"/>
              <a:gd name="T56" fmla="*/ 31 w 1854"/>
              <a:gd name="T57" fmla="*/ 908 h 1363"/>
              <a:gd name="T58" fmla="*/ 31 w 1854"/>
              <a:gd name="T59" fmla="*/ 974 h 1363"/>
              <a:gd name="T60" fmla="*/ 0 w 1854"/>
              <a:gd name="T61" fmla="*/ 1039 h 1363"/>
              <a:gd name="T62" fmla="*/ 0 w 1854"/>
              <a:gd name="T63" fmla="*/ 1136 h 1363"/>
              <a:gd name="T64" fmla="*/ 63 w 1854"/>
              <a:gd name="T65" fmla="*/ 1168 h 1363"/>
              <a:gd name="T66" fmla="*/ 125 w 1854"/>
              <a:gd name="T67" fmla="*/ 1233 h 1363"/>
              <a:gd name="T68" fmla="*/ 190 w 1854"/>
              <a:gd name="T69" fmla="*/ 1299 h 1363"/>
              <a:gd name="T70" fmla="*/ 251 w 1854"/>
              <a:gd name="T71" fmla="*/ 1362 h 1363"/>
              <a:gd name="T72" fmla="*/ 314 w 1854"/>
              <a:gd name="T73" fmla="*/ 1331 h 1363"/>
              <a:gd name="T74" fmla="*/ 409 w 1854"/>
              <a:gd name="T75" fmla="*/ 1299 h 1363"/>
              <a:gd name="T76" fmla="*/ 503 w 1854"/>
              <a:gd name="T77" fmla="*/ 1299 h 1363"/>
              <a:gd name="T78" fmla="*/ 566 w 1854"/>
              <a:gd name="T79" fmla="*/ 1331 h 1363"/>
              <a:gd name="T80" fmla="*/ 628 w 1854"/>
              <a:gd name="T81" fmla="*/ 1299 h 1363"/>
              <a:gd name="T82" fmla="*/ 628 w 1854"/>
              <a:gd name="T83" fmla="*/ 1168 h 1363"/>
              <a:gd name="T84" fmla="*/ 628 w 1854"/>
              <a:gd name="T85" fmla="*/ 1071 h 1363"/>
              <a:gd name="T86" fmla="*/ 722 w 1854"/>
              <a:gd name="T87" fmla="*/ 1039 h 1363"/>
              <a:gd name="T88" fmla="*/ 1225 w 1854"/>
              <a:gd name="T89" fmla="*/ 1007 h 1363"/>
              <a:gd name="T90" fmla="*/ 1350 w 1854"/>
              <a:gd name="T91" fmla="*/ 974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854" h="1363">
                <a:moveTo>
                  <a:pt x="1382" y="1007"/>
                </a:moveTo>
                <a:lnTo>
                  <a:pt x="1413" y="1007"/>
                </a:lnTo>
                <a:lnTo>
                  <a:pt x="1444" y="1039"/>
                </a:lnTo>
                <a:lnTo>
                  <a:pt x="1476" y="1039"/>
                </a:lnTo>
                <a:lnTo>
                  <a:pt x="1571" y="1039"/>
                </a:lnTo>
                <a:lnTo>
                  <a:pt x="1571" y="1007"/>
                </a:lnTo>
                <a:lnTo>
                  <a:pt x="1602" y="1007"/>
                </a:lnTo>
                <a:lnTo>
                  <a:pt x="1633" y="941"/>
                </a:lnTo>
                <a:lnTo>
                  <a:pt x="1665" y="908"/>
                </a:lnTo>
                <a:lnTo>
                  <a:pt x="1727" y="908"/>
                </a:lnTo>
                <a:lnTo>
                  <a:pt x="1758" y="908"/>
                </a:lnTo>
                <a:lnTo>
                  <a:pt x="1821" y="908"/>
                </a:lnTo>
                <a:lnTo>
                  <a:pt x="1853" y="876"/>
                </a:lnTo>
                <a:lnTo>
                  <a:pt x="1853" y="811"/>
                </a:lnTo>
                <a:lnTo>
                  <a:pt x="1853" y="747"/>
                </a:lnTo>
                <a:lnTo>
                  <a:pt x="1821" y="714"/>
                </a:lnTo>
                <a:lnTo>
                  <a:pt x="1853" y="681"/>
                </a:lnTo>
                <a:lnTo>
                  <a:pt x="1821" y="616"/>
                </a:lnTo>
                <a:lnTo>
                  <a:pt x="1790" y="583"/>
                </a:lnTo>
                <a:lnTo>
                  <a:pt x="1727" y="583"/>
                </a:lnTo>
                <a:lnTo>
                  <a:pt x="1665" y="552"/>
                </a:lnTo>
                <a:lnTo>
                  <a:pt x="1633" y="519"/>
                </a:lnTo>
                <a:lnTo>
                  <a:pt x="1571" y="454"/>
                </a:lnTo>
                <a:lnTo>
                  <a:pt x="1539" y="422"/>
                </a:lnTo>
                <a:lnTo>
                  <a:pt x="1508" y="388"/>
                </a:lnTo>
                <a:lnTo>
                  <a:pt x="1476" y="355"/>
                </a:lnTo>
                <a:lnTo>
                  <a:pt x="1444" y="324"/>
                </a:lnTo>
                <a:lnTo>
                  <a:pt x="1413" y="259"/>
                </a:lnTo>
                <a:lnTo>
                  <a:pt x="1413" y="226"/>
                </a:lnTo>
                <a:lnTo>
                  <a:pt x="1382" y="194"/>
                </a:lnTo>
                <a:lnTo>
                  <a:pt x="1382" y="130"/>
                </a:lnTo>
                <a:lnTo>
                  <a:pt x="1413" y="64"/>
                </a:lnTo>
                <a:lnTo>
                  <a:pt x="1444" y="32"/>
                </a:lnTo>
                <a:lnTo>
                  <a:pt x="1413" y="0"/>
                </a:lnTo>
                <a:lnTo>
                  <a:pt x="1130" y="0"/>
                </a:lnTo>
                <a:lnTo>
                  <a:pt x="1099" y="0"/>
                </a:lnTo>
                <a:lnTo>
                  <a:pt x="1068" y="32"/>
                </a:lnTo>
                <a:lnTo>
                  <a:pt x="1005" y="95"/>
                </a:lnTo>
                <a:lnTo>
                  <a:pt x="817" y="194"/>
                </a:lnTo>
                <a:lnTo>
                  <a:pt x="661" y="292"/>
                </a:lnTo>
                <a:lnTo>
                  <a:pt x="597" y="324"/>
                </a:lnTo>
                <a:lnTo>
                  <a:pt x="566" y="355"/>
                </a:lnTo>
                <a:lnTo>
                  <a:pt x="534" y="355"/>
                </a:lnTo>
                <a:lnTo>
                  <a:pt x="534" y="388"/>
                </a:lnTo>
                <a:lnTo>
                  <a:pt x="503" y="422"/>
                </a:lnTo>
                <a:lnTo>
                  <a:pt x="440" y="388"/>
                </a:lnTo>
                <a:lnTo>
                  <a:pt x="377" y="422"/>
                </a:lnTo>
                <a:lnTo>
                  <a:pt x="314" y="454"/>
                </a:lnTo>
                <a:lnTo>
                  <a:pt x="283" y="487"/>
                </a:lnTo>
                <a:lnTo>
                  <a:pt x="283" y="552"/>
                </a:lnTo>
                <a:lnTo>
                  <a:pt x="220" y="616"/>
                </a:lnTo>
                <a:lnTo>
                  <a:pt x="190" y="681"/>
                </a:lnTo>
                <a:lnTo>
                  <a:pt x="190" y="714"/>
                </a:lnTo>
                <a:lnTo>
                  <a:pt x="125" y="747"/>
                </a:lnTo>
                <a:lnTo>
                  <a:pt x="94" y="747"/>
                </a:lnTo>
                <a:lnTo>
                  <a:pt x="31" y="811"/>
                </a:lnTo>
                <a:lnTo>
                  <a:pt x="31" y="876"/>
                </a:lnTo>
                <a:lnTo>
                  <a:pt x="31" y="908"/>
                </a:lnTo>
                <a:lnTo>
                  <a:pt x="31" y="941"/>
                </a:lnTo>
                <a:lnTo>
                  <a:pt x="31" y="974"/>
                </a:lnTo>
                <a:lnTo>
                  <a:pt x="0" y="1007"/>
                </a:lnTo>
                <a:lnTo>
                  <a:pt x="0" y="1039"/>
                </a:lnTo>
                <a:lnTo>
                  <a:pt x="0" y="1071"/>
                </a:lnTo>
                <a:lnTo>
                  <a:pt x="0" y="1136"/>
                </a:lnTo>
                <a:lnTo>
                  <a:pt x="31" y="1168"/>
                </a:lnTo>
                <a:lnTo>
                  <a:pt x="63" y="1168"/>
                </a:lnTo>
                <a:lnTo>
                  <a:pt x="94" y="1201"/>
                </a:lnTo>
                <a:lnTo>
                  <a:pt x="125" y="1233"/>
                </a:lnTo>
                <a:lnTo>
                  <a:pt x="158" y="1299"/>
                </a:lnTo>
                <a:lnTo>
                  <a:pt x="190" y="1299"/>
                </a:lnTo>
                <a:lnTo>
                  <a:pt x="220" y="1362"/>
                </a:lnTo>
                <a:lnTo>
                  <a:pt x="251" y="1362"/>
                </a:lnTo>
                <a:lnTo>
                  <a:pt x="283" y="1362"/>
                </a:lnTo>
                <a:lnTo>
                  <a:pt x="314" y="1331"/>
                </a:lnTo>
                <a:lnTo>
                  <a:pt x="377" y="1331"/>
                </a:lnTo>
                <a:lnTo>
                  <a:pt x="409" y="1299"/>
                </a:lnTo>
                <a:lnTo>
                  <a:pt x="440" y="1267"/>
                </a:lnTo>
                <a:lnTo>
                  <a:pt x="503" y="1299"/>
                </a:lnTo>
                <a:lnTo>
                  <a:pt x="534" y="1299"/>
                </a:lnTo>
                <a:lnTo>
                  <a:pt x="566" y="1331"/>
                </a:lnTo>
                <a:lnTo>
                  <a:pt x="628" y="1362"/>
                </a:lnTo>
                <a:lnTo>
                  <a:pt x="628" y="1299"/>
                </a:lnTo>
                <a:lnTo>
                  <a:pt x="661" y="1233"/>
                </a:lnTo>
                <a:lnTo>
                  <a:pt x="628" y="1168"/>
                </a:lnTo>
                <a:lnTo>
                  <a:pt x="628" y="1103"/>
                </a:lnTo>
                <a:lnTo>
                  <a:pt x="628" y="1071"/>
                </a:lnTo>
                <a:lnTo>
                  <a:pt x="628" y="1007"/>
                </a:lnTo>
                <a:lnTo>
                  <a:pt x="722" y="1039"/>
                </a:lnTo>
                <a:lnTo>
                  <a:pt x="1130" y="1007"/>
                </a:lnTo>
                <a:lnTo>
                  <a:pt x="1225" y="1007"/>
                </a:lnTo>
                <a:lnTo>
                  <a:pt x="1288" y="974"/>
                </a:lnTo>
                <a:lnTo>
                  <a:pt x="1350" y="974"/>
                </a:lnTo>
                <a:lnTo>
                  <a:pt x="1382" y="1007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18" name="Freeform 46"/>
          <p:cNvSpPr>
            <a:spLocks noChangeArrowheads="1"/>
          </p:cNvSpPr>
          <p:nvPr/>
        </p:nvSpPr>
        <p:spPr bwMode="auto">
          <a:xfrm>
            <a:off x="223838" y="2468563"/>
            <a:ext cx="495300" cy="395288"/>
          </a:xfrm>
          <a:custGeom>
            <a:avLst/>
            <a:gdLst>
              <a:gd name="T0" fmla="*/ 1319 w 1382"/>
              <a:gd name="T1" fmla="*/ 1072 h 1104"/>
              <a:gd name="T2" fmla="*/ 1161 w 1382"/>
              <a:gd name="T3" fmla="*/ 1103 h 1104"/>
              <a:gd name="T4" fmla="*/ 1067 w 1382"/>
              <a:gd name="T5" fmla="*/ 1103 h 1104"/>
              <a:gd name="T6" fmla="*/ 974 w 1382"/>
              <a:gd name="T7" fmla="*/ 1072 h 1104"/>
              <a:gd name="T8" fmla="*/ 816 w 1382"/>
              <a:gd name="T9" fmla="*/ 1039 h 1104"/>
              <a:gd name="T10" fmla="*/ 660 w 1382"/>
              <a:gd name="T11" fmla="*/ 1007 h 1104"/>
              <a:gd name="T12" fmla="*/ 471 w 1382"/>
              <a:gd name="T13" fmla="*/ 1007 h 1104"/>
              <a:gd name="T14" fmla="*/ 409 w 1382"/>
              <a:gd name="T15" fmla="*/ 1039 h 1104"/>
              <a:gd name="T16" fmla="*/ 314 w 1382"/>
              <a:gd name="T17" fmla="*/ 1039 h 1104"/>
              <a:gd name="T18" fmla="*/ 188 w 1382"/>
              <a:gd name="T19" fmla="*/ 1072 h 1104"/>
              <a:gd name="T20" fmla="*/ 188 w 1382"/>
              <a:gd name="T21" fmla="*/ 1039 h 1104"/>
              <a:gd name="T22" fmla="*/ 252 w 1382"/>
              <a:gd name="T23" fmla="*/ 1007 h 1104"/>
              <a:gd name="T24" fmla="*/ 157 w 1382"/>
              <a:gd name="T25" fmla="*/ 1007 h 1104"/>
              <a:gd name="T26" fmla="*/ 125 w 1382"/>
              <a:gd name="T27" fmla="*/ 908 h 1104"/>
              <a:gd name="T28" fmla="*/ 345 w 1382"/>
              <a:gd name="T29" fmla="*/ 875 h 1104"/>
              <a:gd name="T30" fmla="*/ 409 w 1382"/>
              <a:gd name="T31" fmla="*/ 875 h 1104"/>
              <a:gd name="T32" fmla="*/ 471 w 1382"/>
              <a:gd name="T33" fmla="*/ 875 h 1104"/>
              <a:gd name="T34" fmla="*/ 628 w 1382"/>
              <a:gd name="T35" fmla="*/ 875 h 1104"/>
              <a:gd name="T36" fmla="*/ 754 w 1382"/>
              <a:gd name="T37" fmla="*/ 908 h 1104"/>
              <a:gd name="T38" fmla="*/ 784 w 1382"/>
              <a:gd name="T39" fmla="*/ 844 h 1104"/>
              <a:gd name="T40" fmla="*/ 691 w 1382"/>
              <a:gd name="T41" fmla="*/ 779 h 1104"/>
              <a:gd name="T42" fmla="*/ 596 w 1382"/>
              <a:gd name="T43" fmla="*/ 746 h 1104"/>
              <a:gd name="T44" fmla="*/ 534 w 1382"/>
              <a:gd name="T45" fmla="*/ 714 h 1104"/>
              <a:gd name="T46" fmla="*/ 440 w 1382"/>
              <a:gd name="T47" fmla="*/ 746 h 1104"/>
              <a:gd name="T48" fmla="*/ 345 w 1382"/>
              <a:gd name="T49" fmla="*/ 779 h 1104"/>
              <a:gd name="T50" fmla="*/ 188 w 1382"/>
              <a:gd name="T51" fmla="*/ 779 h 1104"/>
              <a:gd name="T52" fmla="*/ 188 w 1382"/>
              <a:gd name="T53" fmla="*/ 714 h 1104"/>
              <a:gd name="T54" fmla="*/ 125 w 1382"/>
              <a:gd name="T55" fmla="*/ 649 h 1104"/>
              <a:gd name="T56" fmla="*/ 93 w 1382"/>
              <a:gd name="T57" fmla="*/ 552 h 1104"/>
              <a:gd name="T58" fmla="*/ 31 w 1382"/>
              <a:gd name="T59" fmla="*/ 486 h 1104"/>
              <a:gd name="T60" fmla="*/ 62 w 1382"/>
              <a:gd name="T61" fmla="*/ 422 h 1104"/>
              <a:gd name="T62" fmla="*/ 157 w 1382"/>
              <a:gd name="T63" fmla="*/ 324 h 1104"/>
              <a:gd name="T64" fmla="*/ 252 w 1382"/>
              <a:gd name="T65" fmla="*/ 130 h 1104"/>
              <a:gd name="T66" fmla="*/ 282 w 1382"/>
              <a:gd name="T67" fmla="*/ 64 h 1104"/>
              <a:gd name="T68" fmla="*/ 376 w 1382"/>
              <a:gd name="T69" fmla="*/ 0 h 1104"/>
              <a:gd name="T70" fmla="*/ 534 w 1382"/>
              <a:gd name="T71" fmla="*/ 0 h 1104"/>
              <a:gd name="T72" fmla="*/ 691 w 1382"/>
              <a:gd name="T73" fmla="*/ 0 h 1104"/>
              <a:gd name="T74" fmla="*/ 784 w 1382"/>
              <a:gd name="T75" fmla="*/ 0 h 1104"/>
              <a:gd name="T76" fmla="*/ 847 w 1382"/>
              <a:gd name="T77" fmla="*/ 64 h 1104"/>
              <a:gd name="T78" fmla="*/ 911 w 1382"/>
              <a:gd name="T79" fmla="*/ 130 h 1104"/>
              <a:gd name="T80" fmla="*/ 974 w 1382"/>
              <a:gd name="T81" fmla="*/ 162 h 1104"/>
              <a:gd name="T82" fmla="*/ 1005 w 1382"/>
              <a:gd name="T83" fmla="*/ 260 h 1104"/>
              <a:gd name="T84" fmla="*/ 1036 w 1382"/>
              <a:gd name="T85" fmla="*/ 324 h 1104"/>
              <a:gd name="T86" fmla="*/ 1225 w 1382"/>
              <a:gd name="T87" fmla="*/ 486 h 1104"/>
              <a:gd name="T88" fmla="*/ 1256 w 1382"/>
              <a:gd name="T89" fmla="*/ 649 h 1104"/>
              <a:gd name="T90" fmla="*/ 1256 w 1382"/>
              <a:gd name="T91" fmla="*/ 779 h 1104"/>
              <a:gd name="T92" fmla="*/ 1287 w 1382"/>
              <a:gd name="T93" fmla="*/ 844 h 1104"/>
              <a:gd name="T94" fmla="*/ 1350 w 1382"/>
              <a:gd name="T95" fmla="*/ 875 h 1104"/>
              <a:gd name="T96" fmla="*/ 1381 w 1382"/>
              <a:gd name="T97" fmla="*/ 974 h 1104"/>
              <a:gd name="T98" fmla="*/ 1350 w 1382"/>
              <a:gd name="T99" fmla="*/ 1039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382" h="1104">
                <a:moveTo>
                  <a:pt x="1350" y="1072"/>
                </a:moveTo>
                <a:lnTo>
                  <a:pt x="1319" y="1072"/>
                </a:lnTo>
                <a:lnTo>
                  <a:pt x="1256" y="1072"/>
                </a:lnTo>
                <a:lnTo>
                  <a:pt x="1161" y="1103"/>
                </a:lnTo>
                <a:lnTo>
                  <a:pt x="1098" y="1103"/>
                </a:lnTo>
                <a:lnTo>
                  <a:pt x="1067" y="1103"/>
                </a:lnTo>
                <a:lnTo>
                  <a:pt x="1036" y="1103"/>
                </a:lnTo>
                <a:lnTo>
                  <a:pt x="974" y="1072"/>
                </a:lnTo>
                <a:lnTo>
                  <a:pt x="911" y="1039"/>
                </a:lnTo>
                <a:lnTo>
                  <a:pt x="816" y="1039"/>
                </a:lnTo>
                <a:lnTo>
                  <a:pt x="723" y="1007"/>
                </a:lnTo>
                <a:lnTo>
                  <a:pt x="660" y="1007"/>
                </a:lnTo>
                <a:lnTo>
                  <a:pt x="534" y="1007"/>
                </a:lnTo>
                <a:lnTo>
                  <a:pt x="471" y="1007"/>
                </a:lnTo>
                <a:lnTo>
                  <a:pt x="440" y="1039"/>
                </a:lnTo>
                <a:lnTo>
                  <a:pt x="409" y="1039"/>
                </a:lnTo>
                <a:lnTo>
                  <a:pt x="376" y="1039"/>
                </a:lnTo>
                <a:lnTo>
                  <a:pt x="314" y="1039"/>
                </a:lnTo>
                <a:lnTo>
                  <a:pt x="282" y="1072"/>
                </a:lnTo>
                <a:lnTo>
                  <a:pt x="188" y="1072"/>
                </a:lnTo>
                <a:lnTo>
                  <a:pt x="93" y="1039"/>
                </a:lnTo>
                <a:lnTo>
                  <a:pt x="188" y="1039"/>
                </a:lnTo>
                <a:lnTo>
                  <a:pt x="221" y="1039"/>
                </a:lnTo>
                <a:lnTo>
                  <a:pt x="252" y="1007"/>
                </a:lnTo>
                <a:lnTo>
                  <a:pt x="188" y="1007"/>
                </a:lnTo>
                <a:lnTo>
                  <a:pt x="157" y="1007"/>
                </a:lnTo>
                <a:lnTo>
                  <a:pt x="125" y="1007"/>
                </a:lnTo>
                <a:lnTo>
                  <a:pt x="125" y="908"/>
                </a:lnTo>
                <a:lnTo>
                  <a:pt x="252" y="908"/>
                </a:lnTo>
                <a:lnTo>
                  <a:pt x="345" y="875"/>
                </a:lnTo>
                <a:lnTo>
                  <a:pt x="376" y="875"/>
                </a:lnTo>
                <a:lnTo>
                  <a:pt x="409" y="875"/>
                </a:lnTo>
                <a:lnTo>
                  <a:pt x="440" y="875"/>
                </a:lnTo>
                <a:lnTo>
                  <a:pt x="471" y="875"/>
                </a:lnTo>
                <a:lnTo>
                  <a:pt x="534" y="812"/>
                </a:lnTo>
                <a:lnTo>
                  <a:pt x="628" y="875"/>
                </a:lnTo>
                <a:lnTo>
                  <a:pt x="723" y="908"/>
                </a:lnTo>
                <a:lnTo>
                  <a:pt x="754" y="908"/>
                </a:lnTo>
                <a:lnTo>
                  <a:pt x="784" y="875"/>
                </a:lnTo>
                <a:lnTo>
                  <a:pt x="784" y="844"/>
                </a:lnTo>
                <a:lnTo>
                  <a:pt x="754" y="779"/>
                </a:lnTo>
                <a:lnTo>
                  <a:pt x="691" y="779"/>
                </a:lnTo>
                <a:lnTo>
                  <a:pt x="628" y="779"/>
                </a:lnTo>
                <a:lnTo>
                  <a:pt x="596" y="746"/>
                </a:lnTo>
                <a:lnTo>
                  <a:pt x="565" y="714"/>
                </a:lnTo>
                <a:lnTo>
                  <a:pt x="534" y="714"/>
                </a:lnTo>
                <a:lnTo>
                  <a:pt x="471" y="714"/>
                </a:lnTo>
                <a:lnTo>
                  <a:pt x="440" y="746"/>
                </a:lnTo>
                <a:lnTo>
                  <a:pt x="409" y="779"/>
                </a:lnTo>
                <a:lnTo>
                  <a:pt x="345" y="779"/>
                </a:lnTo>
                <a:lnTo>
                  <a:pt x="252" y="779"/>
                </a:lnTo>
                <a:lnTo>
                  <a:pt x="188" y="779"/>
                </a:lnTo>
                <a:lnTo>
                  <a:pt x="188" y="746"/>
                </a:lnTo>
                <a:lnTo>
                  <a:pt x="188" y="714"/>
                </a:lnTo>
                <a:lnTo>
                  <a:pt x="157" y="682"/>
                </a:lnTo>
                <a:lnTo>
                  <a:pt x="125" y="649"/>
                </a:lnTo>
                <a:lnTo>
                  <a:pt x="125" y="615"/>
                </a:lnTo>
                <a:lnTo>
                  <a:pt x="93" y="552"/>
                </a:lnTo>
                <a:lnTo>
                  <a:pt x="62" y="520"/>
                </a:lnTo>
                <a:lnTo>
                  <a:pt x="31" y="486"/>
                </a:lnTo>
                <a:lnTo>
                  <a:pt x="0" y="454"/>
                </a:lnTo>
                <a:lnTo>
                  <a:pt x="62" y="422"/>
                </a:lnTo>
                <a:lnTo>
                  <a:pt x="125" y="356"/>
                </a:lnTo>
                <a:lnTo>
                  <a:pt x="157" y="324"/>
                </a:lnTo>
                <a:lnTo>
                  <a:pt x="221" y="194"/>
                </a:lnTo>
                <a:lnTo>
                  <a:pt x="252" y="130"/>
                </a:lnTo>
                <a:lnTo>
                  <a:pt x="252" y="96"/>
                </a:lnTo>
                <a:lnTo>
                  <a:pt x="282" y="64"/>
                </a:lnTo>
                <a:lnTo>
                  <a:pt x="314" y="0"/>
                </a:lnTo>
                <a:lnTo>
                  <a:pt x="376" y="0"/>
                </a:lnTo>
                <a:lnTo>
                  <a:pt x="502" y="0"/>
                </a:lnTo>
                <a:lnTo>
                  <a:pt x="534" y="0"/>
                </a:lnTo>
                <a:lnTo>
                  <a:pt x="596" y="0"/>
                </a:lnTo>
                <a:lnTo>
                  <a:pt x="691" y="0"/>
                </a:lnTo>
                <a:lnTo>
                  <a:pt x="754" y="0"/>
                </a:lnTo>
                <a:lnTo>
                  <a:pt x="784" y="0"/>
                </a:lnTo>
                <a:lnTo>
                  <a:pt x="784" y="32"/>
                </a:lnTo>
                <a:lnTo>
                  <a:pt x="847" y="64"/>
                </a:lnTo>
                <a:lnTo>
                  <a:pt x="879" y="130"/>
                </a:lnTo>
                <a:lnTo>
                  <a:pt x="911" y="130"/>
                </a:lnTo>
                <a:lnTo>
                  <a:pt x="943" y="130"/>
                </a:lnTo>
                <a:lnTo>
                  <a:pt x="974" y="162"/>
                </a:lnTo>
                <a:lnTo>
                  <a:pt x="1005" y="227"/>
                </a:lnTo>
                <a:lnTo>
                  <a:pt x="1005" y="260"/>
                </a:lnTo>
                <a:lnTo>
                  <a:pt x="1005" y="292"/>
                </a:lnTo>
                <a:lnTo>
                  <a:pt x="1036" y="324"/>
                </a:lnTo>
                <a:lnTo>
                  <a:pt x="1067" y="356"/>
                </a:lnTo>
                <a:lnTo>
                  <a:pt x="1225" y="486"/>
                </a:lnTo>
                <a:lnTo>
                  <a:pt x="1225" y="584"/>
                </a:lnTo>
                <a:lnTo>
                  <a:pt x="1256" y="649"/>
                </a:lnTo>
                <a:lnTo>
                  <a:pt x="1225" y="714"/>
                </a:lnTo>
                <a:lnTo>
                  <a:pt x="1256" y="779"/>
                </a:lnTo>
                <a:lnTo>
                  <a:pt x="1256" y="844"/>
                </a:lnTo>
                <a:lnTo>
                  <a:pt x="1287" y="844"/>
                </a:lnTo>
                <a:lnTo>
                  <a:pt x="1319" y="875"/>
                </a:lnTo>
                <a:lnTo>
                  <a:pt x="1350" y="875"/>
                </a:lnTo>
                <a:lnTo>
                  <a:pt x="1381" y="908"/>
                </a:lnTo>
                <a:lnTo>
                  <a:pt x="1381" y="974"/>
                </a:lnTo>
                <a:lnTo>
                  <a:pt x="1350" y="1007"/>
                </a:lnTo>
                <a:lnTo>
                  <a:pt x="1350" y="1039"/>
                </a:lnTo>
                <a:lnTo>
                  <a:pt x="1350" y="1072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19" name="Freeform 47"/>
          <p:cNvSpPr>
            <a:spLocks noChangeArrowheads="1"/>
          </p:cNvSpPr>
          <p:nvPr/>
        </p:nvSpPr>
        <p:spPr bwMode="auto">
          <a:xfrm>
            <a:off x="223838" y="2468563"/>
            <a:ext cx="495300" cy="395288"/>
          </a:xfrm>
          <a:custGeom>
            <a:avLst/>
            <a:gdLst>
              <a:gd name="T0" fmla="*/ 1319 w 1382"/>
              <a:gd name="T1" fmla="*/ 1072 h 1104"/>
              <a:gd name="T2" fmla="*/ 1161 w 1382"/>
              <a:gd name="T3" fmla="*/ 1103 h 1104"/>
              <a:gd name="T4" fmla="*/ 1067 w 1382"/>
              <a:gd name="T5" fmla="*/ 1103 h 1104"/>
              <a:gd name="T6" fmla="*/ 974 w 1382"/>
              <a:gd name="T7" fmla="*/ 1072 h 1104"/>
              <a:gd name="T8" fmla="*/ 816 w 1382"/>
              <a:gd name="T9" fmla="*/ 1039 h 1104"/>
              <a:gd name="T10" fmla="*/ 660 w 1382"/>
              <a:gd name="T11" fmla="*/ 1007 h 1104"/>
              <a:gd name="T12" fmla="*/ 471 w 1382"/>
              <a:gd name="T13" fmla="*/ 1007 h 1104"/>
              <a:gd name="T14" fmla="*/ 409 w 1382"/>
              <a:gd name="T15" fmla="*/ 1039 h 1104"/>
              <a:gd name="T16" fmla="*/ 314 w 1382"/>
              <a:gd name="T17" fmla="*/ 1039 h 1104"/>
              <a:gd name="T18" fmla="*/ 188 w 1382"/>
              <a:gd name="T19" fmla="*/ 1072 h 1104"/>
              <a:gd name="T20" fmla="*/ 188 w 1382"/>
              <a:gd name="T21" fmla="*/ 1039 h 1104"/>
              <a:gd name="T22" fmla="*/ 252 w 1382"/>
              <a:gd name="T23" fmla="*/ 1007 h 1104"/>
              <a:gd name="T24" fmla="*/ 157 w 1382"/>
              <a:gd name="T25" fmla="*/ 1007 h 1104"/>
              <a:gd name="T26" fmla="*/ 125 w 1382"/>
              <a:gd name="T27" fmla="*/ 908 h 1104"/>
              <a:gd name="T28" fmla="*/ 345 w 1382"/>
              <a:gd name="T29" fmla="*/ 875 h 1104"/>
              <a:gd name="T30" fmla="*/ 409 w 1382"/>
              <a:gd name="T31" fmla="*/ 875 h 1104"/>
              <a:gd name="T32" fmla="*/ 471 w 1382"/>
              <a:gd name="T33" fmla="*/ 875 h 1104"/>
              <a:gd name="T34" fmla="*/ 628 w 1382"/>
              <a:gd name="T35" fmla="*/ 875 h 1104"/>
              <a:gd name="T36" fmla="*/ 754 w 1382"/>
              <a:gd name="T37" fmla="*/ 908 h 1104"/>
              <a:gd name="T38" fmla="*/ 784 w 1382"/>
              <a:gd name="T39" fmla="*/ 844 h 1104"/>
              <a:gd name="T40" fmla="*/ 691 w 1382"/>
              <a:gd name="T41" fmla="*/ 779 h 1104"/>
              <a:gd name="T42" fmla="*/ 596 w 1382"/>
              <a:gd name="T43" fmla="*/ 746 h 1104"/>
              <a:gd name="T44" fmla="*/ 534 w 1382"/>
              <a:gd name="T45" fmla="*/ 714 h 1104"/>
              <a:gd name="T46" fmla="*/ 440 w 1382"/>
              <a:gd name="T47" fmla="*/ 746 h 1104"/>
              <a:gd name="T48" fmla="*/ 345 w 1382"/>
              <a:gd name="T49" fmla="*/ 779 h 1104"/>
              <a:gd name="T50" fmla="*/ 188 w 1382"/>
              <a:gd name="T51" fmla="*/ 779 h 1104"/>
              <a:gd name="T52" fmla="*/ 188 w 1382"/>
              <a:gd name="T53" fmla="*/ 714 h 1104"/>
              <a:gd name="T54" fmla="*/ 125 w 1382"/>
              <a:gd name="T55" fmla="*/ 649 h 1104"/>
              <a:gd name="T56" fmla="*/ 93 w 1382"/>
              <a:gd name="T57" fmla="*/ 552 h 1104"/>
              <a:gd name="T58" fmla="*/ 31 w 1382"/>
              <a:gd name="T59" fmla="*/ 486 h 1104"/>
              <a:gd name="T60" fmla="*/ 62 w 1382"/>
              <a:gd name="T61" fmla="*/ 422 h 1104"/>
              <a:gd name="T62" fmla="*/ 157 w 1382"/>
              <a:gd name="T63" fmla="*/ 324 h 1104"/>
              <a:gd name="T64" fmla="*/ 252 w 1382"/>
              <a:gd name="T65" fmla="*/ 130 h 1104"/>
              <a:gd name="T66" fmla="*/ 282 w 1382"/>
              <a:gd name="T67" fmla="*/ 64 h 1104"/>
              <a:gd name="T68" fmla="*/ 376 w 1382"/>
              <a:gd name="T69" fmla="*/ 0 h 1104"/>
              <a:gd name="T70" fmla="*/ 534 w 1382"/>
              <a:gd name="T71" fmla="*/ 0 h 1104"/>
              <a:gd name="T72" fmla="*/ 691 w 1382"/>
              <a:gd name="T73" fmla="*/ 0 h 1104"/>
              <a:gd name="T74" fmla="*/ 784 w 1382"/>
              <a:gd name="T75" fmla="*/ 0 h 1104"/>
              <a:gd name="T76" fmla="*/ 847 w 1382"/>
              <a:gd name="T77" fmla="*/ 64 h 1104"/>
              <a:gd name="T78" fmla="*/ 911 w 1382"/>
              <a:gd name="T79" fmla="*/ 130 h 1104"/>
              <a:gd name="T80" fmla="*/ 974 w 1382"/>
              <a:gd name="T81" fmla="*/ 162 h 1104"/>
              <a:gd name="T82" fmla="*/ 1005 w 1382"/>
              <a:gd name="T83" fmla="*/ 260 h 1104"/>
              <a:gd name="T84" fmla="*/ 1036 w 1382"/>
              <a:gd name="T85" fmla="*/ 324 h 1104"/>
              <a:gd name="T86" fmla="*/ 1225 w 1382"/>
              <a:gd name="T87" fmla="*/ 486 h 1104"/>
              <a:gd name="T88" fmla="*/ 1256 w 1382"/>
              <a:gd name="T89" fmla="*/ 649 h 1104"/>
              <a:gd name="T90" fmla="*/ 1256 w 1382"/>
              <a:gd name="T91" fmla="*/ 779 h 1104"/>
              <a:gd name="T92" fmla="*/ 1287 w 1382"/>
              <a:gd name="T93" fmla="*/ 844 h 1104"/>
              <a:gd name="T94" fmla="*/ 1350 w 1382"/>
              <a:gd name="T95" fmla="*/ 875 h 1104"/>
              <a:gd name="T96" fmla="*/ 1381 w 1382"/>
              <a:gd name="T97" fmla="*/ 974 h 1104"/>
              <a:gd name="T98" fmla="*/ 1350 w 1382"/>
              <a:gd name="T99" fmla="*/ 1039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382" h="1104">
                <a:moveTo>
                  <a:pt x="1350" y="1072"/>
                </a:moveTo>
                <a:lnTo>
                  <a:pt x="1319" y="1072"/>
                </a:lnTo>
                <a:lnTo>
                  <a:pt x="1256" y="1072"/>
                </a:lnTo>
                <a:lnTo>
                  <a:pt x="1161" y="1103"/>
                </a:lnTo>
                <a:lnTo>
                  <a:pt x="1098" y="1103"/>
                </a:lnTo>
                <a:lnTo>
                  <a:pt x="1067" y="1103"/>
                </a:lnTo>
                <a:lnTo>
                  <a:pt x="1036" y="1103"/>
                </a:lnTo>
                <a:lnTo>
                  <a:pt x="974" y="1072"/>
                </a:lnTo>
                <a:lnTo>
                  <a:pt x="911" y="1039"/>
                </a:lnTo>
                <a:lnTo>
                  <a:pt x="816" y="1039"/>
                </a:lnTo>
                <a:lnTo>
                  <a:pt x="723" y="1007"/>
                </a:lnTo>
                <a:lnTo>
                  <a:pt x="660" y="1007"/>
                </a:lnTo>
                <a:lnTo>
                  <a:pt x="534" y="1007"/>
                </a:lnTo>
                <a:lnTo>
                  <a:pt x="471" y="1007"/>
                </a:lnTo>
                <a:lnTo>
                  <a:pt x="440" y="1039"/>
                </a:lnTo>
                <a:lnTo>
                  <a:pt x="409" y="1039"/>
                </a:lnTo>
                <a:lnTo>
                  <a:pt x="376" y="1039"/>
                </a:lnTo>
                <a:lnTo>
                  <a:pt x="314" y="1039"/>
                </a:lnTo>
                <a:lnTo>
                  <a:pt x="282" y="1072"/>
                </a:lnTo>
                <a:lnTo>
                  <a:pt x="188" y="1072"/>
                </a:lnTo>
                <a:lnTo>
                  <a:pt x="93" y="1039"/>
                </a:lnTo>
                <a:lnTo>
                  <a:pt x="188" y="1039"/>
                </a:lnTo>
                <a:lnTo>
                  <a:pt x="221" y="1039"/>
                </a:lnTo>
                <a:lnTo>
                  <a:pt x="252" y="1007"/>
                </a:lnTo>
                <a:lnTo>
                  <a:pt x="188" y="1007"/>
                </a:lnTo>
                <a:lnTo>
                  <a:pt x="157" y="1007"/>
                </a:lnTo>
                <a:lnTo>
                  <a:pt x="125" y="1007"/>
                </a:lnTo>
                <a:lnTo>
                  <a:pt x="125" y="908"/>
                </a:lnTo>
                <a:lnTo>
                  <a:pt x="252" y="908"/>
                </a:lnTo>
                <a:lnTo>
                  <a:pt x="345" y="875"/>
                </a:lnTo>
                <a:lnTo>
                  <a:pt x="376" y="875"/>
                </a:lnTo>
                <a:lnTo>
                  <a:pt x="409" y="875"/>
                </a:lnTo>
                <a:lnTo>
                  <a:pt x="440" y="875"/>
                </a:lnTo>
                <a:lnTo>
                  <a:pt x="471" y="875"/>
                </a:lnTo>
                <a:lnTo>
                  <a:pt x="534" y="812"/>
                </a:lnTo>
                <a:lnTo>
                  <a:pt x="628" y="875"/>
                </a:lnTo>
                <a:lnTo>
                  <a:pt x="723" y="908"/>
                </a:lnTo>
                <a:lnTo>
                  <a:pt x="754" y="908"/>
                </a:lnTo>
                <a:lnTo>
                  <a:pt x="784" y="875"/>
                </a:lnTo>
                <a:lnTo>
                  <a:pt x="784" y="844"/>
                </a:lnTo>
                <a:lnTo>
                  <a:pt x="754" y="779"/>
                </a:lnTo>
                <a:lnTo>
                  <a:pt x="691" y="779"/>
                </a:lnTo>
                <a:lnTo>
                  <a:pt x="628" y="779"/>
                </a:lnTo>
                <a:lnTo>
                  <a:pt x="596" y="746"/>
                </a:lnTo>
                <a:lnTo>
                  <a:pt x="565" y="714"/>
                </a:lnTo>
                <a:lnTo>
                  <a:pt x="534" y="714"/>
                </a:lnTo>
                <a:lnTo>
                  <a:pt x="471" y="714"/>
                </a:lnTo>
                <a:lnTo>
                  <a:pt x="440" y="746"/>
                </a:lnTo>
                <a:lnTo>
                  <a:pt x="409" y="779"/>
                </a:lnTo>
                <a:lnTo>
                  <a:pt x="345" y="779"/>
                </a:lnTo>
                <a:lnTo>
                  <a:pt x="252" y="779"/>
                </a:lnTo>
                <a:lnTo>
                  <a:pt x="188" y="779"/>
                </a:lnTo>
                <a:lnTo>
                  <a:pt x="188" y="746"/>
                </a:lnTo>
                <a:lnTo>
                  <a:pt x="188" y="714"/>
                </a:lnTo>
                <a:lnTo>
                  <a:pt x="157" y="682"/>
                </a:lnTo>
                <a:lnTo>
                  <a:pt x="125" y="649"/>
                </a:lnTo>
                <a:lnTo>
                  <a:pt x="125" y="615"/>
                </a:lnTo>
                <a:lnTo>
                  <a:pt x="93" y="552"/>
                </a:lnTo>
                <a:lnTo>
                  <a:pt x="62" y="520"/>
                </a:lnTo>
                <a:lnTo>
                  <a:pt x="31" y="486"/>
                </a:lnTo>
                <a:lnTo>
                  <a:pt x="0" y="454"/>
                </a:lnTo>
                <a:lnTo>
                  <a:pt x="62" y="422"/>
                </a:lnTo>
                <a:lnTo>
                  <a:pt x="125" y="356"/>
                </a:lnTo>
                <a:lnTo>
                  <a:pt x="157" y="324"/>
                </a:lnTo>
                <a:lnTo>
                  <a:pt x="221" y="194"/>
                </a:lnTo>
                <a:lnTo>
                  <a:pt x="252" y="130"/>
                </a:lnTo>
                <a:lnTo>
                  <a:pt x="252" y="96"/>
                </a:lnTo>
                <a:lnTo>
                  <a:pt x="282" y="64"/>
                </a:lnTo>
                <a:lnTo>
                  <a:pt x="314" y="0"/>
                </a:lnTo>
                <a:lnTo>
                  <a:pt x="376" y="0"/>
                </a:lnTo>
                <a:lnTo>
                  <a:pt x="502" y="0"/>
                </a:lnTo>
                <a:lnTo>
                  <a:pt x="534" y="0"/>
                </a:lnTo>
                <a:lnTo>
                  <a:pt x="596" y="0"/>
                </a:lnTo>
                <a:lnTo>
                  <a:pt x="691" y="0"/>
                </a:lnTo>
                <a:lnTo>
                  <a:pt x="754" y="0"/>
                </a:lnTo>
                <a:lnTo>
                  <a:pt x="784" y="0"/>
                </a:lnTo>
                <a:lnTo>
                  <a:pt x="784" y="32"/>
                </a:lnTo>
                <a:lnTo>
                  <a:pt x="847" y="64"/>
                </a:lnTo>
                <a:lnTo>
                  <a:pt x="879" y="130"/>
                </a:lnTo>
                <a:lnTo>
                  <a:pt x="911" y="130"/>
                </a:lnTo>
                <a:lnTo>
                  <a:pt x="943" y="130"/>
                </a:lnTo>
                <a:lnTo>
                  <a:pt x="974" y="162"/>
                </a:lnTo>
                <a:lnTo>
                  <a:pt x="1005" y="227"/>
                </a:lnTo>
                <a:lnTo>
                  <a:pt x="1005" y="260"/>
                </a:lnTo>
                <a:lnTo>
                  <a:pt x="1005" y="292"/>
                </a:lnTo>
                <a:lnTo>
                  <a:pt x="1036" y="324"/>
                </a:lnTo>
                <a:lnTo>
                  <a:pt x="1067" y="356"/>
                </a:lnTo>
                <a:lnTo>
                  <a:pt x="1225" y="486"/>
                </a:lnTo>
                <a:lnTo>
                  <a:pt x="1225" y="584"/>
                </a:lnTo>
                <a:lnTo>
                  <a:pt x="1256" y="649"/>
                </a:lnTo>
                <a:lnTo>
                  <a:pt x="1225" y="714"/>
                </a:lnTo>
                <a:lnTo>
                  <a:pt x="1256" y="779"/>
                </a:lnTo>
                <a:lnTo>
                  <a:pt x="1256" y="844"/>
                </a:lnTo>
                <a:lnTo>
                  <a:pt x="1287" y="844"/>
                </a:lnTo>
                <a:lnTo>
                  <a:pt x="1319" y="875"/>
                </a:lnTo>
                <a:lnTo>
                  <a:pt x="1350" y="875"/>
                </a:lnTo>
                <a:lnTo>
                  <a:pt x="1381" y="908"/>
                </a:lnTo>
                <a:lnTo>
                  <a:pt x="1381" y="974"/>
                </a:lnTo>
                <a:lnTo>
                  <a:pt x="1350" y="1007"/>
                </a:lnTo>
                <a:lnTo>
                  <a:pt x="1350" y="1039"/>
                </a:lnTo>
                <a:lnTo>
                  <a:pt x="1350" y="1072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20" name="Freeform 48"/>
          <p:cNvSpPr>
            <a:spLocks noChangeArrowheads="1"/>
          </p:cNvSpPr>
          <p:nvPr/>
        </p:nvSpPr>
        <p:spPr bwMode="auto">
          <a:xfrm>
            <a:off x="257175" y="2832100"/>
            <a:ext cx="247650" cy="174625"/>
          </a:xfrm>
          <a:custGeom>
            <a:avLst/>
            <a:gdLst>
              <a:gd name="T0" fmla="*/ 691 w 692"/>
              <a:gd name="T1" fmla="*/ 32 h 488"/>
              <a:gd name="T2" fmla="*/ 691 w 692"/>
              <a:gd name="T3" fmla="*/ 65 h 488"/>
              <a:gd name="T4" fmla="*/ 691 w 692"/>
              <a:gd name="T5" fmla="*/ 130 h 488"/>
              <a:gd name="T6" fmla="*/ 661 w 692"/>
              <a:gd name="T7" fmla="*/ 162 h 488"/>
              <a:gd name="T8" fmla="*/ 661 w 692"/>
              <a:gd name="T9" fmla="*/ 194 h 488"/>
              <a:gd name="T10" fmla="*/ 661 w 692"/>
              <a:gd name="T11" fmla="*/ 260 h 488"/>
              <a:gd name="T12" fmla="*/ 629 w 692"/>
              <a:gd name="T13" fmla="*/ 292 h 488"/>
              <a:gd name="T14" fmla="*/ 535 w 692"/>
              <a:gd name="T15" fmla="*/ 324 h 488"/>
              <a:gd name="T16" fmla="*/ 472 w 692"/>
              <a:gd name="T17" fmla="*/ 389 h 488"/>
              <a:gd name="T18" fmla="*/ 440 w 692"/>
              <a:gd name="T19" fmla="*/ 454 h 488"/>
              <a:gd name="T20" fmla="*/ 409 w 692"/>
              <a:gd name="T21" fmla="*/ 487 h 488"/>
              <a:gd name="T22" fmla="*/ 377 w 692"/>
              <a:gd name="T23" fmla="*/ 454 h 488"/>
              <a:gd name="T24" fmla="*/ 346 w 692"/>
              <a:gd name="T25" fmla="*/ 454 h 488"/>
              <a:gd name="T26" fmla="*/ 315 w 692"/>
              <a:gd name="T27" fmla="*/ 389 h 488"/>
              <a:gd name="T28" fmla="*/ 315 w 692"/>
              <a:gd name="T29" fmla="*/ 356 h 488"/>
              <a:gd name="T30" fmla="*/ 346 w 692"/>
              <a:gd name="T31" fmla="*/ 324 h 488"/>
              <a:gd name="T32" fmla="*/ 346 w 692"/>
              <a:gd name="T33" fmla="*/ 292 h 488"/>
              <a:gd name="T34" fmla="*/ 315 w 692"/>
              <a:gd name="T35" fmla="*/ 292 h 488"/>
              <a:gd name="T36" fmla="*/ 283 w 692"/>
              <a:gd name="T37" fmla="*/ 292 h 488"/>
              <a:gd name="T38" fmla="*/ 283 w 692"/>
              <a:gd name="T39" fmla="*/ 260 h 488"/>
              <a:gd name="T40" fmla="*/ 346 w 692"/>
              <a:gd name="T41" fmla="*/ 260 h 488"/>
              <a:gd name="T42" fmla="*/ 377 w 692"/>
              <a:gd name="T43" fmla="*/ 227 h 488"/>
              <a:gd name="T44" fmla="*/ 346 w 692"/>
              <a:gd name="T45" fmla="*/ 227 h 488"/>
              <a:gd name="T46" fmla="*/ 283 w 692"/>
              <a:gd name="T47" fmla="*/ 227 h 488"/>
              <a:gd name="T48" fmla="*/ 252 w 692"/>
              <a:gd name="T49" fmla="*/ 227 h 488"/>
              <a:gd name="T50" fmla="*/ 252 w 692"/>
              <a:gd name="T51" fmla="*/ 260 h 488"/>
              <a:gd name="T52" fmla="*/ 221 w 692"/>
              <a:gd name="T53" fmla="*/ 227 h 488"/>
              <a:gd name="T54" fmla="*/ 221 w 692"/>
              <a:gd name="T55" fmla="*/ 194 h 488"/>
              <a:gd name="T56" fmla="*/ 159 w 692"/>
              <a:gd name="T57" fmla="*/ 227 h 488"/>
              <a:gd name="T58" fmla="*/ 127 w 692"/>
              <a:gd name="T59" fmla="*/ 194 h 488"/>
              <a:gd name="T60" fmla="*/ 127 w 692"/>
              <a:gd name="T61" fmla="*/ 162 h 488"/>
              <a:gd name="T62" fmla="*/ 127 w 692"/>
              <a:gd name="T63" fmla="*/ 130 h 488"/>
              <a:gd name="T64" fmla="*/ 94 w 692"/>
              <a:gd name="T65" fmla="*/ 130 h 488"/>
              <a:gd name="T66" fmla="*/ 63 w 692"/>
              <a:gd name="T67" fmla="*/ 96 h 488"/>
              <a:gd name="T68" fmla="*/ 0 w 692"/>
              <a:gd name="T69" fmla="*/ 32 h 488"/>
              <a:gd name="T70" fmla="*/ 94 w 692"/>
              <a:gd name="T71" fmla="*/ 65 h 488"/>
              <a:gd name="T72" fmla="*/ 189 w 692"/>
              <a:gd name="T73" fmla="*/ 65 h 488"/>
              <a:gd name="T74" fmla="*/ 221 w 692"/>
              <a:gd name="T75" fmla="*/ 32 h 488"/>
              <a:gd name="T76" fmla="*/ 283 w 692"/>
              <a:gd name="T77" fmla="*/ 32 h 488"/>
              <a:gd name="T78" fmla="*/ 315 w 692"/>
              <a:gd name="T79" fmla="*/ 32 h 488"/>
              <a:gd name="T80" fmla="*/ 346 w 692"/>
              <a:gd name="T81" fmla="*/ 32 h 488"/>
              <a:gd name="T82" fmla="*/ 377 w 692"/>
              <a:gd name="T83" fmla="*/ 0 h 488"/>
              <a:gd name="T84" fmla="*/ 440 w 692"/>
              <a:gd name="T85" fmla="*/ 0 h 488"/>
              <a:gd name="T86" fmla="*/ 566 w 692"/>
              <a:gd name="T87" fmla="*/ 0 h 488"/>
              <a:gd name="T88" fmla="*/ 629 w 692"/>
              <a:gd name="T89" fmla="*/ 0 h 488"/>
              <a:gd name="T90" fmla="*/ 661 w 692"/>
              <a:gd name="T91" fmla="*/ 32 h 488"/>
              <a:gd name="T92" fmla="*/ 691 w 692"/>
              <a:gd name="T93" fmla="*/ 3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92" h="488">
                <a:moveTo>
                  <a:pt x="691" y="32"/>
                </a:moveTo>
                <a:lnTo>
                  <a:pt x="691" y="65"/>
                </a:lnTo>
                <a:lnTo>
                  <a:pt x="691" y="130"/>
                </a:lnTo>
                <a:lnTo>
                  <a:pt x="661" y="162"/>
                </a:lnTo>
                <a:lnTo>
                  <a:pt x="661" y="194"/>
                </a:lnTo>
                <a:lnTo>
                  <a:pt x="661" y="260"/>
                </a:lnTo>
                <a:lnTo>
                  <a:pt x="629" y="292"/>
                </a:lnTo>
                <a:lnTo>
                  <a:pt x="535" y="324"/>
                </a:lnTo>
                <a:lnTo>
                  <a:pt x="472" y="389"/>
                </a:lnTo>
                <a:lnTo>
                  <a:pt x="440" y="454"/>
                </a:lnTo>
                <a:lnTo>
                  <a:pt x="409" y="487"/>
                </a:lnTo>
                <a:lnTo>
                  <a:pt x="377" y="454"/>
                </a:lnTo>
                <a:lnTo>
                  <a:pt x="346" y="454"/>
                </a:lnTo>
                <a:lnTo>
                  <a:pt x="315" y="389"/>
                </a:lnTo>
                <a:lnTo>
                  <a:pt x="315" y="356"/>
                </a:lnTo>
                <a:lnTo>
                  <a:pt x="346" y="324"/>
                </a:lnTo>
                <a:lnTo>
                  <a:pt x="346" y="292"/>
                </a:lnTo>
                <a:lnTo>
                  <a:pt x="315" y="292"/>
                </a:lnTo>
                <a:lnTo>
                  <a:pt x="283" y="292"/>
                </a:lnTo>
                <a:lnTo>
                  <a:pt x="283" y="260"/>
                </a:lnTo>
                <a:lnTo>
                  <a:pt x="346" y="260"/>
                </a:lnTo>
                <a:lnTo>
                  <a:pt x="377" y="227"/>
                </a:lnTo>
                <a:lnTo>
                  <a:pt x="346" y="227"/>
                </a:lnTo>
                <a:lnTo>
                  <a:pt x="283" y="227"/>
                </a:lnTo>
                <a:lnTo>
                  <a:pt x="252" y="227"/>
                </a:lnTo>
                <a:lnTo>
                  <a:pt x="252" y="260"/>
                </a:lnTo>
                <a:lnTo>
                  <a:pt x="221" y="227"/>
                </a:lnTo>
                <a:lnTo>
                  <a:pt x="221" y="194"/>
                </a:lnTo>
                <a:lnTo>
                  <a:pt x="159" y="227"/>
                </a:lnTo>
                <a:lnTo>
                  <a:pt x="127" y="194"/>
                </a:lnTo>
                <a:lnTo>
                  <a:pt x="127" y="162"/>
                </a:lnTo>
                <a:lnTo>
                  <a:pt x="127" y="130"/>
                </a:lnTo>
                <a:lnTo>
                  <a:pt x="94" y="130"/>
                </a:lnTo>
                <a:lnTo>
                  <a:pt x="63" y="96"/>
                </a:lnTo>
                <a:lnTo>
                  <a:pt x="0" y="32"/>
                </a:lnTo>
                <a:lnTo>
                  <a:pt x="94" y="65"/>
                </a:lnTo>
                <a:lnTo>
                  <a:pt x="189" y="65"/>
                </a:lnTo>
                <a:lnTo>
                  <a:pt x="221" y="32"/>
                </a:lnTo>
                <a:lnTo>
                  <a:pt x="283" y="32"/>
                </a:lnTo>
                <a:lnTo>
                  <a:pt x="315" y="32"/>
                </a:lnTo>
                <a:lnTo>
                  <a:pt x="346" y="32"/>
                </a:lnTo>
                <a:lnTo>
                  <a:pt x="377" y="0"/>
                </a:lnTo>
                <a:lnTo>
                  <a:pt x="440" y="0"/>
                </a:lnTo>
                <a:lnTo>
                  <a:pt x="566" y="0"/>
                </a:lnTo>
                <a:lnTo>
                  <a:pt x="629" y="0"/>
                </a:lnTo>
                <a:lnTo>
                  <a:pt x="661" y="32"/>
                </a:lnTo>
                <a:lnTo>
                  <a:pt x="691" y="32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21" name="Freeform 49"/>
          <p:cNvSpPr>
            <a:spLocks noChangeArrowheads="1"/>
          </p:cNvSpPr>
          <p:nvPr/>
        </p:nvSpPr>
        <p:spPr bwMode="auto">
          <a:xfrm>
            <a:off x="257175" y="2832100"/>
            <a:ext cx="247650" cy="174625"/>
          </a:xfrm>
          <a:custGeom>
            <a:avLst/>
            <a:gdLst>
              <a:gd name="T0" fmla="*/ 691 w 692"/>
              <a:gd name="T1" fmla="*/ 32 h 488"/>
              <a:gd name="T2" fmla="*/ 691 w 692"/>
              <a:gd name="T3" fmla="*/ 65 h 488"/>
              <a:gd name="T4" fmla="*/ 691 w 692"/>
              <a:gd name="T5" fmla="*/ 130 h 488"/>
              <a:gd name="T6" fmla="*/ 661 w 692"/>
              <a:gd name="T7" fmla="*/ 162 h 488"/>
              <a:gd name="T8" fmla="*/ 661 w 692"/>
              <a:gd name="T9" fmla="*/ 194 h 488"/>
              <a:gd name="T10" fmla="*/ 661 w 692"/>
              <a:gd name="T11" fmla="*/ 260 h 488"/>
              <a:gd name="T12" fmla="*/ 629 w 692"/>
              <a:gd name="T13" fmla="*/ 292 h 488"/>
              <a:gd name="T14" fmla="*/ 535 w 692"/>
              <a:gd name="T15" fmla="*/ 324 h 488"/>
              <a:gd name="T16" fmla="*/ 472 w 692"/>
              <a:gd name="T17" fmla="*/ 389 h 488"/>
              <a:gd name="T18" fmla="*/ 440 w 692"/>
              <a:gd name="T19" fmla="*/ 454 h 488"/>
              <a:gd name="T20" fmla="*/ 409 w 692"/>
              <a:gd name="T21" fmla="*/ 487 h 488"/>
              <a:gd name="T22" fmla="*/ 377 w 692"/>
              <a:gd name="T23" fmla="*/ 454 h 488"/>
              <a:gd name="T24" fmla="*/ 346 w 692"/>
              <a:gd name="T25" fmla="*/ 454 h 488"/>
              <a:gd name="T26" fmla="*/ 315 w 692"/>
              <a:gd name="T27" fmla="*/ 389 h 488"/>
              <a:gd name="T28" fmla="*/ 315 w 692"/>
              <a:gd name="T29" fmla="*/ 356 h 488"/>
              <a:gd name="T30" fmla="*/ 346 w 692"/>
              <a:gd name="T31" fmla="*/ 324 h 488"/>
              <a:gd name="T32" fmla="*/ 346 w 692"/>
              <a:gd name="T33" fmla="*/ 292 h 488"/>
              <a:gd name="T34" fmla="*/ 315 w 692"/>
              <a:gd name="T35" fmla="*/ 292 h 488"/>
              <a:gd name="T36" fmla="*/ 283 w 692"/>
              <a:gd name="T37" fmla="*/ 292 h 488"/>
              <a:gd name="T38" fmla="*/ 283 w 692"/>
              <a:gd name="T39" fmla="*/ 260 h 488"/>
              <a:gd name="T40" fmla="*/ 346 w 692"/>
              <a:gd name="T41" fmla="*/ 260 h 488"/>
              <a:gd name="T42" fmla="*/ 377 w 692"/>
              <a:gd name="T43" fmla="*/ 227 h 488"/>
              <a:gd name="T44" fmla="*/ 346 w 692"/>
              <a:gd name="T45" fmla="*/ 227 h 488"/>
              <a:gd name="T46" fmla="*/ 283 w 692"/>
              <a:gd name="T47" fmla="*/ 227 h 488"/>
              <a:gd name="T48" fmla="*/ 252 w 692"/>
              <a:gd name="T49" fmla="*/ 227 h 488"/>
              <a:gd name="T50" fmla="*/ 252 w 692"/>
              <a:gd name="T51" fmla="*/ 260 h 488"/>
              <a:gd name="T52" fmla="*/ 221 w 692"/>
              <a:gd name="T53" fmla="*/ 227 h 488"/>
              <a:gd name="T54" fmla="*/ 221 w 692"/>
              <a:gd name="T55" fmla="*/ 194 h 488"/>
              <a:gd name="T56" fmla="*/ 159 w 692"/>
              <a:gd name="T57" fmla="*/ 227 h 488"/>
              <a:gd name="T58" fmla="*/ 127 w 692"/>
              <a:gd name="T59" fmla="*/ 194 h 488"/>
              <a:gd name="T60" fmla="*/ 127 w 692"/>
              <a:gd name="T61" fmla="*/ 162 h 488"/>
              <a:gd name="T62" fmla="*/ 127 w 692"/>
              <a:gd name="T63" fmla="*/ 130 h 488"/>
              <a:gd name="T64" fmla="*/ 94 w 692"/>
              <a:gd name="T65" fmla="*/ 130 h 488"/>
              <a:gd name="T66" fmla="*/ 63 w 692"/>
              <a:gd name="T67" fmla="*/ 96 h 488"/>
              <a:gd name="T68" fmla="*/ 0 w 692"/>
              <a:gd name="T69" fmla="*/ 32 h 488"/>
              <a:gd name="T70" fmla="*/ 94 w 692"/>
              <a:gd name="T71" fmla="*/ 65 h 488"/>
              <a:gd name="T72" fmla="*/ 189 w 692"/>
              <a:gd name="T73" fmla="*/ 65 h 488"/>
              <a:gd name="T74" fmla="*/ 221 w 692"/>
              <a:gd name="T75" fmla="*/ 32 h 488"/>
              <a:gd name="T76" fmla="*/ 283 w 692"/>
              <a:gd name="T77" fmla="*/ 32 h 488"/>
              <a:gd name="T78" fmla="*/ 315 w 692"/>
              <a:gd name="T79" fmla="*/ 32 h 488"/>
              <a:gd name="T80" fmla="*/ 346 w 692"/>
              <a:gd name="T81" fmla="*/ 32 h 488"/>
              <a:gd name="T82" fmla="*/ 377 w 692"/>
              <a:gd name="T83" fmla="*/ 0 h 488"/>
              <a:gd name="T84" fmla="*/ 440 w 692"/>
              <a:gd name="T85" fmla="*/ 0 h 488"/>
              <a:gd name="T86" fmla="*/ 566 w 692"/>
              <a:gd name="T87" fmla="*/ 0 h 488"/>
              <a:gd name="T88" fmla="*/ 629 w 692"/>
              <a:gd name="T89" fmla="*/ 0 h 488"/>
              <a:gd name="T90" fmla="*/ 661 w 692"/>
              <a:gd name="T91" fmla="*/ 32 h 488"/>
              <a:gd name="T92" fmla="*/ 691 w 692"/>
              <a:gd name="T93" fmla="*/ 3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92" h="488">
                <a:moveTo>
                  <a:pt x="691" y="32"/>
                </a:moveTo>
                <a:lnTo>
                  <a:pt x="691" y="65"/>
                </a:lnTo>
                <a:lnTo>
                  <a:pt x="691" y="130"/>
                </a:lnTo>
                <a:lnTo>
                  <a:pt x="661" y="162"/>
                </a:lnTo>
                <a:lnTo>
                  <a:pt x="661" y="194"/>
                </a:lnTo>
                <a:lnTo>
                  <a:pt x="661" y="260"/>
                </a:lnTo>
                <a:lnTo>
                  <a:pt x="629" y="292"/>
                </a:lnTo>
                <a:lnTo>
                  <a:pt x="535" y="324"/>
                </a:lnTo>
                <a:lnTo>
                  <a:pt x="472" y="389"/>
                </a:lnTo>
                <a:lnTo>
                  <a:pt x="440" y="454"/>
                </a:lnTo>
                <a:lnTo>
                  <a:pt x="409" y="487"/>
                </a:lnTo>
                <a:lnTo>
                  <a:pt x="377" y="454"/>
                </a:lnTo>
                <a:lnTo>
                  <a:pt x="346" y="454"/>
                </a:lnTo>
                <a:lnTo>
                  <a:pt x="315" y="389"/>
                </a:lnTo>
                <a:lnTo>
                  <a:pt x="315" y="356"/>
                </a:lnTo>
                <a:lnTo>
                  <a:pt x="346" y="324"/>
                </a:lnTo>
                <a:lnTo>
                  <a:pt x="346" y="292"/>
                </a:lnTo>
                <a:lnTo>
                  <a:pt x="315" y="292"/>
                </a:lnTo>
                <a:lnTo>
                  <a:pt x="283" y="292"/>
                </a:lnTo>
                <a:lnTo>
                  <a:pt x="283" y="260"/>
                </a:lnTo>
                <a:lnTo>
                  <a:pt x="346" y="260"/>
                </a:lnTo>
                <a:lnTo>
                  <a:pt x="377" y="227"/>
                </a:lnTo>
                <a:lnTo>
                  <a:pt x="346" y="227"/>
                </a:lnTo>
                <a:lnTo>
                  <a:pt x="283" y="227"/>
                </a:lnTo>
                <a:lnTo>
                  <a:pt x="252" y="227"/>
                </a:lnTo>
                <a:lnTo>
                  <a:pt x="252" y="260"/>
                </a:lnTo>
                <a:lnTo>
                  <a:pt x="221" y="227"/>
                </a:lnTo>
                <a:lnTo>
                  <a:pt x="221" y="194"/>
                </a:lnTo>
                <a:lnTo>
                  <a:pt x="159" y="227"/>
                </a:lnTo>
                <a:lnTo>
                  <a:pt x="127" y="194"/>
                </a:lnTo>
                <a:lnTo>
                  <a:pt x="127" y="162"/>
                </a:lnTo>
                <a:lnTo>
                  <a:pt x="127" y="130"/>
                </a:lnTo>
                <a:lnTo>
                  <a:pt x="94" y="130"/>
                </a:lnTo>
                <a:lnTo>
                  <a:pt x="63" y="96"/>
                </a:lnTo>
                <a:lnTo>
                  <a:pt x="0" y="32"/>
                </a:lnTo>
                <a:lnTo>
                  <a:pt x="94" y="65"/>
                </a:lnTo>
                <a:lnTo>
                  <a:pt x="189" y="65"/>
                </a:lnTo>
                <a:lnTo>
                  <a:pt x="221" y="32"/>
                </a:lnTo>
                <a:lnTo>
                  <a:pt x="283" y="32"/>
                </a:lnTo>
                <a:lnTo>
                  <a:pt x="315" y="32"/>
                </a:lnTo>
                <a:lnTo>
                  <a:pt x="346" y="32"/>
                </a:lnTo>
                <a:lnTo>
                  <a:pt x="377" y="0"/>
                </a:lnTo>
                <a:lnTo>
                  <a:pt x="440" y="0"/>
                </a:lnTo>
                <a:lnTo>
                  <a:pt x="566" y="0"/>
                </a:lnTo>
                <a:lnTo>
                  <a:pt x="629" y="0"/>
                </a:lnTo>
                <a:lnTo>
                  <a:pt x="661" y="32"/>
                </a:lnTo>
                <a:lnTo>
                  <a:pt x="691" y="32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fr-FR"/>
          </a:p>
        </p:txBody>
      </p:sp>
      <p:sp>
        <p:nvSpPr>
          <p:cNvPr id="3122" name="Freeform 50"/>
          <p:cNvSpPr>
            <a:spLocks noChangeArrowheads="1"/>
          </p:cNvSpPr>
          <p:nvPr/>
        </p:nvSpPr>
        <p:spPr bwMode="auto">
          <a:xfrm>
            <a:off x="404813" y="2843213"/>
            <a:ext cx="598488" cy="525463"/>
          </a:xfrm>
          <a:custGeom>
            <a:avLst/>
            <a:gdLst>
              <a:gd name="T0" fmla="*/ 282 w 1665"/>
              <a:gd name="T1" fmla="*/ 33 h 1463"/>
              <a:gd name="T2" fmla="*/ 252 w 1665"/>
              <a:gd name="T3" fmla="*/ 130 h 1463"/>
              <a:gd name="T4" fmla="*/ 252 w 1665"/>
              <a:gd name="T5" fmla="*/ 228 h 1463"/>
              <a:gd name="T6" fmla="*/ 126 w 1665"/>
              <a:gd name="T7" fmla="*/ 292 h 1463"/>
              <a:gd name="T8" fmla="*/ 32 w 1665"/>
              <a:gd name="T9" fmla="*/ 422 h 1463"/>
              <a:gd name="T10" fmla="*/ 32 w 1665"/>
              <a:gd name="T11" fmla="*/ 455 h 1463"/>
              <a:gd name="T12" fmla="*/ 63 w 1665"/>
              <a:gd name="T13" fmla="*/ 552 h 1463"/>
              <a:gd name="T14" fmla="*/ 126 w 1665"/>
              <a:gd name="T15" fmla="*/ 617 h 1463"/>
              <a:gd name="T16" fmla="*/ 221 w 1665"/>
              <a:gd name="T17" fmla="*/ 714 h 1463"/>
              <a:gd name="T18" fmla="*/ 252 w 1665"/>
              <a:gd name="T19" fmla="*/ 780 h 1463"/>
              <a:gd name="T20" fmla="*/ 282 w 1665"/>
              <a:gd name="T21" fmla="*/ 843 h 1463"/>
              <a:gd name="T22" fmla="*/ 345 w 1665"/>
              <a:gd name="T23" fmla="*/ 909 h 1463"/>
              <a:gd name="T24" fmla="*/ 410 w 1665"/>
              <a:gd name="T25" fmla="*/ 942 h 1463"/>
              <a:gd name="T26" fmla="*/ 441 w 1665"/>
              <a:gd name="T27" fmla="*/ 877 h 1463"/>
              <a:gd name="T28" fmla="*/ 503 w 1665"/>
              <a:gd name="T29" fmla="*/ 780 h 1463"/>
              <a:gd name="T30" fmla="*/ 565 w 1665"/>
              <a:gd name="T31" fmla="*/ 748 h 1463"/>
              <a:gd name="T32" fmla="*/ 723 w 1665"/>
              <a:gd name="T33" fmla="*/ 748 h 1463"/>
              <a:gd name="T34" fmla="*/ 848 w 1665"/>
              <a:gd name="T35" fmla="*/ 748 h 1463"/>
              <a:gd name="T36" fmla="*/ 943 w 1665"/>
              <a:gd name="T37" fmla="*/ 843 h 1463"/>
              <a:gd name="T38" fmla="*/ 1004 w 1665"/>
              <a:gd name="T39" fmla="*/ 974 h 1463"/>
              <a:gd name="T40" fmla="*/ 1004 w 1665"/>
              <a:gd name="T41" fmla="*/ 1040 h 1463"/>
              <a:gd name="T42" fmla="*/ 1004 w 1665"/>
              <a:gd name="T43" fmla="*/ 1103 h 1463"/>
              <a:gd name="T44" fmla="*/ 1099 w 1665"/>
              <a:gd name="T45" fmla="*/ 1103 h 1463"/>
              <a:gd name="T46" fmla="*/ 1194 w 1665"/>
              <a:gd name="T47" fmla="*/ 1136 h 1463"/>
              <a:gd name="T48" fmla="*/ 1256 w 1665"/>
              <a:gd name="T49" fmla="*/ 1234 h 1463"/>
              <a:gd name="T50" fmla="*/ 1256 w 1665"/>
              <a:gd name="T51" fmla="*/ 1363 h 1463"/>
              <a:gd name="T52" fmla="*/ 1287 w 1665"/>
              <a:gd name="T53" fmla="*/ 1396 h 1463"/>
              <a:gd name="T54" fmla="*/ 1350 w 1665"/>
              <a:gd name="T55" fmla="*/ 1462 h 1463"/>
              <a:gd name="T56" fmla="*/ 1382 w 1665"/>
              <a:gd name="T57" fmla="*/ 1429 h 1463"/>
              <a:gd name="T58" fmla="*/ 1414 w 1665"/>
              <a:gd name="T59" fmla="*/ 1363 h 1463"/>
              <a:gd name="T60" fmla="*/ 1477 w 1665"/>
              <a:gd name="T61" fmla="*/ 1331 h 1463"/>
              <a:gd name="T62" fmla="*/ 1570 w 1665"/>
              <a:gd name="T63" fmla="*/ 1300 h 1463"/>
              <a:gd name="T64" fmla="*/ 1601 w 1665"/>
              <a:gd name="T65" fmla="*/ 1234 h 1463"/>
              <a:gd name="T66" fmla="*/ 1601 w 1665"/>
              <a:gd name="T67" fmla="*/ 1136 h 1463"/>
              <a:gd name="T68" fmla="*/ 1664 w 1665"/>
              <a:gd name="T69" fmla="*/ 1040 h 1463"/>
              <a:gd name="T70" fmla="*/ 1664 w 1665"/>
              <a:gd name="T71" fmla="*/ 909 h 1463"/>
              <a:gd name="T72" fmla="*/ 1664 w 1665"/>
              <a:gd name="T73" fmla="*/ 843 h 1463"/>
              <a:gd name="T74" fmla="*/ 1601 w 1665"/>
              <a:gd name="T75" fmla="*/ 780 h 1463"/>
              <a:gd name="T76" fmla="*/ 1601 w 1665"/>
              <a:gd name="T77" fmla="*/ 714 h 1463"/>
              <a:gd name="T78" fmla="*/ 1664 w 1665"/>
              <a:gd name="T79" fmla="*/ 649 h 1463"/>
              <a:gd name="T80" fmla="*/ 1601 w 1665"/>
              <a:gd name="T81" fmla="*/ 552 h 1463"/>
              <a:gd name="T82" fmla="*/ 1570 w 1665"/>
              <a:gd name="T83" fmla="*/ 520 h 1463"/>
              <a:gd name="T84" fmla="*/ 1539 w 1665"/>
              <a:gd name="T85" fmla="*/ 488 h 1463"/>
              <a:gd name="T86" fmla="*/ 1477 w 1665"/>
              <a:gd name="T87" fmla="*/ 488 h 1463"/>
              <a:gd name="T88" fmla="*/ 1507 w 1665"/>
              <a:gd name="T89" fmla="*/ 422 h 1463"/>
              <a:gd name="T90" fmla="*/ 1507 w 1665"/>
              <a:gd name="T91" fmla="*/ 357 h 1463"/>
              <a:gd name="T92" fmla="*/ 1477 w 1665"/>
              <a:gd name="T93" fmla="*/ 324 h 1463"/>
              <a:gd name="T94" fmla="*/ 1477 w 1665"/>
              <a:gd name="T95" fmla="*/ 260 h 1463"/>
              <a:gd name="T96" fmla="*/ 1446 w 1665"/>
              <a:gd name="T97" fmla="*/ 195 h 1463"/>
              <a:gd name="T98" fmla="*/ 1382 w 1665"/>
              <a:gd name="T99" fmla="*/ 97 h 1463"/>
              <a:gd name="T100" fmla="*/ 1287 w 1665"/>
              <a:gd name="T101" fmla="*/ 130 h 1463"/>
              <a:gd name="T102" fmla="*/ 1194 w 1665"/>
              <a:gd name="T103" fmla="*/ 195 h 1463"/>
              <a:gd name="T104" fmla="*/ 1131 w 1665"/>
              <a:gd name="T105" fmla="*/ 130 h 1463"/>
              <a:gd name="T106" fmla="*/ 1068 w 1665"/>
              <a:gd name="T107" fmla="*/ 162 h 1463"/>
              <a:gd name="T108" fmla="*/ 1004 w 1665"/>
              <a:gd name="T109" fmla="*/ 228 h 1463"/>
              <a:gd name="T110" fmla="*/ 943 w 1665"/>
              <a:gd name="T111" fmla="*/ 162 h 1463"/>
              <a:gd name="T112" fmla="*/ 848 w 1665"/>
              <a:gd name="T113" fmla="*/ 162 h 1463"/>
              <a:gd name="T114" fmla="*/ 848 w 1665"/>
              <a:gd name="T115" fmla="*/ 33 h 1463"/>
              <a:gd name="T116" fmla="*/ 754 w 1665"/>
              <a:gd name="T117" fmla="*/ 33 h 1463"/>
              <a:gd name="T118" fmla="*/ 596 w 1665"/>
              <a:gd name="T119" fmla="*/ 64 h 1463"/>
              <a:gd name="T120" fmla="*/ 534 w 1665"/>
              <a:gd name="T121" fmla="*/ 64 h 1463"/>
              <a:gd name="T122" fmla="*/ 410 w 1665"/>
              <a:gd name="T123" fmla="*/ 0 h 1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65" h="1463">
                <a:moveTo>
                  <a:pt x="282" y="0"/>
                </a:moveTo>
                <a:lnTo>
                  <a:pt x="282" y="33"/>
                </a:lnTo>
                <a:lnTo>
                  <a:pt x="282" y="97"/>
                </a:lnTo>
                <a:lnTo>
                  <a:pt x="252" y="130"/>
                </a:lnTo>
                <a:lnTo>
                  <a:pt x="252" y="162"/>
                </a:lnTo>
                <a:lnTo>
                  <a:pt x="252" y="228"/>
                </a:lnTo>
                <a:lnTo>
                  <a:pt x="221" y="260"/>
                </a:lnTo>
                <a:lnTo>
                  <a:pt x="126" y="292"/>
                </a:lnTo>
                <a:lnTo>
                  <a:pt x="63" y="357"/>
                </a:lnTo>
                <a:lnTo>
                  <a:pt x="32" y="422"/>
                </a:lnTo>
                <a:lnTo>
                  <a:pt x="0" y="455"/>
                </a:lnTo>
                <a:lnTo>
                  <a:pt x="32" y="455"/>
                </a:lnTo>
                <a:lnTo>
                  <a:pt x="63" y="488"/>
                </a:lnTo>
                <a:lnTo>
                  <a:pt x="63" y="552"/>
                </a:lnTo>
                <a:lnTo>
                  <a:pt x="94" y="584"/>
                </a:lnTo>
                <a:lnTo>
                  <a:pt x="126" y="617"/>
                </a:lnTo>
                <a:lnTo>
                  <a:pt x="158" y="682"/>
                </a:lnTo>
                <a:lnTo>
                  <a:pt x="221" y="714"/>
                </a:lnTo>
                <a:lnTo>
                  <a:pt x="252" y="748"/>
                </a:lnTo>
                <a:lnTo>
                  <a:pt x="252" y="780"/>
                </a:lnTo>
                <a:lnTo>
                  <a:pt x="252" y="843"/>
                </a:lnTo>
                <a:lnTo>
                  <a:pt x="282" y="843"/>
                </a:lnTo>
                <a:lnTo>
                  <a:pt x="314" y="843"/>
                </a:lnTo>
                <a:lnTo>
                  <a:pt x="345" y="909"/>
                </a:lnTo>
                <a:lnTo>
                  <a:pt x="345" y="942"/>
                </a:lnTo>
                <a:lnTo>
                  <a:pt x="410" y="942"/>
                </a:lnTo>
                <a:lnTo>
                  <a:pt x="441" y="909"/>
                </a:lnTo>
                <a:lnTo>
                  <a:pt x="441" y="877"/>
                </a:lnTo>
                <a:lnTo>
                  <a:pt x="472" y="843"/>
                </a:lnTo>
                <a:lnTo>
                  <a:pt x="503" y="780"/>
                </a:lnTo>
                <a:lnTo>
                  <a:pt x="534" y="748"/>
                </a:lnTo>
                <a:lnTo>
                  <a:pt x="565" y="748"/>
                </a:lnTo>
                <a:lnTo>
                  <a:pt x="660" y="748"/>
                </a:lnTo>
                <a:lnTo>
                  <a:pt x="723" y="748"/>
                </a:lnTo>
                <a:lnTo>
                  <a:pt x="785" y="714"/>
                </a:lnTo>
                <a:lnTo>
                  <a:pt x="848" y="748"/>
                </a:lnTo>
                <a:lnTo>
                  <a:pt x="911" y="780"/>
                </a:lnTo>
                <a:lnTo>
                  <a:pt x="943" y="843"/>
                </a:lnTo>
                <a:lnTo>
                  <a:pt x="974" y="909"/>
                </a:lnTo>
                <a:lnTo>
                  <a:pt x="1004" y="974"/>
                </a:lnTo>
                <a:lnTo>
                  <a:pt x="1004" y="1008"/>
                </a:lnTo>
                <a:lnTo>
                  <a:pt x="1004" y="1040"/>
                </a:lnTo>
                <a:lnTo>
                  <a:pt x="974" y="1103"/>
                </a:lnTo>
                <a:lnTo>
                  <a:pt x="1004" y="1103"/>
                </a:lnTo>
                <a:lnTo>
                  <a:pt x="1036" y="1136"/>
                </a:lnTo>
                <a:lnTo>
                  <a:pt x="1099" y="1103"/>
                </a:lnTo>
                <a:lnTo>
                  <a:pt x="1162" y="1103"/>
                </a:lnTo>
                <a:lnTo>
                  <a:pt x="1194" y="1136"/>
                </a:lnTo>
                <a:lnTo>
                  <a:pt x="1256" y="1169"/>
                </a:lnTo>
                <a:lnTo>
                  <a:pt x="1256" y="1234"/>
                </a:lnTo>
                <a:lnTo>
                  <a:pt x="1256" y="1300"/>
                </a:lnTo>
                <a:lnTo>
                  <a:pt x="1256" y="1363"/>
                </a:lnTo>
                <a:lnTo>
                  <a:pt x="1256" y="1396"/>
                </a:lnTo>
                <a:lnTo>
                  <a:pt x="1287" y="1396"/>
                </a:lnTo>
                <a:lnTo>
                  <a:pt x="1319" y="1429"/>
                </a:lnTo>
                <a:lnTo>
                  <a:pt x="1350" y="1462"/>
                </a:lnTo>
                <a:lnTo>
                  <a:pt x="1350" y="1429"/>
                </a:lnTo>
                <a:lnTo>
                  <a:pt x="1382" y="1429"/>
                </a:lnTo>
                <a:lnTo>
                  <a:pt x="1414" y="1396"/>
                </a:lnTo>
                <a:lnTo>
                  <a:pt x="1414" y="1363"/>
                </a:lnTo>
                <a:lnTo>
                  <a:pt x="1446" y="1300"/>
                </a:lnTo>
                <a:lnTo>
                  <a:pt x="1477" y="1331"/>
                </a:lnTo>
                <a:lnTo>
                  <a:pt x="1507" y="1363"/>
                </a:lnTo>
                <a:lnTo>
                  <a:pt x="1570" y="1300"/>
                </a:lnTo>
                <a:lnTo>
                  <a:pt x="1601" y="1267"/>
                </a:lnTo>
                <a:lnTo>
                  <a:pt x="1601" y="1234"/>
                </a:lnTo>
                <a:lnTo>
                  <a:pt x="1570" y="1169"/>
                </a:lnTo>
                <a:lnTo>
                  <a:pt x="1601" y="1136"/>
                </a:lnTo>
                <a:lnTo>
                  <a:pt x="1664" y="1103"/>
                </a:lnTo>
                <a:lnTo>
                  <a:pt x="1664" y="1040"/>
                </a:lnTo>
                <a:lnTo>
                  <a:pt x="1664" y="1008"/>
                </a:lnTo>
                <a:lnTo>
                  <a:pt x="1664" y="909"/>
                </a:lnTo>
                <a:lnTo>
                  <a:pt x="1664" y="877"/>
                </a:lnTo>
                <a:lnTo>
                  <a:pt x="1664" y="843"/>
                </a:lnTo>
                <a:lnTo>
                  <a:pt x="1633" y="812"/>
                </a:lnTo>
                <a:lnTo>
                  <a:pt x="1601" y="780"/>
                </a:lnTo>
                <a:lnTo>
                  <a:pt x="1601" y="748"/>
                </a:lnTo>
                <a:lnTo>
                  <a:pt x="1601" y="714"/>
                </a:lnTo>
                <a:lnTo>
                  <a:pt x="1633" y="714"/>
                </a:lnTo>
                <a:lnTo>
                  <a:pt x="1664" y="649"/>
                </a:lnTo>
                <a:lnTo>
                  <a:pt x="1664" y="617"/>
                </a:lnTo>
                <a:lnTo>
                  <a:pt x="1601" y="552"/>
                </a:lnTo>
                <a:lnTo>
                  <a:pt x="1570" y="552"/>
                </a:lnTo>
                <a:lnTo>
                  <a:pt x="1570" y="520"/>
                </a:lnTo>
                <a:lnTo>
                  <a:pt x="1570" y="455"/>
                </a:lnTo>
                <a:lnTo>
                  <a:pt x="1539" y="488"/>
                </a:lnTo>
                <a:lnTo>
                  <a:pt x="1507" y="520"/>
                </a:lnTo>
                <a:lnTo>
                  <a:pt x="1477" y="488"/>
                </a:lnTo>
                <a:lnTo>
                  <a:pt x="1477" y="455"/>
                </a:lnTo>
                <a:lnTo>
                  <a:pt x="1507" y="422"/>
                </a:lnTo>
                <a:lnTo>
                  <a:pt x="1507" y="389"/>
                </a:lnTo>
                <a:lnTo>
                  <a:pt x="1507" y="357"/>
                </a:lnTo>
                <a:lnTo>
                  <a:pt x="1477" y="357"/>
                </a:lnTo>
                <a:lnTo>
                  <a:pt x="1477" y="324"/>
                </a:lnTo>
                <a:lnTo>
                  <a:pt x="1477" y="292"/>
                </a:lnTo>
                <a:lnTo>
                  <a:pt x="1477" y="260"/>
                </a:lnTo>
                <a:lnTo>
                  <a:pt x="1446" y="228"/>
                </a:lnTo>
                <a:lnTo>
                  <a:pt x="1446" y="195"/>
                </a:lnTo>
                <a:lnTo>
                  <a:pt x="1414" y="130"/>
                </a:lnTo>
                <a:lnTo>
                  <a:pt x="1382" y="97"/>
                </a:lnTo>
                <a:lnTo>
                  <a:pt x="1319" y="130"/>
                </a:lnTo>
                <a:lnTo>
                  <a:pt x="1287" y="130"/>
                </a:lnTo>
                <a:lnTo>
                  <a:pt x="1226" y="162"/>
                </a:lnTo>
                <a:lnTo>
                  <a:pt x="1194" y="195"/>
                </a:lnTo>
                <a:lnTo>
                  <a:pt x="1131" y="162"/>
                </a:lnTo>
                <a:lnTo>
                  <a:pt x="1131" y="130"/>
                </a:lnTo>
                <a:lnTo>
                  <a:pt x="1099" y="130"/>
                </a:lnTo>
                <a:lnTo>
                  <a:pt x="1068" y="162"/>
                </a:lnTo>
                <a:lnTo>
                  <a:pt x="1036" y="195"/>
                </a:lnTo>
                <a:lnTo>
                  <a:pt x="1004" y="228"/>
                </a:lnTo>
                <a:lnTo>
                  <a:pt x="974" y="195"/>
                </a:lnTo>
                <a:lnTo>
                  <a:pt x="943" y="162"/>
                </a:lnTo>
                <a:lnTo>
                  <a:pt x="879" y="162"/>
                </a:lnTo>
                <a:lnTo>
                  <a:pt x="848" y="162"/>
                </a:lnTo>
                <a:lnTo>
                  <a:pt x="848" y="64"/>
                </a:lnTo>
                <a:lnTo>
                  <a:pt x="848" y="33"/>
                </a:lnTo>
                <a:lnTo>
                  <a:pt x="817" y="33"/>
                </a:lnTo>
                <a:lnTo>
                  <a:pt x="754" y="33"/>
                </a:lnTo>
                <a:lnTo>
                  <a:pt x="660" y="64"/>
                </a:lnTo>
                <a:lnTo>
                  <a:pt x="596" y="64"/>
                </a:lnTo>
                <a:lnTo>
                  <a:pt x="565" y="64"/>
                </a:lnTo>
                <a:lnTo>
                  <a:pt x="534" y="64"/>
                </a:lnTo>
                <a:lnTo>
                  <a:pt x="472" y="33"/>
                </a:lnTo>
                <a:lnTo>
                  <a:pt x="410" y="0"/>
                </a:lnTo>
                <a:lnTo>
                  <a:pt x="282" y="0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23" name="Freeform 51"/>
          <p:cNvSpPr>
            <a:spLocks noChangeArrowheads="1"/>
          </p:cNvSpPr>
          <p:nvPr/>
        </p:nvSpPr>
        <p:spPr bwMode="auto">
          <a:xfrm>
            <a:off x="404813" y="2843213"/>
            <a:ext cx="598488" cy="525463"/>
          </a:xfrm>
          <a:custGeom>
            <a:avLst/>
            <a:gdLst>
              <a:gd name="T0" fmla="*/ 282 w 1665"/>
              <a:gd name="T1" fmla="*/ 33 h 1463"/>
              <a:gd name="T2" fmla="*/ 252 w 1665"/>
              <a:gd name="T3" fmla="*/ 130 h 1463"/>
              <a:gd name="T4" fmla="*/ 252 w 1665"/>
              <a:gd name="T5" fmla="*/ 228 h 1463"/>
              <a:gd name="T6" fmla="*/ 126 w 1665"/>
              <a:gd name="T7" fmla="*/ 292 h 1463"/>
              <a:gd name="T8" fmla="*/ 32 w 1665"/>
              <a:gd name="T9" fmla="*/ 422 h 1463"/>
              <a:gd name="T10" fmla="*/ 32 w 1665"/>
              <a:gd name="T11" fmla="*/ 455 h 1463"/>
              <a:gd name="T12" fmla="*/ 63 w 1665"/>
              <a:gd name="T13" fmla="*/ 552 h 1463"/>
              <a:gd name="T14" fmla="*/ 126 w 1665"/>
              <a:gd name="T15" fmla="*/ 617 h 1463"/>
              <a:gd name="T16" fmla="*/ 221 w 1665"/>
              <a:gd name="T17" fmla="*/ 714 h 1463"/>
              <a:gd name="T18" fmla="*/ 252 w 1665"/>
              <a:gd name="T19" fmla="*/ 780 h 1463"/>
              <a:gd name="T20" fmla="*/ 282 w 1665"/>
              <a:gd name="T21" fmla="*/ 843 h 1463"/>
              <a:gd name="T22" fmla="*/ 345 w 1665"/>
              <a:gd name="T23" fmla="*/ 909 h 1463"/>
              <a:gd name="T24" fmla="*/ 410 w 1665"/>
              <a:gd name="T25" fmla="*/ 942 h 1463"/>
              <a:gd name="T26" fmla="*/ 441 w 1665"/>
              <a:gd name="T27" fmla="*/ 877 h 1463"/>
              <a:gd name="T28" fmla="*/ 503 w 1665"/>
              <a:gd name="T29" fmla="*/ 780 h 1463"/>
              <a:gd name="T30" fmla="*/ 565 w 1665"/>
              <a:gd name="T31" fmla="*/ 748 h 1463"/>
              <a:gd name="T32" fmla="*/ 723 w 1665"/>
              <a:gd name="T33" fmla="*/ 748 h 1463"/>
              <a:gd name="T34" fmla="*/ 848 w 1665"/>
              <a:gd name="T35" fmla="*/ 748 h 1463"/>
              <a:gd name="T36" fmla="*/ 943 w 1665"/>
              <a:gd name="T37" fmla="*/ 843 h 1463"/>
              <a:gd name="T38" fmla="*/ 1004 w 1665"/>
              <a:gd name="T39" fmla="*/ 974 h 1463"/>
              <a:gd name="T40" fmla="*/ 1004 w 1665"/>
              <a:gd name="T41" fmla="*/ 1040 h 1463"/>
              <a:gd name="T42" fmla="*/ 1004 w 1665"/>
              <a:gd name="T43" fmla="*/ 1103 h 1463"/>
              <a:gd name="T44" fmla="*/ 1099 w 1665"/>
              <a:gd name="T45" fmla="*/ 1103 h 1463"/>
              <a:gd name="T46" fmla="*/ 1194 w 1665"/>
              <a:gd name="T47" fmla="*/ 1136 h 1463"/>
              <a:gd name="T48" fmla="*/ 1256 w 1665"/>
              <a:gd name="T49" fmla="*/ 1234 h 1463"/>
              <a:gd name="T50" fmla="*/ 1256 w 1665"/>
              <a:gd name="T51" fmla="*/ 1363 h 1463"/>
              <a:gd name="T52" fmla="*/ 1287 w 1665"/>
              <a:gd name="T53" fmla="*/ 1396 h 1463"/>
              <a:gd name="T54" fmla="*/ 1350 w 1665"/>
              <a:gd name="T55" fmla="*/ 1462 h 1463"/>
              <a:gd name="T56" fmla="*/ 1382 w 1665"/>
              <a:gd name="T57" fmla="*/ 1429 h 1463"/>
              <a:gd name="T58" fmla="*/ 1414 w 1665"/>
              <a:gd name="T59" fmla="*/ 1363 h 1463"/>
              <a:gd name="T60" fmla="*/ 1477 w 1665"/>
              <a:gd name="T61" fmla="*/ 1331 h 1463"/>
              <a:gd name="T62" fmla="*/ 1570 w 1665"/>
              <a:gd name="T63" fmla="*/ 1300 h 1463"/>
              <a:gd name="T64" fmla="*/ 1601 w 1665"/>
              <a:gd name="T65" fmla="*/ 1234 h 1463"/>
              <a:gd name="T66" fmla="*/ 1601 w 1665"/>
              <a:gd name="T67" fmla="*/ 1136 h 1463"/>
              <a:gd name="T68" fmla="*/ 1664 w 1665"/>
              <a:gd name="T69" fmla="*/ 1040 h 1463"/>
              <a:gd name="T70" fmla="*/ 1664 w 1665"/>
              <a:gd name="T71" fmla="*/ 909 h 1463"/>
              <a:gd name="T72" fmla="*/ 1664 w 1665"/>
              <a:gd name="T73" fmla="*/ 843 h 1463"/>
              <a:gd name="T74" fmla="*/ 1601 w 1665"/>
              <a:gd name="T75" fmla="*/ 780 h 1463"/>
              <a:gd name="T76" fmla="*/ 1601 w 1665"/>
              <a:gd name="T77" fmla="*/ 714 h 1463"/>
              <a:gd name="T78" fmla="*/ 1664 w 1665"/>
              <a:gd name="T79" fmla="*/ 649 h 1463"/>
              <a:gd name="T80" fmla="*/ 1601 w 1665"/>
              <a:gd name="T81" fmla="*/ 552 h 1463"/>
              <a:gd name="T82" fmla="*/ 1570 w 1665"/>
              <a:gd name="T83" fmla="*/ 520 h 1463"/>
              <a:gd name="T84" fmla="*/ 1539 w 1665"/>
              <a:gd name="T85" fmla="*/ 488 h 1463"/>
              <a:gd name="T86" fmla="*/ 1477 w 1665"/>
              <a:gd name="T87" fmla="*/ 488 h 1463"/>
              <a:gd name="T88" fmla="*/ 1507 w 1665"/>
              <a:gd name="T89" fmla="*/ 422 h 1463"/>
              <a:gd name="T90" fmla="*/ 1507 w 1665"/>
              <a:gd name="T91" fmla="*/ 357 h 1463"/>
              <a:gd name="T92" fmla="*/ 1477 w 1665"/>
              <a:gd name="T93" fmla="*/ 324 h 1463"/>
              <a:gd name="T94" fmla="*/ 1477 w 1665"/>
              <a:gd name="T95" fmla="*/ 260 h 1463"/>
              <a:gd name="T96" fmla="*/ 1446 w 1665"/>
              <a:gd name="T97" fmla="*/ 195 h 1463"/>
              <a:gd name="T98" fmla="*/ 1382 w 1665"/>
              <a:gd name="T99" fmla="*/ 97 h 1463"/>
              <a:gd name="T100" fmla="*/ 1287 w 1665"/>
              <a:gd name="T101" fmla="*/ 130 h 1463"/>
              <a:gd name="T102" fmla="*/ 1194 w 1665"/>
              <a:gd name="T103" fmla="*/ 195 h 1463"/>
              <a:gd name="T104" fmla="*/ 1131 w 1665"/>
              <a:gd name="T105" fmla="*/ 130 h 1463"/>
              <a:gd name="T106" fmla="*/ 1068 w 1665"/>
              <a:gd name="T107" fmla="*/ 162 h 1463"/>
              <a:gd name="T108" fmla="*/ 1004 w 1665"/>
              <a:gd name="T109" fmla="*/ 228 h 1463"/>
              <a:gd name="T110" fmla="*/ 943 w 1665"/>
              <a:gd name="T111" fmla="*/ 162 h 1463"/>
              <a:gd name="T112" fmla="*/ 848 w 1665"/>
              <a:gd name="T113" fmla="*/ 162 h 1463"/>
              <a:gd name="T114" fmla="*/ 848 w 1665"/>
              <a:gd name="T115" fmla="*/ 33 h 1463"/>
              <a:gd name="T116" fmla="*/ 754 w 1665"/>
              <a:gd name="T117" fmla="*/ 33 h 1463"/>
              <a:gd name="T118" fmla="*/ 596 w 1665"/>
              <a:gd name="T119" fmla="*/ 64 h 1463"/>
              <a:gd name="T120" fmla="*/ 534 w 1665"/>
              <a:gd name="T121" fmla="*/ 64 h 1463"/>
              <a:gd name="T122" fmla="*/ 410 w 1665"/>
              <a:gd name="T123" fmla="*/ 0 h 1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65" h="1463">
                <a:moveTo>
                  <a:pt x="282" y="0"/>
                </a:moveTo>
                <a:lnTo>
                  <a:pt x="282" y="33"/>
                </a:lnTo>
                <a:lnTo>
                  <a:pt x="282" y="97"/>
                </a:lnTo>
                <a:lnTo>
                  <a:pt x="252" y="130"/>
                </a:lnTo>
                <a:lnTo>
                  <a:pt x="252" y="162"/>
                </a:lnTo>
                <a:lnTo>
                  <a:pt x="252" y="228"/>
                </a:lnTo>
                <a:lnTo>
                  <a:pt x="221" y="260"/>
                </a:lnTo>
                <a:lnTo>
                  <a:pt x="126" y="292"/>
                </a:lnTo>
                <a:lnTo>
                  <a:pt x="63" y="357"/>
                </a:lnTo>
                <a:lnTo>
                  <a:pt x="32" y="422"/>
                </a:lnTo>
                <a:lnTo>
                  <a:pt x="0" y="455"/>
                </a:lnTo>
                <a:lnTo>
                  <a:pt x="32" y="455"/>
                </a:lnTo>
                <a:lnTo>
                  <a:pt x="63" y="488"/>
                </a:lnTo>
                <a:lnTo>
                  <a:pt x="63" y="552"/>
                </a:lnTo>
                <a:lnTo>
                  <a:pt x="94" y="584"/>
                </a:lnTo>
                <a:lnTo>
                  <a:pt x="126" y="617"/>
                </a:lnTo>
                <a:lnTo>
                  <a:pt x="158" y="682"/>
                </a:lnTo>
                <a:lnTo>
                  <a:pt x="221" y="714"/>
                </a:lnTo>
                <a:lnTo>
                  <a:pt x="252" y="748"/>
                </a:lnTo>
                <a:lnTo>
                  <a:pt x="252" y="780"/>
                </a:lnTo>
                <a:lnTo>
                  <a:pt x="252" y="843"/>
                </a:lnTo>
                <a:lnTo>
                  <a:pt x="282" y="843"/>
                </a:lnTo>
                <a:lnTo>
                  <a:pt x="314" y="843"/>
                </a:lnTo>
                <a:lnTo>
                  <a:pt x="345" y="909"/>
                </a:lnTo>
                <a:lnTo>
                  <a:pt x="345" y="942"/>
                </a:lnTo>
                <a:lnTo>
                  <a:pt x="410" y="942"/>
                </a:lnTo>
                <a:lnTo>
                  <a:pt x="441" y="909"/>
                </a:lnTo>
                <a:lnTo>
                  <a:pt x="441" y="877"/>
                </a:lnTo>
                <a:lnTo>
                  <a:pt x="472" y="843"/>
                </a:lnTo>
                <a:lnTo>
                  <a:pt x="503" y="780"/>
                </a:lnTo>
                <a:lnTo>
                  <a:pt x="534" y="748"/>
                </a:lnTo>
                <a:lnTo>
                  <a:pt x="565" y="748"/>
                </a:lnTo>
                <a:lnTo>
                  <a:pt x="660" y="748"/>
                </a:lnTo>
                <a:lnTo>
                  <a:pt x="723" y="748"/>
                </a:lnTo>
                <a:lnTo>
                  <a:pt x="785" y="714"/>
                </a:lnTo>
                <a:lnTo>
                  <a:pt x="848" y="748"/>
                </a:lnTo>
                <a:lnTo>
                  <a:pt x="911" y="780"/>
                </a:lnTo>
                <a:lnTo>
                  <a:pt x="943" y="843"/>
                </a:lnTo>
                <a:lnTo>
                  <a:pt x="974" y="909"/>
                </a:lnTo>
                <a:lnTo>
                  <a:pt x="1004" y="974"/>
                </a:lnTo>
                <a:lnTo>
                  <a:pt x="1004" y="1008"/>
                </a:lnTo>
                <a:lnTo>
                  <a:pt x="1004" y="1040"/>
                </a:lnTo>
                <a:lnTo>
                  <a:pt x="974" y="1103"/>
                </a:lnTo>
                <a:lnTo>
                  <a:pt x="1004" y="1103"/>
                </a:lnTo>
                <a:lnTo>
                  <a:pt x="1036" y="1136"/>
                </a:lnTo>
                <a:lnTo>
                  <a:pt x="1099" y="1103"/>
                </a:lnTo>
                <a:lnTo>
                  <a:pt x="1162" y="1103"/>
                </a:lnTo>
                <a:lnTo>
                  <a:pt x="1194" y="1136"/>
                </a:lnTo>
                <a:lnTo>
                  <a:pt x="1256" y="1169"/>
                </a:lnTo>
                <a:lnTo>
                  <a:pt x="1256" y="1234"/>
                </a:lnTo>
                <a:lnTo>
                  <a:pt x="1256" y="1300"/>
                </a:lnTo>
                <a:lnTo>
                  <a:pt x="1256" y="1363"/>
                </a:lnTo>
                <a:lnTo>
                  <a:pt x="1256" y="1396"/>
                </a:lnTo>
                <a:lnTo>
                  <a:pt x="1287" y="1396"/>
                </a:lnTo>
                <a:lnTo>
                  <a:pt x="1319" y="1429"/>
                </a:lnTo>
                <a:lnTo>
                  <a:pt x="1350" y="1462"/>
                </a:lnTo>
                <a:lnTo>
                  <a:pt x="1350" y="1429"/>
                </a:lnTo>
                <a:lnTo>
                  <a:pt x="1382" y="1429"/>
                </a:lnTo>
                <a:lnTo>
                  <a:pt x="1414" y="1396"/>
                </a:lnTo>
                <a:lnTo>
                  <a:pt x="1414" y="1363"/>
                </a:lnTo>
                <a:lnTo>
                  <a:pt x="1446" y="1300"/>
                </a:lnTo>
                <a:lnTo>
                  <a:pt x="1477" y="1331"/>
                </a:lnTo>
                <a:lnTo>
                  <a:pt x="1507" y="1363"/>
                </a:lnTo>
                <a:lnTo>
                  <a:pt x="1570" y="1300"/>
                </a:lnTo>
                <a:lnTo>
                  <a:pt x="1601" y="1267"/>
                </a:lnTo>
                <a:lnTo>
                  <a:pt x="1601" y="1234"/>
                </a:lnTo>
                <a:lnTo>
                  <a:pt x="1570" y="1169"/>
                </a:lnTo>
                <a:lnTo>
                  <a:pt x="1601" y="1136"/>
                </a:lnTo>
                <a:lnTo>
                  <a:pt x="1664" y="1103"/>
                </a:lnTo>
                <a:lnTo>
                  <a:pt x="1664" y="1040"/>
                </a:lnTo>
                <a:lnTo>
                  <a:pt x="1664" y="1008"/>
                </a:lnTo>
                <a:lnTo>
                  <a:pt x="1664" y="909"/>
                </a:lnTo>
                <a:lnTo>
                  <a:pt x="1664" y="877"/>
                </a:lnTo>
                <a:lnTo>
                  <a:pt x="1664" y="843"/>
                </a:lnTo>
                <a:lnTo>
                  <a:pt x="1633" y="812"/>
                </a:lnTo>
                <a:lnTo>
                  <a:pt x="1601" y="780"/>
                </a:lnTo>
                <a:lnTo>
                  <a:pt x="1601" y="748"/>
                </a:lnTo>
                <a:lnTo>
                  <a:pt x="1601" y="714"/>
                </a:lnTo>
                <a:lnTo>
                  <a:pt x="1633" y="714"/>
                </a:lnTo>
                <a:lnTo>
                  <a:pt x="1664" y="649"/>
                </a:lnTo>
                <a:lnTo>
                  <a:pt x="1664" y="617"/>
                </a:lnTo>
                <a:lnTo>
                  <a:pt x="1601" y="552"/>
                </a:lnTo>
                <a:lnTo>
                  <a:pt x="1570" y="552"/>
                </a:lnTo>
                <a:lnTo>
                  <a:pt x="1570" y="520"/>
                </a:lnTo>
                <a:lnTo>
                  <a:pt x="1570" y="455"/>
                </a:lnTo>
                <a:lnTo>
                  <a:pt x="1539" y="488"/>
                </a:lnTo>
                <a:lnTo>
                  <a:pt x="1507" y="520"/>
                </a:lnTo>
                <a:lnTo>
                  <a:pt x="1477" y="488"/>
                </a:lnTo>
                <a:lnTo>
                  <a:pt x="1477" y="455"/>
                </a:lnTo>
                <a:lnTo>
                  <a:pt x="1507" y="422"/>
                </a:lnTo>
                <a:lnTo>
                  <a:pt x="1507" y="389"/>
                </a:lnTo>
                <a:lnTo>
                  <a:pt x="1507" y="357"/>
                </a:lnTo>
                <a:lnTo>
                  <a:pt x="1477" y="357"/>
                </a:lnTo>
                <a:lnTo>
                  <a:pt x="1477" y="324"/>
                </a:lnTo>
                <a:lnTo>
                  <a:pt x="1477" y="292"/>
                </a:lnTo>
                <a:lnTo>
                  <a:pt x="1477" y="260"/>
                </a:lnTo>
                <a:lnTo>
                  <a:pt x="1446" y="228"/>
                </a:lnTo>
                <a:lnTo>
                  <a:pt x="1446" y="195"/>
                </a:lnTo>
                <a:lnTo>
                  <a:pt x="1414" y="130"/>
                </a:lnTo>
                <a:lnTo>
                  <a:pt x="1382" y="97"/>
                </a:lnTo>
                <a:lnTo>
                  <a:pt x="1319" y="130"/>
                </a:lnTo>
                <a:lnTo>
                  <a:pt x="1287" y="130"/>
                </a:lnTo>
                <a:lnTo>
                  <a:pt x="1226" y="162"/>
                </a:lnTo>
                <a:lnTo>
                  <a:pt x="1194" y="195"/>
                </a:lnTo>
                <a:lnTo>
                  <a:pt x="1131" y="162"/>
                </a:lnTo>
                <a:lnTo>
                  <a:pt x="1131" y="130"/>
                </a:lnTo>
                <a:lnTo>
                  <a:pt x="1099" y="130"/>
                </a:lnTo>
                <a:lnTo>
                  <a:pt x="1068" y="162"/>
                </a:lnTo>
                <a:lnTo>
                  <a:pt x="1036" y="195"/>
                </a:lnTo>
                <a:lnTo>
                  <a:pt x="1004" y="228"/>
                </a:lnTo>
                <a:lnTo>
                  <a:pt x="974" y="195"/>
                </a:lnTo>
                <a:lnTo>
                  <a:pt x="943" y="162"/>
                </a:lnTo>
                <a:lnTo>
                  <a:pt x="879" y="162"/>
                </a:lnTo>
                <a:lnTo>
                  <a:pt x="848" y="162"/>
                </a:lnTo>
                <a:lnTo>
                  <a:pt x="848" y="64"/>
                </a:lnTo>
                <a:lnTo>
                  <a:pt x="848" y="33"/>
                </a:lnTo>
                <a:lnTo>
                  <a:pt x="817" y="33"/>
                </a:lnTo>
                <a:lnTo>
                  <a:pt x="754" y="33"/>
                </a:lnTo>
                <a:lnTo>
                  <a:pt x="660" y="64"/>
                </a:lnTo>
                <a:lnTo>
                  <a:pt x="596" y="64"/>
                </a:lnTo>
                <a:lnTo>
                  <a:pt x="565" y="64"/>
                </a:lnTo>
                <a:lnTo>
                  <a:pt x="534" y="64"/>
                </a:lnTo>
                <a:lnTo>
                  <a:pt x="472" y="33"/>
                </a:lnTo>
                <a:lnTo>
                  <a:pt x="410" y="0"/>
                </a:lnTo>
                <a:lnTo>
                  <a:pt x="282" y="0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fr-FR"/>
          </a:p>
        </p:txBody>
      </p:sp>
      <p:sp>
        <p:nvSpPr>
          <p:cNvPr id="3124" name="Freeform 52"/>
          <p:cNvSpPr>
            <a:spLocks noChangeArrowheads="1"/>
          </p:cNvSpPr>
          <p:nvPr/>
        </p:nvSpPr>
        <p:spPr bwMode="auto">
          <a:xfrm>
            <a:off x="528638" y="3100388"/>
            <a:ext cx="247650" cy="292100"/>
          </a:xfrm>
          <a:custGeom>
            <a:avLst/>
            <a:gdLst>
              <a:gd name="T0" fmla="*/ 659 w 692"/>
              <a:gd name="T1" fmla="*/ 389 h 814"/>
              <a:gd name="T2" fmla="*/ 691 w 692"/>
              <a:gd name="T3" fmla="*/ 423 h 814"/>
              <a:gd name="T4" fmla="*/ 659 w 692"/>
              <a:gd name="T5" fmla="*/ 456 h 814"/>
              <a:gd name="T6" fmla="*/ 659 w 692"/>
              <a:gd name="T7" fmla="*/ 488 h 814"/>
              <a:gd name="T8" fmla="*/ 628 w 692"/>
              <a:gd name="T9" fmla="*/ 553 h 814"/>
              <a:gd name="T10" fmla="*/ 597 w 692"/>
              <a:gd name="T11" fmla="*/ 617 h 814"/>
              <a:gd name="T12" fmla="*/ 534 w 692"/>
              <a:gd name="T13" fmla="*/ 649 h 814"/>
              <a:gd name="T14" fmla="*/ 503 w 692"/>
              <a:gd name="T15" fmla="*/ 683 h 814"/>
              <a:gd name="T16" fmla="*/ 472 w 692"/>
              <a:gd name="T17" fmla="*/ 748 h 814"/>
              <a:gd name="T18" fmla="*/ 409 w 692"/>
              <a:gd name="T19" fmla="*/ 813 h 814"/>
              <a:gd name="T20" fmla="*/ 314 w 692"/>
              <a:gd name="T21" fmla="*/ 748 h 814"/>
              <a:gd name="T22" fmla="*/ 251 w 692"/>
              <a:gd name="T23" fmla="*/ 716 h 814"/>
              <a:gd name="T24" fmla="*/ 220 w 692"/>
              <a:gd name="T25" fmla="*/ 683 h 814"/>
              <a:gd name="T26" fmla="*/ 189 w 692"/>
              <a:gd name="T27" fmla="*/ 683 h 814"/>
              <a:gd name="T28" fmla="*/ 220 w 692"/>
              <a:gd name="T29" fmla="*/ 649 h 814"/>
              <a:gd name="T30" fmla="*/ 220 w 692"/>
              <a:gd name="T31" fmla="*/ 617 h 814"/>
              <a:gd name="T32" fmla="*/ 220 w 692"/>
              <a:gd name="T33" fmla="*/ 586 h 814"/>
              <a:gd name="T34" fmla="*/ 189 w 692"/>
              <a:gd name="T35" fmla="*/ 586 h 814"/>
              <a:gd name="T36" fmla="*/ 158 w 692"/>
              <a:gd name="T37" fmla="*/ 586 h 814"/>
              <a:gd name="T38" fmla="*/ 126 w 692"/>
              <a:gd name="T39" fmla="*/ 553 h 814"/>
              <a:gd name="T40" fmla="*/ 95 w 692"/>
              <a:gd name="T41" fmla="*/ 488 h 814"/>
              <a:gd name="T42" fmla="*/ 95 w 692"/>
              <a:gd name="T43" fmla="*/ 456 h 814"/>
              <a:gd name="T44" fmla="*/ 64 w 692"/>
              <a:gd name="T45" fmla="*/ 456 h 814"/>
              <a:gd name="T46" fmla="*/ 32 w 692"/>
              <a:gd name="T47" fmla="*/ 423 h 814"/>
              <a:gd name="T48" fmla="*/ 32 w 692"/>
              <a:gd name="T49" fmla="*/ 389 h 814"/>
              <a:gd name="T50" fmla="*/ 32 w 692"/>
              <a:gd name="T51" fmla="*/ 357 h 814"/>
              <a:gd name="T52" fmla="*/ 95 w 692"/>
              <a:gd name="T53" fmla="*/ 357 h 814"/>
              <a:gd name="T54" fmla="*/ 32 w 692"/>
              <a:gd name="T55" fmla="*/ 326 h 814"/>
              <a:gd name="T56" fmla="*/ 32 w 692"/>
              <a:gd name="T57" fmla="*/ 294 h 814"/>
              <a:gd name="T58" fmla="*/ 0 w 692"/>
              <a:gd name="T59" fmla="*/ 260 h 814"/>
              <a:gd name="T60" fmla="*/ 0 w 692"/>
              <a:gd name="T61" fmla="*/ 228 h 814"/>
              <a:gd name="T62" fmla="*/ 64 w 692"/>
              <a:gd name="T63" fmla="*/ 228 h 814"/>
              <a:gd name="T64" fmla="*/ 95 w 692"/>
              <a:gd name="T65" fmla="*/ 196 h 814"/>
              <a:gd name="T66" fmla="*/ 95 w 692"/>
              <a:gd name="T67" fmla="*/ 164 h 814"/>
              <a:gd name="T68" fmla="*/ 126 w 692"/>
              <a:gd name="T69" fmla="*/ 130 h 814"/>
              <a:gd name="T70" fmla="*/ 158 w 692"/>
              <a:gd name="T71" fmla="*/ 66 h 814"/>
              <a:gd name="T72" fmla="*/ 189 w 692"/>
              <a:gd name="T73" fmla="*/ 34 h 814"/>
              <a:gd name="T74" fmla="*/ 220 w 692"/>
              <a:gd name="T75" fmla="*/ 34 h 814"/>
              <a:gd name="T76" fmla="*/ 314 w 692"/>
              <a:gd name="T77" fmla="*/ 34 h 814"/>
              <a:gd name="T78" fmla="*/ 378 w 692"/>
              <a:gd name="T79" fmla="*/ 34 h 814"/>
              <a:gd name="T80" fmla="*/ 440 w 692"/>
              <a:gd name="T81" fmla="*/ 0 h 814"/>
              <a:gd name="T82" fmla="*/ 503 w 692"/>
              <a:gd name="T83" fmla="*/ 34 h 814"/>
              <a:gd name="T84" fmla="*/ 566 w 692"/>
              <a:gd name="T85" fmla="*/ 66 h 814"/>
              <a:gd name="T86" fmla="*/ 597 w 692"/>
              <a:gd name="T87" fmla="*/ 130 h 814"/>
              <a:gd name="T88" fmla="*/ 628 w 692"/>
              <a:gd name="T89" fmla="*/ 196 h 814"/>
              <a:gd name="T90" fmla="*/ 659 w 692"/>
              <a:gd name="T91" fmla="*/ 260 h 814"/>
              <a:gd name="T92" fmla="*/ 659 w 692"/>
              <a:gd name="T93" fmla="*/ 294 h 814"/>
              <a:gd name="T94" fmla="*/ 659 w 692"/>
              <a:gd name="T95" fmla="*/ 326 h 814"/>
              <a:gd name="T96" fmla="*/ 628 w 692"/>
              <a:gd name="T97" fmla="*/ 389 h 814"/>
              <a:gd name="T98" fmla="*/ 659 w 692"/>
              <a:gd name="T99" fmla="*/ 389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92" h="814">
                <a:moveTo>
                  <a:pt x="659" y="389"/>
                </a:moveTo>
                <a:lnTo>
                  <a:pt x="691" y="423"/>
                </a:lnTo>
                <a:lnTo>
                  <a:pt x="659" y="456"/>
                </a:lnTo>
                <a:lnTo>
                  <a:pt x="659" y="488"/>
                </a:lnTo>
                <a:lnTo>
                  <a:pt x="628" y="553"/>
                </a:lnTo>
                <a:lnTo>
                  <a:pt x="597" y="617"/>
                </a:lnTo>
                <a:lnTo>
                  <a:pt x="534" y="649"/>
                </a:lnTo>
                <a:lnTo>
                  <a:pt x="503" y="683"/>
                </a:lnTo>
                <a:lnTo>
                  <a:pt x="472" y="748"/>
                </a:lnTo>
                <a:lnTo>
                  <a:pt x="409" y="813"/>
                </a:lnTo>
                <a:lnTo>
                  <a:pt x="314" y="748"/>
                </a:lnTo>
                <a:lnTo>
                  <a:pt x="251" y="716"/>
                </a:lnTo>
                <a:lnTo>
                  <a:pt x="220" y="683"/>
                </a:lnTo>
                <a:lnTo>
                  <a:pt x="189" y="683"/>
                </a:lnTo>
                <a:lnTo>
                  <a:pt x="220" y="649"/>
                </a:lnTo>
                <a:lnTo>
                  <a:pt x="220" y="617"/>
                </a:lnTo>
                <a:lnTo>
                  <a:pt x="220" y="586"/>
                </a:lnTo>
                <a:lnTo>
                  <a:pt x="189" y="586"/>
                </a:lnTo>
                <a:lnTo>
                  <a:pt x="158" y="586"/>
                </a:lnTo>
                <a:lnTo>
                  <a:pt x="126" y="553"/>
                </a:lnTo>
                <a:lnTo>
                  <a:pt x="95" y="488"/>
                </a:lnTo>
                <a:lnTo>
                  <a:pt x="95" y="456"/>
                </a:lnTo>
                <a:lnTo>
                  <a:pt x="64" y="456"/>
                </a:lnTo>
                <a:lnTo>
                  <a:pt x="32" y="423"/>
                </a:lnTo>
                <a:lnTo>
                  <a:pt x="32" y="389"/>
                </a:lnTo>
                <a:lnTo>
                  <a:pt x="32" y="357"/>
                </a:lnTo>
                <a:lnTo>
                  <a:pt x="95" y="357"/>
                </a:lnTo>
                <a:lnTo>
                  <a:pt x="32" y="326"/>
                </a:lnTo>
                <a:lnTo>
                  <a:pt x="32" y="294"/>
                </a:lnTo>
                <a:lnTo>
                  <a:pt x="0" y="260"/>
                </a:lnTo>
                <a:lnTo>
                  <a:pt x="0" y="228"/>
                </a:lnTo>
                <a:lnTo>
                  <a:pt x="64" y="228"/>
                </a:lnTo>
                <a:lnTo>
                  <a:pt x="95" y="196"/>
                </a:lnTo>
                <a:lnTo>
                  <a:pt x="95" y="164"/>
                </a:lnTo>
                <a:lnTo>
                  <a:pt x="126" y="130"/>
                </a:lnTo>
                <a:lnTo>
                  <a:pt x="158" y="66"/>
                </a:lnTo>
                <a:lnTo>
                  <a:pt x="189" y="34"/>
                </a:lnTo>
                <a:lnTo>
                  <a:pt x="220" y="34"/>
                </a:lnTo>
                <a:lnTo>
                  <a:pt x="314" y="34"/>
                </a:lnTo>
                <a:lnTo>
                  <a:pt x="378" y="34"/>
                </a:lnTo>
                <a:lnTo>
                  <a:pt x="440" y="0"/>
                </a:lnTo>
                <a:lnTo>
                  <a:pt x="503" y="34"/>
                </a:lnTo>
                <a:lnTo>
                  <a:pt x="566" y="66"/>
                </a:lnTo>
                <a:lnTo>
                  <a:pt x="597" y="130"/>
                </a:lnTo>
                <a:lnTo>
                  <a:pt x="628" y="196"/>
                </a:lnTo>
                <a:lnTo>
                  <a:pt x="659" y="260"/>
                </a:lnTo>
                <a:lnTo>
                  <a:pt x="659" y="294"/>
                </a:lnTo>
                <a:lnTo>
                  <a:pt x="659" y="326"/>
                </a:lnTo>
                <a:lnTo>
                  <a:pt x="628" y="389"/>
                </a:lnTo>
                <a:lnTo>
                  <a:pt x="659" y="389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25" name="Freeform 53"/>
          <p:cNvSpPr>
            <a:spLocks noChangeArrowheads="1"/>
          </p:cNvSpPr>
          <p:nvPr/>
        </p:nvSpPr>
        <p:spPr bwMode="auto">
          <a:xfrm>
            <a:off x="528638" y="3100388"/>
            <a:ext cx="247650" cy="292100"/>
          </a:xfrm>
          <a:custGeom>
            <a:avLst/>
            <a:gdLst>
              <a:gd name="T0" fmla="*/ 659 w 692"/>
              <a:gd name="T1" fmla="*/ 389 h 814"/>
              <a:gd name="T2" fmla="*/ 691 w 692"/>
              <a:gd name="T3" fmla="*/ 423 h 814"/>
              <a:gd name="T4" fmla="*/ 659 w 692"/>
              <a:gd name="T5" fmla="*/ 456 h 814"/>
              <a:gd name="T6" fmla="*/ 659 w 692"/>
              <a:gd name="T7" fmla="*/ 488 h 814"/>
              <a:gd name="T8" fmla="*/ 628 w 692"/>
              <a:gd name="T9" fmla="*/ 553 h 814"/>
              <a:gd name="T10" fmla="*/ 597 w 692"/>
              <a:gd name="T11" fmla="*/ 617 h 814"/>
              <a:gd name="T12" fmla="*/ 534 w 692"/>
              <a:gd name="T13" fmla="*/ 649 h 814"/>
              <a:gd name="T14" fmla="*/ 503 w 692"/>
              <a:gd name="T15" fmla="*/ 683 h 814"/>
              <a:gd name="T16" fmla="*/ 472 w 692"/>
              <a:gd name="T17" fmla="*/ 748 h 814"/>
              <a:gd name="T18" fmla="*/ 409 w 692"/>
              <a:gd name="T19" fmla="*/ 813 h 814"/>
              <a:gd name="T20" fmla="*/ 314 w 692"/>
              <a:gd name="T21" fmla="*/ 748 h 814"/>
              <a:gd name="T22" fmla="*/ 251 w 692"/>
              <a:gd name="T23" fmla="*/ 716 h 814"/>
              <a:gd name="T24" fmla="*/ 220 w 692"/>
              <a:gd name="T25" fmla="*/ 683 h 814"/>
              <a:gd name="T26" fmla="*/ 189 w 692"/>
              <a:gd name="T27" fmla="*/ 683 h 814"/>
              <a:gd name="T28" fmla="*/ 220 w 692"/>
              <a:gd name="T29" fmla="*/ 649 h 814"/>
              <a:gd name="T30" fmla="*/ 220 w 692"/>
              <a:gd name="T31" fmla="*/ 617 h 814"/>
              <a:gd name="T32" fmla="*/ 220 w 692"/>
              <a:gd name="T33" fmla="*/ 586 h 814"/>
              <a:gd name="T34" fmla="*/ 189 w 692"/>
              <a:gd name="T35" fmla="*/ 586 h 814"/>
              <a:gd name="T36" fmla="*/ 158 w 692"/>
              <a:gd name="T37" fmla="*/ 586 h 814"/>
              <a:gd name="T38" fmla="*/ 126 w 692"/>
              <a:gd name="T39" fmla="*/ 553 h 814"/>
              <a:gd name="T40" fmla="*/ 95 w 692"/>
              <a:gd name="T41" fmla="*/ 488 h 814"/>
              <a:gd name="T42" fmla="*/ 95 w 692"/>
              <a:gd name="T43" fmla="*/ 456 h 814"/>
              <a:gd name="T44" fmla="*/ 64 w 692"/>
              <a:gd name="T45" fmla="*/ 456 h 814"/>
              <a:gd name="T46" fmla="*/ 32 w 692"/>
              <a:gd name="T47" fmla="*/ 423 h 814"/>
              <a:gd name="T48" fmla="*/ 32 w 692"/>
              <a:gd name="T49" fmla="*/ 389 h 814"/>
              <a:gd name="T50" fmla="*/ 32 w 692"/>
              <a:gd name="T51" fmla="*/ 357 h 814"/>
              <a:gd name="T52" fmla="*/ 95 w 692"/>
              <a:gd name="T53" fmla="*/ 357 h 814"/>
              <a:gd name="T54" fmla="*/ 32 w 692"/>
              <a:gd name="T55" fmla="*/ 326 h 814"/>
              <a:gd name="T56" fmla="*/ 32 w 692"/>
              <a:gd name="T57" fmla="*/ 294 h 814"/>
              <a:gd name="T58" fmla="*/ 0 w 692"/>
              <a:gd name="T59" fmla="*/ 260 h 814"/>
              <a:gd name="T60" fmla="*/ 0 w 692"/>
              <a:gd name="T61" fmla="*/ 228 h 814"/>
              <a:gd name="T62" fmla="*/ 64 w 692"/>
              <a:gd name="T63" fmla="*/ 228 h 814"/>
              <a:gd name="T64" fmla="*/ 95 w 692"/>
              <a:gd name="T65" fmla="*/ 196 h 814"/>
              <a:gd name="T66" fmla="*/ 95 w 692"/>
              <a:gd name="T67" fmla="*/ 164 h 814"/>
              <a:gd name="T68" fmla="*/ 126 w 692"/>
              <a:gd name="T69" fmla="*/ 130 h 814"/>
              <a:gd name="T70" fmla="*/ 158 w 692"/>
              <a:gd name="T71" fmla="*/ 66 h 814"/>
              <a:gd name="T72" fmla="*/ 189 w 692"/>
              <a:gd name="T73" fmla="*/ 34 h 814"/>
              <a:gd name="T74" fmla="*/ 220 w 692"/>
              <a:gd name="T75" fmla="*/ 34 h 814"/>
              <a:gd name="T76" fmla="*/ 314 w 692"/>
              <a:gd name="T77" fmla="*/ 34 h 814"/>
              <a:gd name="T78" fmla="*/ 378 w 692"/>
              <a:gd name="T79" fmla="*/ 34 h 814"/>
              <a:gd name="T80" fmla="*/ 440 w 692"/>
              <a:gd name="T81" fmla="*/ 0 h 814"/>
              <a:gd name="T82" fmla="*/ 503 w 692"/>
              <a:gd name="T83" fmla="*/ 34 h 814"/>
              <a:gd name="T84" fmla="*/ 566 w 692"/>
              <a:gd name="T85" fmla="*/ 66 h 814"/>
              <a:gd name="T86" fmla="*/ 597 w 692"/>
              <a:gd name="T87" fmla="*/ 130 h 814"/>
              <a:gd name="T88" fmla="*/ 628 w 692"/>
              <a:gd name="T89" fmla="*/ 196 h 814"/>
              <a:gd name="T90" fmla="*/ 659 w 692"/>
              <a:gd name="T91" fmla="*/ 260 h 814"/>
              <a:gd name="T92" fmla="*/ 659 w 692"/>
              <a:gd name="T93" fmla="*/ 294 h 814"/>
              <a:gd name="T94" fmla="*/ 659 w 692"/>
              <a:gd name="T95" fmla="*/ 326 h 814"/>
              <a:gd name="T96" fmla="*/ 628 w 692"/>
              <a:gd name="T97" fmla="*/ 389 h 814"/>
              <a:gd name="T98" fmla="*/ 659 w 692"/>
              <a:gd name="T99" fmla="*/ 389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92" h="814">
                <a:moveTo>
                  <a:pt x="659" y="389"/>
                </a:moveTo>
                <a:lnTo>
                  <a:pt x="691" y="423"/>
                </a:lnTo>
                <a:lnTo>
                  <a:pt x="659" y="456"/>
                </a:lnTo>
                <a:lnTo>
                  <a:pt x="659" y="488"/>
                </a:lnTo>
                <a:lnTo>
                  <a:pt x="628" y="553"/>
                </a:lnTo>
                <a:lnTo>
                  <a:pt x="597" y="617"/>
                </a:lnTo>
                <a:lnTo>
                  <a:pt x="534" y="649"/>
                </a:lnTo>
                <a:lnTo>
                  <a:pt x="503" y="683"/>
                </a:lnTo>
                <a:lnTo>
                  <a:pt x="472" y="748"/>
                </a:lnTo>
                <a:lnTo>
                  <a:pt x="409" y="813"/>
                </a:lnTo>
                <a:lnTo>
                  <a:pt x="314" y="748"/>
                </a:lnTo>
                <a:lnTo>
                  <a:pt x="251" y="716"/>
                </a:lnTo>
                <a:lnTo>
                  <a:pt x="220" y="683"/>
                </a:lnTo>
                <a:lnTo>
                  <a:pt x="189" y="683"/>
                </a:lnTo>
                <a:lnTo>
                  <a:pt x="220" y="649"/>
                </a:lnTo>
                <a:lnTo>
                  <a:pt x="220" y="617"/>
                </a:lnTo>
                <a:lnTo>
                  <a:pt x="220" y="586"/>
                </a:lnTo>
                <a:lnTo>
                  <a:pt x="189" y="586"/>
                </a:lnTo>
                <a:lnTo>
                  <a:pt x="158" y="586"/>
                </a:lnTo>
                <a:lnTo>
                  <a:pt x="126" y="553"/>
                </a:lnTo>
                <a:lnTo>
                  <a:pt x="95" y="488"/>
                </a:lnTo>
                <a:lnTo>
                  <a:pt x="95" y="456"/>
                </a:lnTo>
                <a:lnTo>
                  <a:pt x="64" y="456"/>
                </a:lnTo>
                <a:lnTo>
                  <a:pt x="32" y="423"/>
                </a:lnTo>
                <a:lnTo>
                  <a:pt x="32" y="389"/>
                </a:lnTo>
                <a:lnTo>
                  <a:pt x="32" y="357"/>
                </a:lnTo>
                <a:lnTo>
                  <a:pt x="95" y="357"/>
                </a:lnTo>
                <a:lnTo>
                  <a:pt x="32" y="326"/>
                </a:lnTo>
                <a:lnTo>
                  <a:pt x="32" y="294"/>
                </a:lnTo>
                <a:lnTo>
                  <a:pt x="0" y="260"/>
                </a:lnTo>
                <a:lnTo>
                  <a:pt x="0" y="228"/>
                </a:lnTo>
                <a:lnTo>
                  <a:pt x="64" y="228"/>
                </a:lnTo>
                <a:lnTo>
                  <a:pt x="95" y="196"/>
                </a:lnTo>
                <a:lnTo>
                  <a:pt x="95" y="164"/>
                </a:lnTo>
                <a:lnTo>
                  <a:pt x="126" y="130"/>
                </a:lnTo>
                <a:lnTo>
                  <a:pt x="158" y="66"/>
                </a:lnTo>
                <a:lnTo>
                  <a:pt x="189" y="34"/>
                </a:lnTo>
                <a:lnTo>
                  <a:pt x="220" y="34"/>
                </a:lnTo>
                <a:lnTo>
                  <a:pt x="314" y="34"/>
                </a:lnTo>
                <a:lnTo>
                  <a:pt x="378" y="34"/>
                </a:lnTo>
                <a:lnTo>
                  <a:pt x="440" y="0"/>
                </a:lnTo>
                <a:lnTo>
                  <a:pt x="503" y="34"/>
                </a:lnTo>
                <a:lnTo>
                  <a:pt x="566" y="66"/>
                </a:lnTo>
                <a:lnTo>
                  <a:pt x="597" y="130"/>
                </a:lnTo>
                <a:lnTo>
                  <a:pt x="628" y="196"/>
                </a:lnTo>
                <a:lnTo>
                  <a:pt x="659" y="260"/>
                </a:lnTo>
                <a:lnTo>
                  <a:pt x="659" y="294"/>
                </a:lnTo>
                <a:lnTo>
                  <a:pt x="659" y="326"/>
                </a:lnTo>
                <a:lnTo>
                  <a:pt x="628" y="389"/>
                </a:lnTo>
                <a:lnTo>
                  <a:pt x="659" y="389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26" name="Freeform 54"/>
          <p:cNvSpPr>
            <a:spLocks noChangeArrowheads="1"/>
          </p:cNvSpPr>
          <p:nvPr/>
        </p:nvSpPr>
        <p:spPr bwMode="auto">
          <a:xfrm>
            <a:off x="676275" y="3240088"/>
            <a:ext cx="360363" cy="385763"/>
          </a:xfrm>
          <a:custGeom>
            <a:avLst/>
            <a:gdLst>
              <a:gd name="T0" fmla="*/ 974 w 1006"/>
              <a:gd name="T1" fmla="*/ 1073 h 1074"/>
              <a:gd name="T2" fmla="*/ 910 w 1006"/>
              <a:gd name="T3" fmla="*/ 1073 h 1074"/>
              <a:gd name="T4" fmla="*/ 816 w 1006"/>
              <a:gd name="T5" fmla="*/ 1041 h 1074"/>
              <a:gd name="T6" fmla="*/ 723 w 1006"/>
              <a:gd name="T7" fmla="*/ 975 h 1074"/>
              <a:gd name="T8" fmla="*/ 660 w 1006"/>
              <a:gd name="T9" fmla="*/ 944 h 1074"/>
              <a:gd name="T10" fmla="*/ 628 w 1006"/>
              <a:gd name="T11" fmla="*/ 944 h 1074"/>
              <a:gd name="T12" fmla="*/ 565 w 1006"/>
              <a:gd name="T13" fmla="*/ 878 h 1074"/>
              <a:gd name="T14" fmla="*/ 502 w 1006"/>
              <a:gd name="T15" fmla="*/ 845 h 1074"/>
              <a:gd name="T16" fmla="*/ 472 w 1006"/>
              <a:gd name="T17" fmla="*/ 813 h 1074"/>
              <a:gd name="T18" fmla="*/ 440 w 1006"/>
              <a:gd name="T19" fmla="*/ 780 h 1074"/>
              <a:gd name="T20" fmla="*/ 409 w 1006"/>
              <a:gd name="T21" fmla="*/ 748 h 1074"/>
              <a:gd name="T22" fmla="*/ 377 w 1006"/>
              <a:gd name="T23" fmla="*/ 716 h 1074"/>
              <a:gd name="T24" fmla="*/ 314 w 1006"/>
              <a:gd name="T25" fmla="*/ 650 h 1074"/>
              <a:gd name="T26" fmla="*/ 282 w 1006"/>
              <a:gd name="T27" fmla="*/ 618 h 1074"/>
              <a:gd name="T28" fmla="*/ 250 w 1006"/>
              <a:gd name="T29" fmla="*/ 618 h 1074"/>
              <a:gd name="T30" fmla="*/ 220 w 1006"/>
              <a:gd name="T31" fmla="*/ 618 h 1074"/>
              <a:gd name="T32" fmla="*/ 189 w 1006"/>
              <a:gd name="T33" fmla="*/ 585 h 1074"/>
              <a:gd name="T34" fmla="*/ 125 w 1006"/>
              <a:gd name="T35" fmla="*/ 520 h 1074"/>
              <a:gd name="T36" fmla="*/ 94 w 1006"/>
              <a:gd name="T37" fmla="*/ 488 h 1074"/>
              <a:gd name="T38" fmla="*/ 31 w 1006"/>
              <a:gd name="T39" fmla="*/ 488 h 1074"/>
              <a:gd name="T40" fmla="*/ 31 w 1006"/>
              <a:gd name="T41" fmla="*/ 456 h 1074"/>
              <a:gd name="T42" fmla="*/ 0 w 1006"/>
              <a:gd name="T43" fmla="*/ 424 h 1074"/>
              <a:gd name="T44" fmla="*/ 31 w 1006"/>
              <a:gd name="T45" fmla="*/ 390 h 1074"/>
              <a:gd name="T46" fmla="*/ 63 w 1006"/>
              <a:gd name="T47" fmla="*/ 358 h 1074"/>
              <a:gd name="T48" fmla="*/ 94 w 1006"/>
              <a:gd name="T49" fmla="*/ 293 h 1074"/>
              <a:gd name="T50" fmla="*/ 125 w 1006"/>
              <a:gd name="T51" fmla="*/ 260 h 1074"/>
              <a:gd name="T52" fmla="*/ 189 w 1006"/>
              <a:gd name="T53" fmla="*/ 228 h 1074"/>
              <a:gd name="T54" fmla="*/ 220 w 1006"/>
              <a:gd name="T55" fmla="*/ 164 h 1074"/>
              <a:gd name="T56" fmla="*/ 250 w 1006"/>
              <a:gd name="T57" fmla="*/ 98 h 1074"/>
              <a:gd name="T58" fmla="*/ 250 w 1006"/>
              <a:gd name="T59" fmla="*/ 66 h 1074"/>
              <a:gd name="T60" fmla="*/ 282 w 1006"/>
              <a:gd name="T61" fmla="*/ 33 h 1074"/>
              <a:gd name="T62" fmla="*/ 250 w 1006"/>
              <a:gd name="T63" fmla="*/ 0 h 1074"/>
              <a:gd name="T64" fmla="*/ 345 w 1006"/>
              <a:gd name="T65" fmla="*/ 0 h 1074"/>
              <a:gd name="T66" fmla="*/ 409 w 1006"/>
              <a:gd name="T67" fmla="*/ 0 h 1074"/>
              <a:gd name="T68" fmla="*/ 440 w 1006"/>
              <a:gd name="T69" fmla="*/ 33 h 1074"/>
              <a:gd name="T70" fmla="*/ 502 w 1006"/>
              <a:gd name="T71" fmla="*/ 66 h 1074"/>
              <a:gd name="T72" fmla="*/ 502 w 1006"/>
              <a:gd name="T73" fmla="*/ 130 h 1074"/>
              <a:gd name="T74" fmla="*/ 502 w 1006"/>
              <a:gd name="T75" fmla="*/ 197 h 1074"/>
              <a:gd name="T76" fmla="*/ 502 w 1006"/>
              <a:gd name="T77" fmla="*/ 260 h 1074"/>
              <a:gd name="T78" fmla="*/ 502 w 1006"/>
              <a:gd name="T79" fmla="*/ 293 h 1074"/>
              <a:gd name="T80" fmla="*/ 533 w 1006"/>
              <a:gd name="T81" fmla="*/ 293 h 1074"/>
              <a:gd name="T82" fmla="*/ 565 w 1006"/>
              <a:gd name="T83" fmla="*/ 326 h 1074"/>
              <a:gd name="T84" fmla="*/ 596 w 1006"/>
              <a:gd name="T85" fmla="*/ 358 h 1074"/>
              <a:gd name="T86" fmla="*/ 596 w 1006"/>
              <a:gd name="T87" fmla="*/ 326 h 1074"/>
              <a:gd name="T88" fmla="*/ 628 w 1006"/>
              <a:gd name="T89" fmla="*/ 326 h 1074"/>
              <a:gd name="T90" fmla="*/ 660 w 1006"/>
              <a:gd name="T91" fmla="*/ 293 h 1074"/>
              <a:gd name="T92" fmla="*/ 660 w 1006"/>
              <a:gd name="T93" fmla="*/ 260 h 1074"/>
              <a:gd name="T94" fmla="*/ 692 w 1006"/>
              <a:gd name="T95" fmla="*/ 197 h 1074"/>
              <a:gd name="T96" fmla="*/ 723 w 1006"/>
              <a:gd name="T97" fmla="*/ 228 h 1074"/>
              <a:gd name="T98" fmla="*/ 753 w 1006"/>
              <a:gd name="T99" fmla="*/ 260 h 1074"/>
              <a:gd name="T100" fmla="*/ 753 w 1006"/>
              <a:gd name="T101" fmla="*/ 358 h 1074"/>
              <a:gd name="T102" fmla="*/ 753 w 1006"/>
              <a:gd name="T103" fmla="*/ 488 h 1074"/>
              <a:gd name="T104" fmla="*/ 785 w 1006"/>
              <a:gd name="T105" fmla="*/ 520 h 1074"/>
              <a:gd name="T106" fmla="*/ 785 w 1006"/>
              <a:gd name="T107" fmla="*/ 553 h 1074"/>
              <a:gd name="T108" fmla="*/ 847 w 1006"/>
              <a:gd name="T109" fmla="*/ 585 h 1074"/>
              <a:gd name="T110" fmla="*/ 879 w 1006"/>
              <a:gd name="T111" fmla="*/ 618 h 1074"/>
              <a:gd name="T112" fmla="*/ 910 w 1006"/>
              <a:gd name="T113" fmla="*/ 650 h 1074"/>
              <a:gd name="T114" fmla="*/ 974 w 1006"/>
              <a:gd name="T115" fmla="*/ 716 h 1074"/>
              <a:gd name="T116" fmla="*/ 1005 w 1006"/>
              <a:gd name="T117" fmla="*/ 748 h 1074"/>
              <a:gd name="T118" fmla="*/ 1005 w 1006"/>
              <a:gd name="T119" fmla="*/ 813 h 1074"/>
              <a:gd name="T120" fmla="*/ 974 w 1006"/>
              <a:gd name="T121" fmla="*/ 1073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06" h="1074">
                <a:moveTo>
                  <a:pt x="974" y="1073"/>
                </a:moveTo>
                <a:lnTo>
                  <a:pt x="910" y="1073"/>
                </a:lnTo>
                <a:lnTo>
                  <a:pt x="816" y="1041"/>
                </a:lnTo>
                <a:lnTo>
                  <a:pt x="723" y="975"/>
                </a:lnTo>
                <a:lnTo>
                  <a:pt x="660" y="944"/>
                </a:lnTo>
                <a:lnTo>
                  <a:pt x="628" y="944"/>
                </a:lnTo>
                <a:lnTo>
                  <a:pt x="565" y="878"/>
                </a:lnTo>
                <a:lnTo>
                  <a:pt x="502" y="845"/>
                </a:lnTo>
                <a:lnTo>
                  <a:pt x="472" y="813"/>
                </a:lnTo>
                <a:lnTo>
                  <a:pt x="440" y="780"/>
                </a:lnTo>
                <a:lnTo>
                  <a:pt x="409" y="748"/>
                </a:lnTo>
                <a:lnTo>
                  <a:pt x="377" y="716"/>
                </a:lnTo>
                <a:lnTo>
                  <a:pt x="314" y="650"/>
                </a:lnTo>
                <a:lnTo>
                  <a:pt x="282" y="618"/>
                </a:lnTo>
                <a:lnTo>
                  <a:pt x="250" y="618"/>
                </a:lnTo>
                <a:lnTo>
                  <a:pt x="220" y="618"/>
                </a:lnTo>
                <a:lnTo>
                  <a:pt x="189" y="585"/>
                </a:lnTo>
                <a:lnTo>
                  <a:pt x="125" y="520"/>
                </a:lnTo>
                <a:lnTo>
                  <a:pt x="94" y="488"/>
                </a:lnTo>
                <a:lnTo>
                  <a:pt x="31" y="488"/>
                </a:lnTo>
                <a:lnTo>
                  <a:pt x="31" y="456"/>
                </a:lnTo>
                <a:lnTo>
                  <a:pt x="0" y="424"/>
                </a:lnTo>
                <a:lnTo>
                  <a:pt x="31" y="390"/>
                </a:lnTo>
                <a:lnTo>
                  <a:pt x="63" y="358"/>
                </a:lnTo>
                <a:lnTo>
                  <a:pt x="94" y="293"/>
                </a:lnTo>
                <a:lnTo>
                  <a:pt x="125" y="260"/>
                </a:lnTo>
                <a:lnTo>
                  <a:pt x="189" y="228"/>
                </a:lnTo>
                <a:lnTo>
                  <a:pt x="220" y="164"/>
                </a:lnTo>
                <a:lnTo>
                  <a:pt x="250" y="98"/>
                </a:lnTo>
                <a:lnTo>
                  <a:pt x="250" y="66"/>
                </a:lnTo>
                <a:lnTo>
                  <a:pt x="282" y="33"/>
                </a:lnTo>
                <a:lnTo>
                  <a:pt x="250" y="0"/>
                </a:lnTo>
                <a:lnTo>
                  <a:pt x="345" y="0"/>
                </a:lnTo>
                <a:lnTo>
                  <a:pt x="409" y="0"/>
                </a:lnTo>
                <a:lnTo>
                  <a:pt x="440" y="33"/>
                </a:lnTo>
                <a:lnTo>
                  <a:pt x="502" y="66"/>
                </a:lnTo>
                <a:lnTo>
                  <a:pt x="502" y="130"/>
                </a:lnTo>
                <a:lnTo>
                  <a:pt x="502" y="197"/>
                </a:lnTo>
                <a:lnTo>
                  <a:pt x="502" y="260"/>
                </a:lnTo>
                <a:lnTo>
                  <a:pt x="502" y="293"/>
                </a:lnTo>
                <a:lnTo>
                  <a:pt x="533" y="293"/>
                </a:lnTo>
                <a:lnTo>
                  <a:pt x="565" y="326"/>
                </a:lnTo>
                <a:lnTo>
                  <a:pt x="596" y="358"/>
                </a:lnTo>
                <a:lnTo>
                  <a:pt x="596" y="326"/>
                </a:lnTo>
                <a:lnTo>
                  <a:pt x="628" y="326"/>
                </a:lnTo>
                <a:lnTo>
                  <a:pt x="660" y="293"/>
                </a:lnTo>
                <a:lnTo>
                  <a:pt x="660" y="260"/>
                </a:lnTo>
                <a:lnTo>
                  <a:pt x="692" y="197"/>
                </a:lnTo>
                <a:lnTo>
                  <a:pt x="723" y="228"/>
                </a:lnTo>
                <a:lnTo>
                  <a:pt x="753" y="260"/>
                </a:lnTo>
                <a:lnTo>
                  <a:pt x="753" y="358"/>
                </a:lnTo>
                <a:lnTo>
                  <a:pt x="753" y="488"/>
                </a:lnTo>
                <a:lnTo>
                  <a:pt x="785" y="520"/>
                </a:lnTo>
                <a:lnTo>
                  <a:pt x="785" y="553"/>
                </a:lnTo>
                <a:lnTo>
                  <a:pt x="847" y="585"/>
                </a:lnTo>
                <a:lnTo>
                  <a:pt x="879" y="618"/>
                </a:lnTo>
                <a:lnTo>
                  <a:pt x="910" y="650"/>
                </a:lnTo>
                <a:lnTo>
                  <a:pt x="974" y="716"/>
                </a:lnTo>
                <a:lnTo>
                  <a:pt x="1005" y="748"/>
                </a:lnTo>
                <a:lnTo>
                  <a:pt x="1005" y="813"/>
                </a:lnTo>
                <a:lnTo>
                  <a:pt x="974" y="1073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27" name="Freeform 55"/>
          <p:cNvSpPr>
            <a:spLocks noChangeArrowheads="1"/>
          </p:cNvSpPr>
          <p:nvPr/>
        </p:nvSpPr>
        <p:spPr bwMode="auto">
          <a:xfrm>
            <a:off x="676275" y="3240088"/>
            <a:ext cx="360363" cy="385763"/>
          </a:xfrm>
          <a:custGeom>
            <a:avLst/>
            <a:gdLst>
              <a:gd name="T0" fmla="*/ 974 w 1006"/>
              <a:gd name="T1" fmla="*/ 1073 h 1074"/>
              <a:gd name="T2" fmla="*/ 910 w 1006"/>
              <a:gd name="T3" fmla="*/ 1073 h 1074"/>
              <a:gd name="T4" fmla="*/ 816 w 1006"/>
              <a:gd name="T5" fmla="*/ 1041 h 1074"/>
              <a:gd name="T6" fmla="*/ 723 w 1006"/>
              <a:gd name="T7" fmla="*/ 975 h 1074"/>
              <a:gd name="T8" fmla="*/ 660 w 1006"/>
              <a:gd name="T9" fmla="*/ 944 h 1074"/>
              <a:gd name="T10" fmla="*/ 628 w 1006"/>
              <a:gd name="T11" fmla="*/ 944 h 1074"/>
              <a:gd name="T12" fmla="*/ 565 w 1006"/>
              <a:gd name="T13" fmla="*/ 878 h 1074"/>
              <a:gd name="T14" fmla="*/ 502 w 1006"/>
              <a:gd name="T15" fmla="*/ 845 h 1074"/>
              <a:gd name="T16" fmla="*/ 472 w 1006"/>
              <a:gd name="T17" fmla="*/ 813 h 1074"/>
              <a:gd name="T18" fmla="*/ 440 w 1006"/>
              <a:gd name="T19" fmla="*/ 780 h 1074"/>
              <a:gd name="T20" fmla="*/ 409 w 1006"/>
              <a:gd name="T21" fmla="*/ 748 h 1074"/>
              <a:gd name="T22" fmla="*/ 377 w 1006"/>
              <a:gd name="T23" fmla="*/ 716 h 1074"/>
              <a:gd name="T24" fmla="*/ 314 w 1006"/>
              <a:gd name="T25" fmla="*/ 650 h 1074"/>
              <a:gd name="T26" fmla="*/ 282 w 1006"/>
              <a:gd name="T27" fmla="*/ 618 h 1074"/>
              <a:gd name="T28" fmla="*/ 250 w 1006"/>
              <a:gd name="T29" fmla="*/ 618 h 1074"/>
              <a:gd name="T30" fmla="*/ 220 w 1006"/>
              <a:gd name="T31" fmla="*/ 618 h 1074"/>
              <a:gd name="T32" fmla="*/ 189 w 1006"/>
              <a:gd name="T33" fmla="*/ 585 h 1074"/>
              <a:gd name="T34" fmla="*/ 125 w 1006"/>
              <a:gd name="T35" fmla="*/ 520 h 1074"/>
              <a:gd name="T36" fmla="*/ 94 w 1006"/>
              <a:gd name="T37" fmla="*/ 488 h 1074"/>
              <a:gd name="T38" fmla="*/ 31 w 1006"/>
              <a:gd name="T39" fmla="*/ 488 h 1074"/>
              <a:gd name="T40" fmla="*/ 31 w 1006"/>
              <a:gd name="T41" fmla="*/ 456 h 1074"/>
              <a:gd name="T42" fmla="*/ 0 w 1006"/>
              <a:gd name="T43" fmla="*/ 424 h 1074"/>
              <a:gd name="T44" fmla="*/ 31 w 1006"/>
              <a:gd name="T45" fmla="*/ 390 h 1074"/>
              <a:gd name="T46" fmla="*/ 63 w 1006"/>
              <a:gd name="T47" fmla="*/ 358 h 1074"/>
              <a:gd name="T48" fmla="*/ 94 w 1006"/>
              <a:gd name="T49" fmla="*/ 293 h 1074"/>
              <a:gd name="T50" fmla="*/ 125 w 1006"/>
              <a:gd name="T51" fmla="*/ 260 h 1074"/>
              <a:gd name="T52" fmla="*/ 189 w 1006"/>
              <a:gd name="T53" fmla="*/ 228 h 1074"/>
              <a:gd name="T54" fmla="*/ 220 w 1006"/>
              <a:gd name="T55" fmla="*/ 164 h 1074"/>
              <a:gd name="T56" fmla="*/ 250 w 1006"/>
              <a:gd name="T57" fmla="*/ 98 h 1074"/>
              <a:gd name="T58" fmla="*/ 250 w 1006"/>
              <a:gd name="T59" fmla="*/ 66 h 1074"/>
              <a:gd name="T60" fmla="*/ 282 w 1006"/>
              <a:gd name="T61" fmla="*/ 33 h 1074"/>
              <a:gd name="T62" fmla="*/ 250 w 1006"/>
              <a:gd name="T63" fmla="*/ 0 h 1074"/>
              <a:gd name="T64" fmla="*/ 345 w 1006"/>
              <a:gd name="T65" fmla="*/ 0 h 1074"/>
              <a:gd name="T66" fmla="*/ 409 w 1006"/>
              <a:gd name="T67" fmla="*/ 0 h 1074"/>
              <a:gd name="T68" fmla="*/ 440 w 1006"/>
              <a:gd name="T69" fmla="*/ 33 h 1074"/>
              <a:gd name="T70" fmla="*/ 502 w 1006"/>
              <a:gd name="T71" fmla="*/ 66 h 1074"/>
              <a:gd name="T72" fmla="*/ 502 w 1006"/>
              <a:gd name="T73" fmla="*/ 130 h 1074"/>
              <a:gd name="T74" fmla="*/ 502 w 1006"/>
              <a:gd name="T75" fmla="*/ 197 h 1074"/>
              <a:gd name="T76" fmla="*/ 502 w 1006"/>
              <a:gd name="T77" fmla="*/ 260 h 1074"/>
              <a:gd name="T78" fmla="*/ 502 w 1006"/>
              <a:gd name="T79" fmla="*/ 293 h 1074"/>
              <a:gd name="T80" fmla="*/ 533 w 1006"/>
              <a:gd name="T81" fmla="*/ 293 h 1074"/>
              <a:gd name="T82" fmla="*/ 565 w 1006"/>
              <a:gd name="T83" fmla="*/ 326 h 1074"/>
              <a:gd name="T84" fmla="*/ 596 w 1006"/>
              <a:gd name="T85" fmla="*/ 358 h 1074"/>
              <a:gd name="T86" fmla="*/ 596 w 1006"/>
              <a:gd name="T87" fmla="*/ 326 h 1074"/>
              <a:gd name="T88" fmla="*/ 628 w 1006"/>
              <a:gd name="T89" fmla="*/ 326 h 1074"/>
              <a:gd name="T90" fmla="*/ 660 w 1006"/>
              <a:gd name="T91" fmla="*/ 293 h 1074"/>
              <a:gd name="T92" fmla="*/ 660 w 1006"/>
              <a:gd name="T93" fmla="*/ 260 h 1074"/>
              <a:gd name="T94" fmla="*/ 692 w 1006"/>
              <a:gd name="T95" fmla="*/ 197 h 1074"/>
              <a:gd name="T96" fmla="*/ 723 w 1006"/>
              <a:gd name="T97" fmla="*/ 228 h 1074"/>
              <a:gd name="T98" fmla="*/ 753 w 1006"/>
              <a:gd name="T99" fmla="*/ 260 h 1074"/>
              <a:gd name="T100" fmla="*/ 753 w 1006"/>
              <a:gd name="T101" fmla="*/ 358 h 1074"/>
              <a:gd name="T102" fmla="*/ 753 w 1006"/>
              <a:gd name="T103" fmla="*/ 488 h 1074"/>
              <a:gd name="T104" fmla="*/ 785 w 1006"/>
              <a:gd name="T105" fmla="*/ 520 h 1074"/>
              <a:gd name="T106" fmla="*/ 785 w 1006"/>
              <a:gd name="T107" fmla="*/ 553 h 1074"/>
              <a:gd name="T108" fmla="*/ 847 w 1006"/>
              <a:gd name="T109" fmla="*/ 585 h 1074"/>
              <a:gd name="T110" fmla="*/ 879 w 1006"/>
              <a:gd name="T111" fmla="*/ 618 h 1074"/>
              <a:gd name="T112" fmla="*/ 910 w 1006"/>
              <a:gd name="T113" fmla="*/ 650 h 1074"/>
              <a:gd name="T114" fmla="*/ 974 w 1006"/>
              <a:gd name="T115" fmla="*/ 716 h 1074"/>
              <a:gd name="T116" fmla="*/ 1005 w 1006"/>
              <a:gd name="T117" fmla="*/ 748 h 1074"/>
              <a:gd name="T118" fmla="*/ 1005 w 1006"/>
              <a:gd name="T119" fmla="*/ 813 h 1074"/>
              <a:gd name="T120" fmla="*/ 974 w 1006"/>
              <a:gd name="T121" fmla="*/ 1073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06" h="1074">
                <a:moveTo>
                  <a:pt x="974" y="1073"/>
                </a:moveTo>
                <a:lnTo>
                  <a:pt x="910" y="1073"/>
                </a:lnTo>
                <a:lnTo>
                  <a:pt x="816" y="1041"/>
                </a:lnTo>
                <a:lnTo>
                  <a:pt x="723" y="975"/>
                </a:lnTo>
                <a:lnTo>
                  <a:pt x="660" y="944"/>
                </a:lnTo>
                <a:lnTo>
                  <a:pt x="628" y="944"/>
                </a:lnTo>
                <a:lnTo>
                  <a:pt x="565" y="878"/>
                </a:lnTo>
                <a:lnTo>
                  <a:pt x="502" y="845"/>
                </a:lnTo>
                <a:lnTo>
                  <a:pt x="472" y="813"/>
                </a:lnTo>
                <a:lnTo>
                  <a:pt x="440" y="780"/>
                </a:lnTo>
                <a:lnTo>
                  <a:pt x="409" y="748"/>
                </a:lnTo>
                <a:lnTo>
                  <a:pt x="377" y="716"/>
                </a:lnTo>
                <a:lnTo>
                  <a:pt x="314" y="650"/>
                </a:lnTo>
                <a:lnTo>
                  <a:pt x="282" y="618"/>
                </a:lnTo>
                <a:lnTo>
                  <a:pt x="250" y="618"/>
                </a:lnTo>
                <a:lnTo>
                  <a:pt x="220" y="618"/>
                </a:lnTo>
                <a:lnTo>
                  <a:pt x="189" y="585"/>
                </a:lnTo>
                <a:lnTo>
                  <a:pt x="125" y="520"/>
                </a:lnTo>
                <a:lnTo>
                  <a:pt x="94" y="488"/>
                </a:lnTo>
                <a:lnTo>
                  <a:pt x="31" y="488"/>
                </a:lnTo>
                <a:lnTo>
                  <a:pt x="31" y="456"/>
                </a:lnTo>
                <a:lnTo>
                  <a:pt x="0" y="424"/>
                </a:lnTo>
                <a:lnTo>
                  <a:pt x="31" y="390"/>
                </a:lnTo>
                <a:lnTo>
                  <a:pt x="63" y="358"/>
                </a:lnTo>
                <a:lnTo>
                  <a:pt x="94" y="293"/>
                </a:lnTo>
                <a:lnTo>
                  <a:pt x="125" y="260"/>
                </a:lnTo>
                <a:lnTo>
                  <a:pt x="189" y="228"/>
                </a:lnTo>
                <a:lnTo>
                  <a:pt x="220" y="164"/>
                </a:lnTo>
                <a:lnTo>
                  <a:pt x="250" y="98"/>
                </a:lnTo>
                <a:lnTo>
                  <a:pt x="250" y="66"/>
                </a:lnTo>
                <a:lnTo>
                  <a:pt x="282" y="33"/>
                </a:lnTo>
                <a:lnTo>
                  <a:pt x="250" y="0"/>
                </a:lnTo>
                <a:lnTo>
                  <a:pt x="345" y="0"/>
                </a:lnTo>
                <a:lnTo>
                  <a:pt x="409" y="0"/>
                </a:lnTo>
                <a:lnTo>
                  <a:pt x="440" y="33"/>
                </a:lnTo>
                <a:lnTo>
                  <a:pt x="502" y="66"/>
                </a:lnTo>
                <a:lnTo>
                  <a:pt x="502" y="130"/>
                </a:lnTo>
                <a:lnTo>
                  <a:pt x="502" y="197"/>
                </a:lnTo>
                <a:lnTo>
                  <a:pt x="502" y="260"/>
                </a:lnTo>
                <a:lnTo>
                  <a:pt x="502" y="293"/>
                </a:lnTo>
                <a:lnTo>
                  <a:pt x="533" y="293"/>
                </a:lnTo>
                <a:lnTo>
                  <a:pt x="565" y="326"/>
                </a:lnTo>
                <a:lnTo>
                  <a:pt x="596" y="358"/>
                </a:lnTo>
                <a:lnTo>
                  <a:pt x="596" y="326"/>
                </a:lnTo>
                <a:lnTo>
                  <a:pt x="628" y="326"/>
                </a:lnTo>
                <a:lnTo>
                  <a:pt x="660" y="293"/>
                </a:lnTo>
                <a:lnTo>
                  <a:pt x="660" y="260"/>
                </a:lnTo>
                <a:lnTo>
                  <a:pt x="692" y="197"/>
                </a:lnTo>
                <a:lnTo>
                  <a:pt x="723" y="228"/>
                </a:lnTo>
                <a:lnTo>
                  <a:pt x="753" y="260"/>
                </a:lnTo>
                <a:lnTo>
                  <a:pt x="753" y="358"/>
                </a:lnTo>
                <a:lnTo>
                  <a:pt x="753" y="488"/>
                </a:lnTo>
                <a:lnTo>
                  <a:pt x="785" y="520"/>
                </a:lnTo>
                <a:lnTo>
                  <a:pt x="785" y="553"/>
                </a:lnTo>
                <a:lnTo>
                  <a:pt x="847" y="585"/>
                </a:lnTo>
                <a:lnTo>
                  <a:pt x="879" y="618"/>
                </a:lnTo>
                <a:lnTo>
                  <a:pt x="910" y="650"/>
                </a:lnTo>
                <a:lnTo>
                  <a:pt x="974" y="716"/>
                </a:lnTo>
                <a:lnTo>
                  <a:pt x="1005" y="748"/>
                </a:lnTo>
                <a:lnTo>
                  <a:pt x="1005" y="813"/>
                </a:lnTo>
                <a:lnTo>
                  <a:pt x="974" y="1073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28" name="Freeform 56"/>
          <p:cNvSpPr>
            <a:spLocks noChangeArrowheads="1"/>
          </p:cNvSpPr>
          <p:nvPr/>
        </p:nvSpPr>
        <p:spPr bwMode="auto">
          <a:xfrm>
            <a:off x="953343" y="3041650"/>
            <a:ext cx="508000" cy="584200"/>
          </a:xfrm>
          <a:custGeom>
            <a:avLst/>
            <a:gdLst>
              <a:gd name="T0" fmla="*/ 1382 w 1415"/>
              <a:gd name="T1" fmla="*/ 389 h 1625"/>
              <a:gd name="T2" fmla="*/ 1414 w 1415"/>
              <a:gd name="T3" fmla="*/ 551 h 1625"/>
              <a:gd name="T4" fmla="*/ 1414 w 1415"/>
              <a:gd name="T5" fmla="*/ 682 h 1625"/>
              <a:gd name="T6" fmla="*/ 1320 w 1415"/>
              <a:gd name="T7" fmla="*/ 779 h 1625"/>
              <a:gd name="T8" fmla="*/ 1320 w 1415"/>
              <a:gd name="T9" fmla="*/ 844 h 1625"/>
              <a:gd name="T10" fmla="*/ 1257 w 1415"/>
              <a:gd name="T11" fmla="*/ 1007 h 1625"/>
              <a:gd name="T12" fmla="*/ 1257 w 1415"/>
              <a:gd name="T13" fmla="*/ 1071 h 1625"/>
              <a:gd name="T14" fmla="*/ 1257 w 1415"/>
              <a:gd name="T15" fmla="*/ 1202 h 1625"/>
              <a:gd name="T16" fmla="*/ 1320 w 1415"/>
              <a:gd name="T17" fmla="*/ 1299 h 1625"/>
              <a:gd name="T18" fmla="*/ 1320 w 1415"/>
              <a:gd name="T19" fmla="*/ 1396 h 1625"/>
              <a:gd name="T20" fmla="*/ 1225 w 1415"/>
              <a:gd name="T21" fmla="*/ 1396 h 1625"/>
              <a:gd name="T22" fmla="*/ 1194 w 1415"/>
              <a:gd name="T23" fmla="*/ 1396 h 1625"/>
              <a:gd name="T24" fmla="*/ 1131 w 1415"/>
              <a:gd name="T25" fmla="*/ 1429 h 1625"/>
              <a:gd name="T26" fmla="*/ 1037 w 1415"/>
              <a:gd name="T27" fmla="*/ 1396 h 1625"/>
              <a:gd name="T28" fmla="*/ 944 w 1415"/>
              <a:gd name="T29" fmla="*/ 1429 h 1625"/>
              <a:gd name="T30" fmla="*/ 785 w 1415"/>
              <a:gd name="T31" fmla="*/ 1462 h 1625"/>
              <a:gd name="T32" fmla="*/ 629 w 1415"/>
              <a:gd name="T33" fmla="*/ 1462 h 1625"/>
              <a:gd name="T34" fmla="*/ 534 w 1415"/>
              <a:gd name="T35" fmla="*/ 1495 h 1625"/>
              <a:gd name="T36" fmla="*/ 472 w 1415"/>
              <a:gd name="T37" fmla="*/ 1558 h 1625"/>
              <a:gd name="T38" fmla="*/ 377 w 1415"/>
              <a:gd name="T39" fmla="*/ 1592 h 1625"/>
              <a:gd name="T40" fmla="*/ 283 w 1415"/>
              <a:gd name="T41" fmla="*/ 1624 h 1625"/>
              <a:gd name="T42" fmla="*/ 252 w 1415"/>
              <a:gd name="T43" fmla="*/ 1364 h 1625"/>
              <a:gd name="T44" fmla="*/ 221 w 1415"/>
              <a:gd name="T45" fmla="*/ 1267 h 1625"/>
              <a:gd name="T46" fmla="*/ 126 w 1415"/>
              <a:gd name="T47" fmla="*/ 1169 h 1625"/>
              <a:gd name="T48" fmla="*/ 32 w 1415"/>
              <a:gd name="T49" fmla="*/ 1104 h 1625"/>
              <a:gd name="T50" fmla="*/ 0 w 1415"/>
              <a:gd name="T51" fmla="*/ 1039 h 1625"/>
              <a:gd name="T52" fmla="*/ 0 w 1415"/>
              <a:gd name="T53" fmla="*/ 811 h 1625"/>
              <a:gd name="T54" fmla="*/ 94 w 1415"/>
              <a:gd name="T55" fmla="*/ 715 h 1625"/>
              <a:gd name="T56" fmla="*/ 63 w 1415"/>
              <a:gd name="T57" fmla="*/ 617 h 1625"/>
              <a:gd name="T58" fmla="*/ 158 w 1415"/>
              <a:gd name="T59" fmla="*/ 551 h 1625"/>
              <a:gd name="T60" fmla="*/ 158 w 1415"/>
              <a:gd name="T61" fmla="*/ 456 h 1625"/>
              <a:gd name="T62" fmla="*/ 158 w 1415"/>
              <a:gd name="T63" fmla="*/ 325 h 1625"/>
              <a:gd name="T64" fmla="*/ 126 w 1415"/>
              <a:gd name="T65" fmla="*/ 260 h 1625"/>
              <a:gd name="T66" fmla="*/ 94 w 1415"/>
              <a:gd name="T67" fmla="*/ 196 h 1625"/>
              <a:gd name="T68" fmla="*/ 126 w 1415"/>
              <a:gd name="T69" fmla="*/ 162 h 1625"/>
              <a:gd name="T70" fmla="*/ 158 w 1415"/>
              <a:gd name="T71" fmla="*/ 65 h 1625"/>
              <a:gd name="T72" fmla="*/ 252 w 1415"/>
              <a:gd name="T73" fmla="*/ 65 h 1625"/>
              <a:gd name="T74" fmla="*/ 346 w 1415"/>
              <a:gd name="T75" fmla="*/ 97 h 1625"/>
              <a:gd name="T76" fmla="*/ 410 w 1415"/>
              <a:gd name="T77" fmla="*/ 65 h 1625"/>
              <a:gd name="T78" fmla="*/ 534 w 1415"/>
              <a:gd name="T79" fmla="*/ 0 h 1625"/>
              <a:gd name="T80" fmla="*/ 566 w 1415"/>
              <a:gd name="T81" fmla="*/ 65 h 1625"/>
              <a:gd name="T82" fmla="*/ 629 w 1415"/>
              <a:gd name="T83" fmla="*/ 130 h 1625"/>
              <a:gd name="T84" fmla="*/ 692 w 1415"/>
              <a:gd name="T85" fmla="*/ 65 h 1625"/>
              <a:gd name="T86" fmla="*/ 754 w 1415"/>
              <a:gd name="T87" fmla="*/ 97 h 1625"/>
              <a:gd name="T88" fmla="*/ 817 w 1415"/>
              <a:gd name="T89" fmla="*/ 97 h 1625"/>
              <a:gd name="T90" fmla="*/ 879 w 1415"/>
              <a:gd name="T91" fmla="*/ 162 h 1625"/>
              <a:gd name="T92" fmla="*/ 944 w 1415"/>
              <a:gd name="T93" fmla="*/ 228 h 1625"/>
              <a:gd name="T94" fmla="*/ 1005 w 1415"/>
              <a:gd name="T95" fmla="*/ 291 h 1625"/>
              <a:gd name="T96" fmla="*/ 1068 w 1415"/>
              <a:gd name="T97" fmla="*/ 260 h 1625"/>
              <a:gd name="T98" fmla="*/ 1162 w 1415"/>
              <a:gd name="T99" fmla="*/ 228 h 1625"/>
              <a:gd name="T100" fmla="*/ 1257 w 1415"/>
              <a:gd name="T101" fmla="*/ 228 h 1625"/>
              <a:gd name="T102" fmla="*/ 1320 w 1415"/>
              <a:gd name="T103" fmla="*/ 260 h 1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15" h="1625">
                <a:moveTo>
                  <a:pt x="1382" y="291"/>
                </a:moveTo>
                <a:lnTo>
                  <a:pt x="1382" y="389"/>
                </a:lnTo>
                <a:lnTo>
                  <a:pt x="1382" y="422"/>
                </a:lnTo>
                <a:lnTo>
                  <a:pt x="1414" y="551"/>
                </a:lnTo>
                <a:lnTo>
                  <a:pt x="1414" y="649"/>
                </a:lnTo>
                <a:lnTo>
                  <a:pt x="1414" y="682"/>
                </a:lnTo>
                <a:lnTo>
                  <a:pt x="1382" y="715"/>
                </a:lnTo>
                <a:lnTo>
                  <a:pt x="1320" y="779"/>
                </a:lnTo>
                <a:lnTo>
                  <a:pt x="1320" y="811"/>
                </a:lnTo>
                <a:lnTo>
                  <a:pt x="1320" y="844"/>
                </a:lnTo>
                <a:lnTo>
                  <a:pt x="1320" y="909"/>
                </a:lnTo>
                <a:lnTo>
                  <a:pt x="1257" y="1007"/>
                </a:lnTo>
                <a:lnTo>
                  <a:pt x="1257" y="1039"/>
                </a:lnTo>
                <a:lnTo>
                  <a:pt x="1257" y="1071"/>
                </a:lnTo>
                <a:lnTo>
                  <a:pt x="1257" y="1136"/>
                </a:lnTo>
                <a:lnTo>
                  <a:pt x="1257" y="1202"/>
                </a:lnTo>
                <a:lnTo>
                  <a:pt x="1288" y="1235"/>
                </a:lnTo>
                <a:lnTo>
                  <a:pt x="1320" y="1299"/>
                </a:lnTo>
                <a:lnTo>
                  <a:pt x="1320" y="1364"/>
                </a:lnTo>
                <a:lnTo>
                  <a:pt x="1320" y="1396"/>
                </a:lnTo>
                <a:lnTo>
                  <a:pt x="1288" y="1396"/>
                </a:lnTo>
                <a:lnTo>
                  <a:pt x="1225" y="1396"/>
                </a:lnTo>
                <a:lnTo>
                  <a:pt x="1225" y="1364"/>
                </a:lnTo>
                <a:lnTo>
                  <a:pt x="1194" y="1396"/>
                </a:lnTo>
                <a:lnTo>
                  <a:pt x="1162" y="1429"/>
                </a:lnTo>
                <a:lnTo>
                  <a:pt x="1131" y="1429"/>
                </a:lnTo>
                <a:lnTo>
                  <a:pt x="1068" y="1429"/>
                </a:lnTo>
                <a:lnTo>
                  <a:pt x="1037" y="1396"/>
                </a:lnTo>
                <a:lnTo>
                  <a:pt x="1005" y="1396"/>
                </a:lnTo>
                <a:lnTo>
                  <a:pt x="944" y="1429"/>
                </a:lnTo>
                <a:lnTo>
                  <a:pt x="848" y="1462"/>
                </a:lnTo>
                <a:lnTo>
                  <a:pt x="785" y="1462"/>
                </a:lnTo>
                <a:lnTo>
                  <a:pt x="723" y="1462"/>
                </a:lnTo>
                <a:lnTo>
                  <a:pt x="629" y="1462"/>
                </a:lnTo>
                <a:lnTo>
                  <a:pt x="597" y="1495"/>
                </a:lnTo>
                <a:lnTo>
                  <a:pt x="534" y="1495"/>
                </a:lnTo>
                <a:lnTo>
                  <a:pt x="502" y="1526"/>
                </a:lnTo>
                <a:lnTo>
                  <a:pt x="472" y="1558"/>
                </a:lnTo>
                <a:lnTo>
                  <a:pt x="410" y="1592"/>
                </a:lnTo>
                <a:lnTo>
                  <a:pt x="377" y="1592"/>
                </a:lnTo>
                <a:lnTo>
                  <a:pt x="346" y="1592"/>
                </a:lnTo>
                <a:lnTo>
                  <a:pt x="283" y="1624"/>
                </a:lnTo>
                <a:lnTo>
                  <a:pt x="221" y="1624"/>
                </a:lnTo>
                <a:lnTo>
                  <a:pt x="252" y="1364"/>
                </a:lnTo>
                <a:lnTo>
                  <a:pt x="252" y="1299"/>
                </a:lnTo>
                <a:lnTo>
                  <a:pt x="221" y="1267"/>
                </a:lnTo>
                <a:lnTo>
                  <a:pt x="158" y="1202"/>
                </a:lnTo>
                <a:lnTo>
                  <a:pt x="126" y="1169"/>
                </a:lnTo>
                <a:lnTo>
                  <a:pt x="94" y="1136"/>
                </a:lnTo>
                <a:lnTo>
                  <a:pt x="32" y="1104"/>
                </a:lnTo>
                <a:lnTo>
                  <a:pt x="32" y="1071"/>
                </a:lnTo>
                <a:lnTo>
                  <a:pt x="0" y="1039"/>
                </a:lnTo>
                <a:lnTo>
                  <a:pt x="0" y="909"/>
                </a:lnTo>
                <a:lnTo>
                  <a:pt x="0" y="811"/>
                </a:lnTo>
                <a:lnTo>
                  <a:pt x="63" y="748"/>
                </a:lnTo>
                <a:lnTo>
                  <a:pt x="94" y="715"/>
                </a:lnTo>
                <a:lnTo>
                  <a:pt x="94" y="682"/>
                </a:lnTo>
                <a:lnTo>
                  <a:pt x="63" y="617"/>
                </a:lnTo>
                <a:lnTo>
                  <a:pt x="94" y="584"/>
                </a:lnTo>
                <a:lnTo>
                  <a:pt x="158" y="551"/>
                </a:lnTo>
                <a:lnTo>
                  <a:pt x="158" y="488"/>
                </a:lnTo>
                <a:lnTo>
                  <a:pt x="158" y="456"/>
                </a:lnTo>
                <a:lnTo>
                  <a:pt x="158" y="357"/>
                </a:lnTo>
                <a:lnTo>
                  <a:pt x="158" y="325"/>
                </a:lnTo>
                <a:lnTo>
                  <a:pt x="158" y="291"/>
                </a:lnTo>
                <a:lnTo>
                  <a:pt x="126" y="260"/>
                </a:lnTo>
                <a:lnTo>
                  <a:pt x="94" y="228"/>
                </a:lnTo>
                <a:lnTo>
                  <a:pt x="94" y="196"/>
                </a:lnTo>
                <a:lnTo>
                  <a:pt x="94" y="162"/>
                </a:lnTo>
                <a:lnTo>
                  <a:pt x="126" y="162"/>
                </a:lnTo>
                <a:lnTo>
                  <a:pt x="158" y="97"/>
                </a:lnTo>
                <a:lnTo>
                  <a:pt x="158" y="65"/>
                </a:lnTo>
                <a:lnTo>
                  <a:pt x="221" y="65"/>
                </a:lnTo>
                <a:lnTo>
                  <a:pt x="252" y="65"/>
                </a:lnTo>
                <a:lnTo>
                  <a:pt x="315" y="65"/>
                </a:lnTo>
                <a:lnTo>
                  <a:pt x="346" y="97"/>
                </a:lnTo>
                <a:lnTo>
                  <a:pt x="377" y="97"/>
                </a:lnTo>
                <a:lnTo>
                  <a:pt x="410" y="65"/>
                </a:lnTo>
                <a:lnTo>
                  <a:pt x="472" y="32"/>
                </a:lnTo>
                <a:lnTo>
                  <a:pt x="534" y="0"/>
                </a:lnTo>
                <a:lnTo>
                  <a:pt x="566" y="32"/>
                </a:lnTo>
                <a:lnTo>
                  <a:pt x="566" y="65"/>
                </a:lnTo>
                <a:lnTo>
                  <a:pt x="597" y="97"/>
                </a:lnTo>
                <a:lnTo>
                  <a:pt x="629" y="130"/>
                </a:lnTo>
                <a:lnTo>
                  <a:pt x="661" y="65"/>
                </a:lnTo>
                <a:lnTo>
                  <a:pt x="692" y="65"/>
                </a:lnTo>
                <a:lnTo>
                  <a:pt x="754" y="65"/>
                </a:lnTo>
                <a:lnTo>
                  <a:pt x="754" y="97"/>
                </a:lnTo>
                <a:lnTo>
                  <a:pt x="785" y="97"/>
                </a:lnTo>
                <a:lnTo>
                  <a:pt x="817" y="97"/>
                </a:lnTo>
                <a:lnTo>
                  <a:pt x="848" y="130"/>
                </a:lnTo>
                <a:lnTo>
                  <a:pt x="879" y="162"/>
                </a:lnTo>
                <a:lnTo>
                  <a:pt x="912" y="228"/>
                </a:lnTo>
                <a:lnTo>
                  <a:pt x="944" y="228"/>
                </a:lnTo>
                <a:lnTo>
                  <a:pt x="974" y="291"/>
                </a:lnTo>
                <a:lnTo>
                  <a:pt x="1005" y="291"/>
                </a:lnTo>
                <a:lnTo>
                  <a:pt x="1037" y="291"/>
                </a:lnTo>
                <a:lnTo>
                  <a:pt x="1068" y="260"/>
                </a:lnTo>
                <a:lnTo>
                  <a:pt x="1131" y="260"/>
                </a:lnTo>
                <a:lnTo>
                  <a:pt x="1162" y="228"/>
                </a:lnTo>
                <a:lnTo>
                  <a:pt x="1194" y="196"/>
                </a:lnTo>
                <a:lnTo>
                  <a:pt x="1257" y="228"/>
                </a:lnTo>
                <a:lnTo>
                  <a:pt x="1288" y="260"/>
                </a:lnTo>
                <a:lnTo>
                  <a:pt x="1320" y="260"/>
                </a:lnTo>
                <a:lnTo>
                  <a:pt x="1382" y="291"/>
                </a:lnTo>
              </a:path>
            </a:pathLst>
          </a:custGeom>
          <a:pattFill prst="dkUpDiag">
            <a:fgClr>
              <a:srgbClr val="FFFF0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29" name="Freeform 57"/>
          <p:cNvSpPr>
            <a:spLocks noChangeArrowheads="1"/>
          </p:cNvSpPr>
          <p:nvPr/>
        </p:nvSpPr>
        <p:spPr bwMode="auto">
          <a:xfrm>
            <a:off x="947738" y="3041650"/>
            <a:ext cx="508000" cy="584200"/>
          </a:xfrm>
          <a:custGeom>
            <a:avLst/>
            <a:gdLst>
              <a:gd name="T0" fmla="*/ 1382 w 1415"/>
              <a:gd name="T1" fmla="*/ 389 h 1625"/>
              <a:gd name="T2" fmla="*/ 1414 w 1415"/>
              <a:gd name="T3" fmla="*/ 551 h 1625"/>
              <a:gd name="T4" fmla="*/ 1414 w 1415"/>
              <a:gd name="T5" fmla="*/ 682 h 1625"/>
              <a:gd name="T6" fmla="*/ 1320 w 1415"/>
              <a:gd name="T7" fmla="*/ 779 h 1625"/>
              <a:gd name="T8" fmla="*/ 1320 w 1415"/>
              <a:gd name="T9" fmla="*/ 844 h 1625"/>
              <a:gd name="T10" fmla="*/ 1257 w 1415"/>
              <a:gd name="T11" fmla="*/ 1007 h 1625"/>
              <a:gd name="T12" fmla="*/ 1257 w 1415"/>
              <a:gd name="T13" fmla="*/ 1071 h 1625"/>
              <a:gd name="T14" fmla="*/ 1257 w 1415"/>
              <a:gd name="T15" fmla="*/ 1202 h 1625"/>
              <a:gd name="T16" fmla="*/ 1320 w 1415"/>
              <a:gd name="T17" fmla="*/ 1299 h 1625"/>
              <a:gd name="T18" fmla="*/ 1320 w 1415"/>
              <a:gd name="T19" fmla="*/ 1396 h 1625"/>
              <a:gd name="T20" fmla="*/ 1225 w 1415"/>
              <a:gd name="T21" fmla="*/ 1396 h 1625"/>
              <a:gd name="T22" fmla="*/ 1194 w 1415"/>
              <a:gd name="T23" fmla="*/ 1396 h 1625"/>
              <a:gd name="T24" fmla="*/ 1131 w 1415"/>
              <a:gd name="T25" fmla="*/ 1429 h 1625"/>
              <a:gd name="T26" fmla="*/ 1037 w 1415"/>
              <a:gd name="T27" fmla="*/ 1396 h 1625"/>
              <a:gd name="T28" fmla="*/ 944 w 1415"/>
              <a:gd name="T29" fmla="*/ 1429 h 1625"/>
              <a:gd name="T30" fmla="*/ 785 w 1415"/>
              <a:gd name="T31" fmla="*/ 1462 h 1625"/>
              <a:gd name="T32" fmla="*/ 629 w 1415"/>
              <a:gd name="T33" fmla="*/ 1462 h 1625"/>
              <a:gd name="T34" fmla="*/ 534 w 1415"/>
              <a:gd name="T35" fmla="*/ 1495 h 1625"/>
              <a:gd name="T36" fmla="*/ 472 w 1415"/>
              <a:gd name="T37" fmla="*/ 1558 h 1625"/>
              <a:gd name="T38" fmla="*/ 377 w 1415"/>
              <a:gd name="T39" fmla="*/ 1592 h 1625"/>
              <a:gd name="T40" fmla="*/ 283 w 1415"/>
              <a:gd name="T41" fmla="*/ 1624 h 1625"/>
              <a:gd name="T42" fmla="*/ 252 w 1415"/>
              <a:gd name="T43" fmla="*/ 1364 h 1625"/>
              <a:gd name="T44" fmla="*/ 221 w 1415"/>
              <a:gd name="T45" fmla="*/ 1267 h 1625"/>
              <a:gd name="T46" fmla="*/ 126 w 1415"/>
              <a:gd name="T47" fmla="*/ 1169 h 1625"/>
              <a:gd name="T48" fmla="*/ 32 w 1415"/>
              <a:gd name="T49" fmla="*/ 1104 h 1625"/>
              <a:gd name="T50" fmla="*/ 0 w 1415"/>
              <a:gd name="T51" fmla="*/ 1039 h 1625"/>
              <a:gd name="T52" fmla="*/ 0 w 1415"/>
              <a:gd name="T53" fmla="*/ 811 h 1625"/>
              <a:gd name="T54" fmla="*/ 94 w 1415"/>
              <a:gd name="T55" fmla="*/ 715 h 1625"/>
              <a:gd name="T56" fmla="*/ 63 w 1415"/>
              <a:gd name="T57" fmla="*/ 617 h 1625"/>
              <a:gd name="T58" fmla="*/ 158 w 1415"/>
              <a:gd name="T59" fmla="*/ 551 h 1625"/>
              <a:gd name="T60" fmla="*/ 158 w 1415"/>
              <a:gd name="T61" fmla="*/ 456 h 1625"/>
              <a:gd name="T62" fmla="*/ 158 w 1415"/>
              <a:gd name="T63" fmla="*/ 325 h 1625"/>
              <a:gd name="T64" fmla="*/ 126 w 1415"/>
              <a:gd name="T65" fmla="*/ 260 h 1625"/>
              <a:gd name="T66" fmla="*/ 94 w 1415"/>
              <a:gd name="T67" fmla="*/ 196 h 1625"/>
              <a:gd name="T68" fmla="*/ 126 w 1415"/>
              <a:gd name="T69" fmla="*/ 162 h 1625"/>
              <a:gd name="T70" fmla="*/ 158 w 1415"/>
              <a:gd name="T71" fmla="*/ 65 h 1625"/>
              <a:gd name="T72" fmla="*/ 252 w 1415"/>
              <a:gd name="T73" fmla="*/ 65 h 1625"/>
              <a:gd name="T74" fmla="*/ 346 w 1415"/>
              <a:gd name="T75" fmla="*/ 97 h 1625"/>
              <a:gd name="T76" fmla="*/ 410 w 1415"/>
              <a:gd name="T77" fmla="*/ 65 h 1625"/>
              <a:gd name="T78" fmla="*/ 534 w 1415"/>
              <a:gd name="T79" fmla="*/ 0 h 1625"/>
              <a:gd name="T80" fmla="*/ 566 w 1415"/>
              <a:gd name="T81" fmla="*/ 65 h 1625"/>
              <a:gd name="T82" fmla="*/ 629 w 1415"/>
              <a:gd name="T83" fmla="*/ 130 h 1625"/>
              <a:gd name="T84" fmla="*/ 692 w 1415"/>
              <a:gd name="T85" fmla="*/ 65 h 1625"/>
              <a:gd name="T86" fmla="*/ 754 w 1415"/>
              <a:gd name="T87" fmla="*/ 97 h 1625"/>
              <a:gd name="T88" fmla="*/ 817 w 1415"/>
              <a:gd name="T89" fmla="*/ 97 h 1625"/>
              <a:gd name="T90" fmla="*/ 879 w 1415"/>
              <a:gd name="T91" fmla="*/ 162 h 1625"/>
              <a:gd name="T92" fmla="*/ 944 w 1415"/>
              <a:gd name="T93" fmla="*/ 228 h 1625"/>
              <a:gd name="T94" fmla="*/ 1005 w 1415"/>
              <a:gd name="T95" fmla="*/ 291 h 1625"/>
              <a:gd name="T96" fmla="*/ 1068 w 1415"/>
              <a:gd name="T97" fmla="*/ 260 h 1625"/>
              <a:gd name="T98" fmla="*/ 1162 w 1415"/>
              <a:gd name="T99" fmla="*/ 228 h 1625"/>
              <a:gd name="T100" fmla="*/ 1257 w 1415"/>
              <a:gd name="T101" fmla="*/ 228 h 1625"/>
              <a:gd name="T102" fmla="*/ 1320 w 1415"/>
              <a:gd name="T103" fmla="*/ 260 h 1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415" h="1625">
                <a:moveTo>
                  <a:pt x="1382" y="291"/>
                </a:moveTo>
                <a:lnTo>
                  <a:pt x="1382" y="389"/>
                </a:lnTo>
                <a:lnTo>
                  <a:pt x="1382" y="422"/>
                </a:lnTo>
                <a:lnTo>
                  <a:pt x="1414" y="551"/>
                </a:lnTo>
                <a:lnTo>
                  <a:pt x="1414" y="649"/>
                </a:lnTo>
                <a:lnTo>
                  <a:pt x="1414" y="682"/>
                </a:lnTo>
                <a:lnTo>
                  <a:pt x="1382" y="715"/>
                </a:lnTo>
                <a:lnTo>
                  <a:pt x="1320" y="779"/>
                </a:lnTo>
                <a:lnTo>
                  <a:pt x="1320" y="811"/>
                </a:lnTo>
                <a:lnTo>
                  <a:pt x="1320" y="844"/>
                </a:lnTo>
                <a:lnTo>
                  <a:pt x="1320" y="909"/>
                </a:lnTo>
                <a:lnTo>
                  <a:pt x="1257" y="1007"/>
                </a:lnTo>
                <a:lnTo>
                  <a:pt x="1257" y="1039"/>
                </a:lnTo>
                <a:lnTo>
                  <a:pt x="1257" y="1071"/>
                </a:lnTo>
                <a:lnTo>
                  <a:pt x="1257" y="1136"/>
                </a:lnTo>
                <a:lnTo>
                  <a:pt x="1257" y="1202"/>
                </a:lnTo>
                <a:lnTo>
                  <a:pt x="1288" y="1235"/>
                </a:lnTo>
                <a:lnTo>
                  <a:pt x="1320" y="1299"/>
                </a:lnTo>
                <a:lnTo>
                  <a:pt x="1320" y="1364"/>
                </a:lnTo>
                <a:lnTo>
                  <a:pt x="1320" y="1396"/>
                </a:lnTo>
                <a:lnTo>
                  <a:pt x="1288" y="1396"/>
                </a:lnTo>
                <a:lnTo>
                  <a:pt x="1225" y="1396"/>
                </a:lnTo>
                <a:lnTo>
                  <a:pt x="1225" y="1364"/>
                </a:lnTo>
                <a:lnTo>
                  <a:pt x="1194" y="1396"/>
                </a:lnTo>
                <a:lnTo>
                  <a:pt x="1162" y="1429"/>
                </a:lnTo>
                <a:lnTo>
                  <a:pt x="1131" y="1429"/>
                </a:lnTo>
                <a:lnTo>
                  <a:pt x="1068" y="1429"/>
                </a:lnTo>
                <a:lnTo>
                  <a:pt x="1037" y="1396"/>
                </a:lnTo>
                <a:lnTo>
                  <a:pt x="1005" y="1396"/>
                </a:lnTo>
                <a:lnTo>
                  <a:pt x="944" y="1429"/>
                </a:lnTo>
                <a:lnTo>
                  <a:pt x="848" y="1462"/>
                </a:lnTo>
                <a:lnTo>
                  <a:pt x="785" y="1462"/>
                </a:lnTo>
                <a:lnTo>
                  <a:pt x="723" y="1462"/>
                </a:lnTo>
                <a:lnTo>
                  <a:pt x="629" y="1462"/>
                </a:lnTo>
                <a:lnTo>
                  <a:pt x="597" y="1495"/>
                </a:lnTo>
                <a:lnTo>
                  <a:pt x="534" y="1495"/>
                </a:lnTo>
                <a:lnTo>
                  <a:pt x="502" y="1526"/>
                </a:lnTo>
                <a:lnTo>
                  <a:pt x="472" y="1558"/>
                </a:lnTo>
                <a:lnTo>
                  <a:pt x="410" y="1592"/>
                </a:lnTo>
                <a:lnTo>
                  <a:pt x="377" y="1592"/>
                </a:lnTo>
                <a:lnTo>
                  <a:pt x="346" y="1592"/>
                </a:lnTo>
                <a:lnTo>
                  <a:pt x="283" y="1624"/>
                </a:lnTo>
                <a:lnTo>
                  <a:pt x="221" y="1624"/>
                </a:lnTo>
                <a:lnTo>
                  <a:pt x="252" y="1364"/>
                </a:lnTo>
                <a:lnTo>
                  <a:pt x="252" y="1299"/>
                </a:lnTo>
                <a:lnTo>
                  <a:pt x="221" y="1267"/>
                </a:lnTo>
                <a:lnTo>
                  <a:pt x="158" y="1202"/>
                </a:lnTo>
                <a:lnTo>
                  <a:pt x="126" y="1169"/>
                </a:lnTo>
                <a:lnTo>
                  <a:pt x="94" y="1136"/>
                </a:lnTo>
                <a:lnTo>
                  <a:pt x="32" y="1104"/>
                </a:lnTo>
                <a:lnTo>
                  <a:pt x="32" y="1071"/>
                </a:lnTo>
                <a:lnTo>
                  <a:pt x="0" y="1039"/>
                </a:lnTo>
                <a:lnTo>
                  <a:pt x="0" y="909"/>
                </a:lnTo>
                <a:lnTo>
                  <a:pt x="0" y="811"/>
                </a:lnTo>
                <a:lnTo>
                  <a:pt x="63" y="748"/>
                </a:lnTo>
                <a:lnTo>
                  <a:pt x="94" y="715"/>
                </a:lnTo>
                <a:lnTo>
                  <a:pt x="94" y="682"/>
                </a:lnTo>
                <a:lnTo>
                  <a:pt x="63" y="617"/>
                </a:lnTo>
                <a:lnTo>
                  <a:pt x="94" y="584"/>
                </a:lnTo>
                <a:lnTo>
                  <a:pt x="158" y="551"/>
                </a:lnTo>
                <a:lnTo>
                  <a:pt x="158" y="488"/>
                </a:lnTo>
                <a:lnTo>
                  <a:pt x="158" y="456"/>
                </a:lnTo>
                <a:lnTo>
                  <a:pt x="158" y="357"/>
                </a:lnTo>
                <a:lnTo>
                  <a:pt x="158" y="325"/>
                </a:lnTo>
                <a:lnTo>
                  <a:pt x="158" y="291"/>
                </a:lnTo>
                <a:lnTo>
                  <a:pt x="126" y="260"/>
                </a:lnTo>
                <a:lnTo>
                  <a:pt x="94" y="228"/>
                </a:lnTo>
                <a:lnTo>
                  <a:pt x="94" y="196"/>
                </a:lnTo>
                <a:lnTo>
                  <a:pt x="94" y="162"/>
                </a:lnTo>
                <a:lnTo>
                  <a:pt x="126" y="162"/>
                </a:lnTo>
                <a:lnTo>
                  <a:pt x="158" y="97"/>
                </a:lnTo>
                <a:lnTo>
                  <a:pt x="158" y="65"/>
                </a:lnTo>
                <a:lnTo>
                  <a:pt x="221" y="65"/>
                </a:lnTo>
                <a:lnTo>
                  <a:pt x="252" y="65"/>
                </a:lnTo>
                <a:lnTo>
                  <a:pt x="315" y="65"/>
                </a:lnTo>
                <a:lnTo>
                  <a:pt x="346" y="97"/>
                </a:lnTo>
                <a:lnTo>
                  <a:pt x="377" y="97"/>
                </a:lnTo>
                <a:lnTo>
                  <a:pt x="410" y="65"/>
                </a:lnTo>
                <a:lnTo>
                  <a:pt x="472" y="32"/>
                </a:lnTo>
                <a:lnTo>
                  <a:pt x="534" y="0"/>
                </a:lnTo>
                <a:lnTo>
                  <a:pt x="566" y="32"/>
                </a:lnTo>
                <a:lnTo>
                  <a:pt x="566" y="65"/>
                </a:lnTo>
                <a:lnTo>
                  <a:pt x="597" y="97"/>
                </a:lnTo>
                <a:lnTo>
                  <a:pt x="629" y="130"/>
                </a:lnTo>
                <a:lnTo>
                  <a:pt x="661" y="65"/>
                </a:lnTo>
                <a:lnTo>
                  <a:pt x="692" y="65"/>
                </a:lnTo>
                <a:lnTo>
                  <a:pt x="754" y="65"/>
                </a:lnTo>
                <a:lnTo>
                  <a:pt x="754" y="97"/>
                </a:lnTo>
                <a:lnTo>
                  <a:pt x="785" y="97"/>
                </a:lnTo>
                <a:lnTo>
                  <a:pt x="817" y="97"/>
                </a:lnTo>
                <a:lnTo>
                  <a:pt x="848" y="130"/>
                </a:lnTo>
                <a:lnTo>
                  <a:pt x="879" y="162"/>
                </a:lnTo>
                <a:lnTo>
                  <a:pt x="912" y="228"/>
                </a:lnTo>
                <a:lnTo>
                  <a:pt x="944" y="228"/>
                </a:lnTo>
                <a:lnTo>
                  <a:pt x="974" y="291"/>
                </a:lnTo>
                <a:lnTo>
                  <a:pt x="1005" y="291"/>
                </a:lnTo>
                <a:lnTo>
                  <a:pt x="1037" y="291"/>
                </a:lnTo>
                <a:lnTo>
                  <a:pt x="1068" y="260"/>
                </a:lnTo>
                <a:lnTo>
                  <a:pt x="1131" y="260"/>
                </a:lnTo>
                <a:lnTo>
                  <a:pt x="1162" y="228"/>
                </a:lnTo>
                <a:lnTo>
                  <a:pt x="1194" y="196"/>
                </a:lnTo>
                <a:lnTo>
                  <a:pt x="1257" y="228"/>
                </a:lnTo>
                <a:lnTo>
                  <a:pt x="1288" y="260"/>
                </a:lnTo>
                <a:lnTo>
                  <a:pt x="1320" y="260"/>
                </a:lnTo>
                <a:lnTo>
                  <a:pt x="1382" y="291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30" name="Freeform 58"/>
          <p:cNvSpPr>
            <a:spLocks noChangeArrowheads="1"/>
          </p:cNvSpPr>
          <p:nvPr/>
        </p:nvSpPr>
        <p:spPr bwMode="auto">
          <a:xfrm>
            <a:off x="1394058" y="3011446"/>
            <a:ext cx="395288" cy="582613"/>
          </a:xfrm>
          <a:custGeom>
            <a:avLst/>
            <a:gdLst>
              <a:gd name="T0" fmla="*/ 158 w 1101"/>
              <a:gd name="T1" fmla="*/ 487 h 1624"/>
              <a:gd name="T2" fmla="*/ 190 w 1101"/>
              <a:gd name="T3" fmla="*/ 648 h 1624"/>
              <a:gd name="T4" fmla="*/ 190 w 1101"/>
              <a:gd name="T5" fmla="*/ 779 h 1624"/>
              <a:gd name="T6" fmla="*/ 95 w 1101"/>
              <a:gd name="T7" fmla="*/ 876 h 1624"/>
              <a:gd name="T8" fmla="*/ 95 w 1101"/>
              <a:gd name="T9" fmla="*/ 942 h 1624"/>
              <a:gd name="T10" fmla="*/ 32 w 1101"/>
              <a:gd name="T11" fmla="*/ 1104 h 1624"/>
              <a:gd name="T12" fmla="*/ 32 w 1101"/>
              <a:gd name="T13" fmla="*/ 1168 h 1624"/>
              <a:gd name="T14" fmla="*/ 32 w 1101"/>
              <a:gd name="T15" fmla="*/ 1299 h 1624"/>
              <a:gd name="T16" fmla="*/ 95 w 1101"/>
              <a:gd name="T17" fmla="*/ 1396 h 1624"/>
              <a:gd name="T18" fmla="*/ 63 w 1101"/>
              <a:gd name="T19" fmla="*/ 1494 h 1624"/>
              <a:gd name="T20" fmla="*/ 32 w 1101"/>
              <a:gd name="T21" fmla="*/ 1527 h 1624"/>
              <a:gd name="T22" fmla="*/ 251 w 1101"/>
              <a:gd name="T23" fmla="*/ 1623 h 1624"/>
              <a:gd name="T24" fmla="*/ 314 w 1101"/>
              <a:gd name="T25" fmla="*/ 1623 h 1624"/>
              <a:gd name="T26" fmla="*/ 410 w 1101"/>
              <a:gd name="T27" fmla="*/ 1560 h 1624"/>
              <a:gd name="T28" fmla="*/ 503 w 1101"/>
              <a:gd name="T29" fmla="*/ 1560 h 1624"/>
              <a:gd name="T30" fmla="*/ 597 w 1101"/>
              <a:gd name="T31" fmla="*/ 1527 h 1624"/>
              <a:gd name="T32" fmla="*/ 692 w 1101"/>
              <a:gd name="T33" fmla="*/ 1494 h 1624"/>
              <a:gd name="T34" fmla="*/ 785 w 1101"/>
              <a:gd name="T35" fmla="*/ 1428 h 1624"/>
              <a:gd name="T36" fmla="*/ 879 w 1101"/>
              <a:gd name="T37" fmla="*/ 1396 h 1624"/>
              <a:gd name="T38" fmla="*/ 943 w 1101"/>
              <a:gd name="T39" fmla="*/ 1396 h 1624"/>
              <a:gd name="T40" fmla="*/ 1037 w 1101"/>
              <a:gd name="T41" fmla="*/ 1364 h 1624"/>
              <a:gd name="T42" fmla="*/ 1100 w 1101"/>
              <a:gd name="T43" fmla="*/ 1332 h 1624"/>
              <a:gd name="T44" fmla="*/ 1037 w 1101"/>
              <a:gd name="T45" fmla="*/ 1234 h 1624"/>
              <a:gd name="T46" fmla="*/ 1005 w 1101"/>
              <a:gd name="T47" fmla="*/ 1104 h 1624"/>
              <a:gd name="T48" fmla="*/ 973 w 1101"/>
              <a:gd name="T49" fmla="*/ 1007 h 1624"/>
              <a:gd name="T50" fmla="*/ 973 w 1101"/>
              <a:gd name="T51" fmla="*/ 876 h 1624"/>
              <a:gd name="T52" fmla="*/ 1005 w 1101"/>
              <a:gd name="T53" fmla="*/ 747 h 1624"/>
              <a:gd name="T54" fmla="*/ 973 w 1101"/>
              <a:gd name="T55" fmla="*/ 648 h 1624"/>
              <a:gd name="T56" fmla="*/ 943 w 1101"/>
              <a:gd name="T57" fmla="*/ 487 h 1624"/>
              <a:gd name="T58" fmla="*/ 911 w 1101"/>
              <a:gd name="T59" fmla="*/ 423 h 1624"/>
              <a:gd name="T60" fmla="*/ 911 w 1101"/>
              <a:gd name="T61" fmla="*/ 195 h 1624"/>
              <a:gd name="T62" fmla="*/ 848 w 1101"/>
              <a:gd name="T63" fmla="*/ 130 h 1624"/>
              <a:gd name="T64" fmla="*/ 817 w 1101"/>
              <a:gd name="T65" fmla="*/ 97 h 1624"/>
              <a:gd name="T66" fmla="*/ 911 w 1101"/>
              <a:gd name="T67" fmla="*/ 33 h 1624"/>
              <a:gd name="T68" fmla="*/ 817 w 1101"/>
              <a:gd name="T69" fmla="*/ 0 h 1624"/>
              <a:gd name="T70" fmla="*/ 660 w 1101"/>
              <a:gd name="T71" fmla="*/ 33 h 1624"/>
              <a:gd name="T72" fmla="*/ 158 w 1101"/>
              <a:gd name="T73" fmla="*/ 33 h 1624"/>
              <a:gd name="T74" fmla="*/ 158 w 1101"/>
              <a:gd name="T75" fmla="*/ 130 h 1624"/>
              <a:gd name="T76" fmla="*/ 190 w 1101"/>
              <a:gd name="T77" fmla="*/ 259 h 1624"/>
              <a:gd name="T78" fmla="*/ 158 w 1101"/>
              <a:gd name="T79" fmla="*/ 388 h 1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01" h="1624">
                <a:moveTo>
                  <a:pt x="158" y="388"/>
                </a:moveTo>
                <a:lnTo>
                  <a:pt x="158" y="487"/>
                </a:lnTo>
                <a:lnTo>
                  <a:pt x="158" y="519"/>
                </a:lnTo>
                <a:lnTo>
                  <a:pt x="190" y="648"/>
                </a:lnTo>
                <a:lnTo>
                  <a:pt x="190" y="747"/>
                </a:lnTo>
                <a:lnTo>
                  <a:pt x="190" y="779"/>
                </a:lnTo>
                <a:lnTo>
                  <a:pt x="158" y="812"/>
                </a:lnTo>
                <a:lnTo>
                  <a:pt x="95" y="876"/>
                </a:lnTo>
                <a:lnTo>
                  <a:pt x="95" y="908"/>
                </a:lnTo>
                <a:lnTo>
                  <a:pt x="95" y="942"/>
                </a:lnTo>
                <a:lnTo>
                  <a:pt x="95" y="1007"/>
                </a:lnTo>
                <a:lnTo>
                  <a:pt x="32" y="1104"/>
                </a:lnTo>
                <a:lnTo>
                  <a:pt x="32" y="1136"/>
                </a:lnTo>
                <a:lnTo>
                  <a:pt x="32" y="1168"/>
                </a:lnTo>
                <a:lnTo>
                  <a:pt x="32" y="1234"/>
                </a:lnTo>
                <a:lnTo>
                  <a:pt x="32" y="1299"/>
                </a:lnTo>
                <a:lnTo>
                  <a:pt x="63" y="1332"/>
                </a:lnTo>
                <a:lnTo>
                  <a:pt x="95" y="1396"/>
                </a:lnTo>
                <a:lnTo>
                  <a:pt x="95" y="1461"/>
                </a:lnTo>
                <a:lnTo>
                  <a:pt x="63" y="1494"/>
                </a:lnTo>
                <a:lnTo>
                  <a:pt x="0" y="1527"/>
                </a:lnTo>
                <a:lnTo>
                  <a:pt x="32" y="1527"/>
                </a:lnTo>
                <a:lnTo>
                  <a:pt x="158" y="1592"/>
                </a:lnTo>
                <a:lnTo>
                  <a:pt x="251" y="1623"/>
                </a:lnTo>
                <a:lnTo>
                  <a:pt x="282" y="1623"/>
                </a:lnTo>
                <a:lnTo>
                  <a:pt x="314" y="1623"/>
                </a:lnTo>
                <a:lnTo>
                  <a:pt x="377" y="1592"/>
                </a:lnTo>
                <a:lnTo>
                  <a:pt x="410" y="1560"/>
                </a:lnTo>
                <a:lnTo>
                  <a:pt x="441" y="1592"/>
                </a:lnTo>
                <a:lnTo>
                  <a:pt x="503" y="1560"/>
                </a:lnTo>
                <a:lnTo>
                  <a:pt x="565" y="1527"/>
                </a:lnTo>
                <a:lnTo>
                  <a:pt x="597" y="1527"/>
                </a:lnTo>
                <a:lnTo>
                  <a:pt x="660" y="1494"/>
                </a:lnTo>
                <a:lnTo>
                  <a:pt x="692" y="1494"/>
                </a:lnTo>
                <a:lnTo>
                  <a:pt x="723" y="1461"/>
                </a:lnTo>
                <a:lnTo>
                  <a:pt x="785" y="1428"/>
                </a:lnTo>
                <a:lnTo>
                  <a:pt x="848" y="1428"/>
                </a:lnTo>
                <a:lnTo>
                  <a:pt x="879" y="1396"/>
                </a:lnTo>
                <a:lnTo>
                  <a:pt x="911" y="1396"/>
                </a:lnTo>
                <a:lnTo>
                  <a:pt x="943" y="1396"/>
                </a:lnTo>
                <a:lnTo>
                  <a:pt x="973" y="1396"/>
                </a:lnTo>
                <a:lnTo>
                  <a:pt x="1037" y="1364"/>
                </a:lnTo>
                <a:lnTo>
                  <a:pt x="1068" y="1332"/>
                </a:lnTo>
                <a:lnTo>
                  <a:pt x="1100" y="1332"/>
                </a:lnTo>
                <a:lnTo>
                  <a:pt x="1068" y="1267"/>
                </a:lnTo>
                <a:lnTo>
                  <a:pt x="1037" y="1234"/>
                </a:lnTo>
                <a:lnTo>
                  <a:pt x="1005" y="1168"/>
                </a:lnTo>
                <a:lnTo>
                  <a:pt x="1005" y="1104"/>
                </a:lnTo>
                <a:lnTo>
                  <a:pt x="1005" y="1039"/>
                </a:lnTo>
                <a:lnTo>
                  <a:pt x="973" y="1007"/>
                </a:lnTo>
                <a:lnTo>
                  <a:pt x="1005" y="942"/>
                </a:lnTo>
                <a:lnTo>
                  <a:pt x="973" y="876"/>
                </a:lnTo>
                <a:lnTo>
                  <a:pt x="1005" y="812"/>
                </a:lnTo>
                <a:lnTo>
                  <a:pt x="1005" y="747"/>
                </a:lnTo>
                <a:lnTo>
                  <a:pt x="973" y="682"/>
                </a:lnTo>
                <a:lnTo>
                  <a:pt x="973" y="648"/>
                </a:lnTo>
                <a:lnTo>
                  <a:pt x="973" y="519"/>
                </a:lnTo>
                <a:lnTo>
                  <a:pt x="943" y="487"/>
                </a:lnTo>
                <a:lnTo>
                  <a:pt x="911" y="455"/>
                </a:lnTo>
                <a:lnTo>
                  <a:pt x="911" y="423"/>
                </a:lnTo>
                <a:lnTo>
                  <a:pt x="943" y="227"/>
                </a:lnTo>
                <a:lnTo>
                  <a:pt x="911" y="195"/>
                </a:lnTo>
                <a:lnTo>
                  <a:pt x="879" y="163"/>
                </a:lnTo>
                <a:lnTo>
                  <a:pt x="848" y="130"/>
                </a:lnTo>
                <a:lnTo>
                  <a:pt x="817" y="130"/>
                </a:lnTo>
                <a:lnTo>
                  <a:pt x="817" y="97"/>
                </a:lnTo>
                <a:lnTo>
                  <a:pt x="848" y="65"/>
                </a:lnTo>
                <a:lnTo>
                  <a:pt x="911" y="33"/>
                </a:lnTo>
                <a:lnTo>
                  <a:pt x="879" y="0"/>
                </a:lnTo>
                <a:lnTo>
                  <a:pt x="817" y="0"/>
                </a:lnTo>
                <a:lnTo>
                  <a:pt x="754" y="33"/>
                </a:lnTo>
                <a:lnTo>
                  <a:pt x="660" y="33"/>
                </a:lnTo>
                <a:lnTo>
                  <a:pt x="251" y="65"/>
                </a:lnTo>
                <a:lnTo>
                  <a:pt x="158" y="33"/>
                </a:lnTo>
                <a:lnTo>
                  <a:pt x="158" y="97"/>
                </a:lnTo>
                <a:lnTo>
                  <a:pt x="158" y="130"/>
                </a:lnTo>
                <a:lnTo>
                  <a:pt x="158" y="195"/>
                </a:lnTo>
                <a:lnTo>
                  <a:pt x="190" y="259"/>
                </a:lnTo>
                <a:lnTo>
                  <a:pt x="158" y="325"/>
                </a:lnTo>
                <a:lnTo>
                  <a:pt x="158" y="388"/>
                </a:lnTo>
              </a:path>
            </a:pathLst>
          </a:custGeom>
          <a:pattFill prst="dkUpDiag">
            <a:fgClr>
              <a:srgbClr val="FFFF0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31" name="Freeform 59"/>
          <p:cNvSpPr>
            <a:spLocks noChangeArrowheads="1"/>
          </p:cNvSpPr>
          <p:nvPr/>
        </p:nvSpPr>
        <p:spPr bwMode="auto">
          <a:xfrm>
            <a:off x="1387475" y="3006725"/>
            <a:ext cx="395288" cy="582613"/>
          </a:xfrm>
          <a:custGeom>
            <a:avLst/>
            <a:gdLst>
              <a:gd name="T0" fmla="*/ 158 w 1101"/>
              <a:gd name="T1" fmla="*/ 487 h 1624"/>
              <a:gd name="T2" fmla="*/ 190 w 1101"/>
              <a:gd name="T3" fmla="*/ 648 h 1624"/>
              <a:gd name="T4" fmla="*/ 190 w 1101"/>
              <a:gd name="T5" fmla="*/ 779 h 1624"/>
              <a:gd name="T6" fmla="*/ 95 w 1101"/>
              <a:gd name="T7" fmla="*/ 876 h 1624"/>
              <a:gd name="T8" fmla="*/ 95 w 1101"/>
              <a:gd name="T9" fmla="*/ 942 h 1624"/>
              <a:gd name="T10" fmla="*/ 32 w 1101"/>
              <a:gd name="T11" fmla="*/ 1104 h 1624"/>
              <a:gd name="T12" fmla="*/ 32 w 1101"/>
              <a:gd name="T13" fmla="*/ 1168 h 1624"/>
              <a:gd name="T14" fmla="*/ 32 w 1101"/>
              <a:gd name="T15" fmla="*/ 1299 h 1624"/>
              <a:gd name="T16" fmla="*/ 95 w 1101"/>
              <a:gd name="T17" fmla="*/ 1396 h 1624"/>
              <a:gd name="T18" fmla="*/ 63 w 1101"/>
              <a:gd name="T19" fmla="*/ 1494 h 1624"/>
              <a:gd name="T20" fmla="*/ 32 w 1101"/>
              <a:gd name="T21" fmla="*/ 1527 h 1624"/>
              <a:gd name="T22" fmla="*/ 251 w 1101"/>
              <a:gd name="T23" fmla="*/ 1623 h 1624"/>
              <a:gd name="T24" fmla="*/ 314 w 1101"/>
              <a:gd name="T25" fmla="*/ 1623 h 1624"/>
              <a:gd name="T26" fmla="*/ 410 w 1101"/>
              <a:gd name="T27" fmla="*/ 1560 h 1624"/>
              <a:gd name="T28" fmla="*/ 503 w 1101"/>
              <a:gd name="T29" fmla="*/ 1560 h 1624"/>
              <a:gd name="T30" fmla="*/ 597 w 1101"/>
              <a:gd name="T31" fmla="*/ 1527 h 1624"/>
              <a:gd name="T32" fmla="*/ 692 w 1101"/>
              <a:gd name="T33" fmla="*/ 1494 h 1624"/>
              <a:gd name="T34" fmla="*/ 785 w 1101"/>
              <a:gd name="T35" fmla="*/ 1428 h 1624"/>
              <a:gd name="T36" fmla="*/ 879 w 1101"/>
              <a:gd name="T37" fmla="*/ 1396 h 1624"/>
              <a:gd name="T38" fmla="*/ 943 w 1101"/>
              <a:gd name="T39" fmla="*/ 1396 h 1624"/>
              <a:gd name="T40" fmla="*/ 1037 w 1101"/>
              <a:gd name="T41" fmla="*/ 1364 h 1624"/>
              <a:gd name="T42" fmla="*/ 1100 w 1101"/>
              <a:gd name="T43" fmla="*/ 1332 h 1624"/>
              <a:gd name="T44" fmla="*/ 1037 w 1101"/>
              <a:gd name="T45" fmla="*/ 1234 h 1624"/>
              <a:gd name="T46" fmla="*/ 1005 w 1101"/>
              <a:gd name="T47" fmla="*/ 1104 h 1624"/>
              <a:gd name="T48" fmla="*/ 973 w 1101"/>
              <a:gd name="T49" fmla="*/ 1007 h 1624"/>
              <a:gd name="T50" fmla="*/ 973 w 1101"/>
              <a:gd name="T51" fmla="*/ 876 h 1624"/>
              <a:gd name="T52" fmla="*/ 1005 w 1101"/>
              <a:gd name="T53" fmla="*/ 747 h 1624"/>
              <a:gd name="T54" fmla="*/ 973 w 1101"/>
              <a:gd name="T55" fmla="*/ 648 h 1624"/>
              <a:gd name="T56" fmla="*/ 943 w 1101"/>
              <a:gd name="T57" fmla="*/ 487 h 1624"/>
              <a:gd name="T58" fmla="*/ 911 w 1101"/>
              <a:gd name="T59" fmla="*/ 423 h 1624"/>
              <a:gd name="T60" fmla="*/ 911 w 1101"/>
              <a:gd name="T61" fmla="*/ 195 h 1624"/>
              <a:gd name="T62" fmla="*/ 848 w 1101"/>
              <a:gd name="T63" fmla="*/ 130 h 1624"/>
              <a:gd name="T64" fmla="*/ 817 w 1101"/>
              <a:gd name="T65" fmla="*/ 97 h 1624"/>
              <a:gd name="T66" fmla="*/ 911 w 1101"/>
              <a:gd name="T67" fmla="*/ 33 h 1624"/>
              <a:gd name="T68" fmla="*/ 817 w 1101"/>
              <a:gd name="T69" fmla="*/ 0 h 1624"/>
              <a:gd name="T70" fmla="*/ 660 w 1101"/>
              <a:gd name="T71" fmla="*/ 33 h 1624"/>
              <a:gd name="T72" fmla="*/ 158 w 1101"/>
              <a:gd name="T73" fmla="*/ 33 h 1624"/>
              <a:gd name="T74" fmla="*/ 158 w 1101"/>
              <a:gd name="T75" fmla="*/ 130 h 1624"/>
              <a:gd name="T76" fmla="*/ 190 w 1101"/>
              <a:gd name="T77" fmla="*/ 259 h 1624"/>
              <a:gd name="T78" fmla="*/ 158 w 1101"/>
              <a:gd name="T79" fmla="*/ 388 h 1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01" h="1624">
                <a:moveTo>
                  <a:pt x="158" y="388"/>
                </a:moveTo>
                <a:lnTo>
                  <a:pt x="158" y="487"/>
                </a:lnTo>
                <a:lnTo>
                  <a:pt x="158" y="519"/>
                </a:lnTo>
                <a:lnTo>
                  <a:pt x="190" y="648"/>
                </a:lnTo>
                <a:lnTo>
                  <a:pt x="190" y="747"/>
                </a:lnTo>
                <a:lnTo>
                  <a:pt x="190" y="779"/>
                </a:lnTo>
                <a:lnTo>
                  <a:pt x="158" y="812"/>
                </a:lnTo>
                <a:lnTo>
                  <a:pt x="95" y="876"/>
                </a:lnTo>
                <a:lnTo>
                  <a:pt x="95" y="908"/>
                </a:lnTo>
                <a:lnTo>
                  <a:pt x="95" y="942"/>
                </a:lnTo>
                <a:lnTo>
                  <a:pt x="95" y="1007"/>
                </a:lnTo>
                <a:lnTo>
                  <a:pt x="32" y="1104"/>
                </a:lnTo>
                <a:lnTo>
                  <a:pt x="32" y="1136"/>
                </a:lnTo>
                <a:lnTo>
                  <a:pt x="32" y="1168"/>
                </a:lnTo>
                <a:lnTo>
                  <a:pt x="32" y="1234"/>
                </a:lnTo>
                <a:lnTo>
                  <a:pt x="32" y="1299"/>
                </a:lnTo>
                <a:lnTo>
                  <a:pt x="63" y="1332"/>
                </a:lnTo>
                <a:lnTo>
                  <a:pt x="95" y="1396"/>
                </a:lnTo>
                <a:lnTo>
                  <a:pt x="95" y="1461"/>
                </a:lnTo>
                <a:lnTo>
                  <a:pt x="63" y="1494"/>
                </a:lnTo>
                <a:lnTo>
                  <a:pt x="0" y="1527"/>
                </a:lnTo>
                <a:lnTo>
                  <a:pt x="32" y="1527"/>
                </a:lnTo>
                <a:lnTo>
                  <a:pt x="158" y="1592"/>
                </a:lnTo>
                <a:lnTo>
                  <a:pt x="251" y="1623"/>
                </a:lnTo>
                <a:lnTo>
                  <a:pt x="282" y="1623"/>
                </a:lnTo>
                <a:lnTo>
                  <a:pt x="314" y="1623"/>
                </a:lnTo>
                <a:lnTo>
                  <a:pt x="377" y="1592"/>
                </a:lnTo>
                <a:lnTo>
                  <a:pt x="410" y="1560"/>
                </a:lnTo>
                <a:lnTo>
                  <a:pt x="441" y="1592"/>
                </a:lnTo>
                <a:lnTo>
                  <a:pt x="503" y="1560"/>
                </a:lnTo>
                <a:lnTo>
                  <a:pt x="565" y="1527"/>
                </a:lnTo>
                <a:lnTo>
                  <a:pt x="597" y="1527"/>
                </a:lnTo>
                <a:lnTo>
                  <a:pt x="660" y="1494"/>
                </a:lnTo>
                <a:lnTo>
                  <a:pt x="692" y="1494"/>
                </a:lnTo>
                <a:lnTo>
                  <a:pt x="723" y="1461"/>
                </a:lnTo>
                <a:lnTo>
                  <a:pt x="785" y="1428"/>
                </a:lnTo>
                <a:lnTo>
                  <a:pt x="848" y="1428"/>
                </a:lnTo>
                <a:lnTo>
                  <a:pt x="879" y="1396"/>
                </a:lnTo>
                <a:lnTo>
                  <a:pt x="911" y="1396"/>
                </a:lnTo>
                <a:lnTo>
                  <a:pt x="943" y="1396"/>
                </a:lnTo>
                <a:lnTo>
                  <a:pt x="973" y="1396"/>
                </a:lnTo>
                <a:lnTo>
                  <a:pt x="1037" y="1364"/>
                </a:lnTo>
                <a:lnTo>
                  <a:pt x="1068" y="1332"/>
                </a:lnTo>
                <a:lnTo>
                  <a:pt x="1100" y="1332"/>
                </a:lnTo>
                <a:lnTo>
                  <a:pt x="1068" y="1267"/>
                </a:lnTo>
                <a:lnTo>
                  <a:pt x="1037" y="1234"/>
                </a:lnTo>
                <a:lnTo>
                  <a:pt x="1005" y="1168"/>
                </a:lnTo>
                <a:lnTo>
                  <a:pt x="1005" y="1104"/>
                </a:lnTo>
                <a:lnTo>
                  <a:pt x="1005" y="1039"/>
                </a:lnTo>
                <a:lnTo>
                  <a:pt x="973" y="1007"/>
                </a:lnTo>
                <a:lnTo>
                  <a:pt x="1005" y="942"/>
                </a:lnTo>
                <a:lnTo>
                  <a:pt x="973" y="876"/>
                </a:lnTo>
                <a:lnTo>
                  <a:pt x="1005" y="812"/>
                </a:lnTo>
                <a:lnTo>
                  <a:pt x="1005" y="747"/>
                </a:lnTo>
                <a:lnTo>
                  <a:pt x="973" y="682"/>
                </a:lnTo>
                <a:lnTo>
                  <a:pt x="973" y="648"/>
                </a:lnTo>
                <a:lnTo>
                  <a:pt x="973" y="519"/>
                </a:lnTo>
                <a:lnTo>
                  <a:pt x="943" y="487"/>
                </a:lnTo>
                <a:lnTo>
                  <a:pt x="911" y="455"/>
                </a:lnTo>
                <a:lnTo>
                  <a:pt x="911" y="423"/>
                </a:lnTo>
                <a:lnTo>
                  <a:pt x="943" y="227"/>
                </a:lnTo>
                <a:lnTo>
                  <a:pt x="911" y="195"/>
                </a:lnTo>
                <a:lnTo>
                  <a:pt x="879" y="163"/>
                </a:lnTo>
                <a:lnTo>
                  <a:pt x="848" y="130"/>
                </a:lnTo>
                <a:lnTo>
                  <a:pt x="817" y="130"/>
                </a:lnTo>
                <a:lnTo>
                  <a:pt x="817" y="97"/>
                </a:lnTo>
                <a:lnTo>
                  <a:pt x="848" y="65"/>
                </a:lnTo>
                <a:lnTo>
                  <a:pt x="911" y="33"/>
                </a:lnTo>
                <a:lnTo>
                  <a:pt x="879" y="0"/>
                </a:lnTo>
                <a:lnTo>
                  <a:pt x="817" y="0"/>
                </a:lnTo>
                <a:lnTo>
                  <a:pt x="754" y="33"/>
                </a:lnTo>
                <a:lnTo>
                  <a:pt x="660" y="33"/>
                </a:lnTo>
                <a:lnTo>
                  <a:pt x="251" y="65"/>
                </a:lnTo>
                <a:lnTo>
                  <a:pt x="158" y="33"/>
                </a:lnTo>
                <a:lnTo>
                  <a:pt x="158" y="97"/>
                </a:lnTo>
                <a:lnTo>
                  <a:pt x="158" y="130"/>
                </a:lnTo>
                <a:lnTo>
                  <a:pt x="158" y="195"/>
                </a:lnTo>
                <a:lnTo>
                  <a:pt x="190" y="259"/>
                </a:lnTo>
                <a:lnTo>
                  <a:pt x="158" y="325"/>
                </a:lnTo>
                <a:lnTo>
                  <a:pt x="158" y="388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32" name="Freeform 60"/>
          <p:cNvSpPr>
            <a:spLocks noChangeArrowheads="1"/>
          </p:cNvSpPr>
          <p:nvPr/>
        </p:nvSpPr>
        <p:spPr bwMode="auto">
          <a:xfrm>
            <a:off x="1682750" y="3017838"/>
            <a:ext cx="168275" cy="466725"/>
          </a:xfrm>
          <a:custGeom>
            <a:avLst/>
            <a:gdLst>
              <a:gd name="T0" fmla="*/ 94 w 471"/>
              <a:gd name="T1" fmla="*/ 0 h 1300"/>
              <a:gd name="T2" fmla="*/ 125 w 471"/>
              <a:gd name="T3" fmla="*/ 0 h 1300"/>
              <a:gd name="T4" fmla="*/ 156 w 471"/>
              <a:gd name="T5" fmla="*/ 32 h 1300"/>
              <a:gd name="T6" fmla="*/ 188 w 471"/>
              <a:gd name="T7" fmla="*/ 32 h 1300"/>
              <a:gd name="T8" fmla="*/ 283 w 471"/>
              <a:gd name="T9" fmla="*/ 32 h 1300"/>
              <a:gd name="T10" fmla="*/ 220 w 471"/>
              <a:gd name="T11" fmla="*/ 96 h 1300"/>
              <a:gd name="T12" fmla="*/ 220 w 471"/>
              <a:gd name="T13" fmla="*/ 130 h 1300"/>
              <a:gd name="T14" fmla="*/ 220 w 471"/>
              <a:gd name="T15" fmla="*/ 162 h 1300"/>
              <a:gd name="T16" fmla="*/ 251 w 471"/>
              <a:gd name="T17" fmla="*/ 194 h 1300"/>
              <a:gd name="T18" fmla="*/ 283 w 471"/>
              <a:gd name="T19" fmla="*/ 226 h 1300"/>
              <a:gd name="T20" fmla="*/ 314 w 471"/>
              <a:gd name="T21" fmla="*/ 260 h 1300"/>
              <a:gd name="T22" fmla="*/ 314 w 471"/>
              <a:gd name="T23" fmla="*/ 292 h 1300"/>
              <a:gd name="T24" fmla="*/ 314 w 471"/>
              <a:gd name="T25" fmla="*/ 355 h 1300"/>
              <a:gd name="T26" fmla="*/ 314 w 471"/>
              <a:gd name="T27" fmla="*/ 422 h 1300"/>
              <a:gd name="T28" fmla="*/ 314 w 471"/>
              <a:gd name="T29" fmla="*/ 454 h 1300"/>
              <a:gd name="T30" fmla="*/ 345 w 471"/>
              <a:gd name="T31" fmla="*/ 454 h 1300"/>
              <a:gd name="T32" fmla="*/ 377 w 471"/>
              <a:gd name="T33" fmla="*/ 520 h 1300"/>
              <a:gd name="T34" fmla="*/ 377 w 471"/>
              <a:gd name="T35" fmla="*/ 583 h 1300"/>
              <a:gd name="T36" fmla="*/ 408 w 471"/>
              <a:gd name="T37" fmla="*/ 682 h 1300"/>
              <a:gd name="T38" fmla="*/ 408 w 471"/>
              <a:gd name="T39" fmla="*/ 746 h 1300"/>
              <a:gd name="T40" fmla="*/ 408 w 471"/>
              <a:gd name="T41" fmla="*/ 843 h 1300"/>
              <a:gd name="T42" fmla="*/ 377 w 471"/>
              <a:gd name="T43" fmla="*/ 974 h 1300"/>
              <a:gd name="T44" fmla="*/ 377 w 471"/>
              <a:gd name="T45" fmla="*/ 1039 h 1300"/>
              <a:gd name="T46" fmla="*/ 408 w 471"/>
              <a:gd name="T47" fmla="*/ 1103 h 1300"/>
              <a:gd name="T48" fmla="*/ 408 w 471"/>
              <a:gd name="T49" fmla="*/ 1135 h 1300"/>
              <a:gd name="T50" fmla="*/ 470 w 471"/>
              <a:gd name="T51" fmla="*/ 1266 h 1300"/>
              <a:gd name="T52" fmla="*/ 439 w 471"/>
              <a:gd name="T53" fmla="*/ 1266 h 1300"/>
              <a:gd name="T54" fmla="*/ 408 w 471"/>
              <a:gd name="T55" fmla="*/ 1266 h 1300"/>
              <a:gd name="T56" fmla="*/ 377 w 471"/>
              <a:gd name="T57" fmla="*/ 1266 h 1300"/>
              <a:gd name="T58" fmla="*/ 345 w 471"/>
              <a:gd name="T59" fmla="*/ 1299 h 1300"/>
              <a:gd name="T60" fmla="*/ 314 w 471"/>
              <a:gd name="T61" fmla="*/ 1299 h 1300"/>
              <a:gd name="T62" fmla="*/ 283 w 471"/>
              <a:gd name="T63" fmla="*/ 1299 h 1300"/>
              <a:gd name="T64" fmla="*/ 251 w 471"/>
              <a:gd name="T65" fmla="*/ 1234 h 1300"/>
              <a:gd name="T66" fmla="*/ 220 w 471"/>
              <a:gd name="T67" fmla="*/ 1201 h 1300"/>
              <a:gd name="T68" fmla="*/ 188 w 471"/>
              <a:gd name="T69" fmla="*/ 1135 h 1300"/>
              <a:gd name="T70" fmla="*/ 188 w 471"/>
              <a:gd name="T71" fmla="*/ 1071 h 1300"/>
              <a:gd name="T72" fmla="*/ 188 w 471"/>
              <a:gd name="T73" fmla="*/ 1006 h 1300"/>
              <a:gd name="T74" fmla="*/ 156 w 471"/>
              <a:gd name="T75" fmla="*/ 974 h 1300"/>
              <a:gd name="T76" fmla="*/ 188 w 471"/>
              <a:gd name="T77" fmla="*/ 908 h 1300"/>
              <a:gd name="T78" fmla="*/ 156 w 471"/>
              <a:gd name="T79" fmla="*/ 843 h 1300"/>
              <a:gd name="T80" fmla="*/ 188 w 471"/>
              <a:gd name="T81" fmla="*/ 779 h 1300"/>
              <a:gd name="T82" fmla="*/ 188 w 471"/>
              <a:gd name="T83" fmla="*/ 714 h 1300"/>
              <a:gd name="T84" fmla="*/ 156 w 471"/>
              <a:gd name="T85" fmla="*/ 648 h 1300"/>
              <a:gd name="T86" fmla="*/ 156 w 471"/>
              <a:gd name="T87" fmla="*/ 615 h 1300"/>
              <a:gd name="T88" fmla="*/ 156 w 471"/>
              <a:gd name="T89" fmla="*/ 486 h 1300"/>
              <a:gd name="T90" fmla="*/ 125 w 471"/>
              <a:gd name="T91" fmla="*/ 454 h 1300"/>
              <a:gd name="T92" fmla="*/ 94 w 471"/>
              <a:gd name="T93" fmla="*/ 422 h 1300"/>
              <a:gd name="T94" fmla="*/ 94 w 471"/>
              <a:gd name="T95" fmla="*/ 389 h 1300"/>
              <a:gd name="T96" fmla="*/ 125 w 471"/>
              <a:gd name="T97" fmla="*/ 194 h 1300"/>
              <a:gd name="T98" fmla="*/ 94 w 471"/>
              <a:gd name="T99" fmla="*/ 162 h 1300"/>
              <a:gd name="T100" fmla="*/ 62 w 471"/>
              <a:gd name="T101" fmla="*/ 130 h 1300"/>
              <a:gd name="T102" fmla="*/ 31 w 471"/>
              <a:gd name="T103" fmla="*/ 96 h 1300"/>
              <a:gd name="T104" fmla="*/ 0 w 471"/>
              <a:gd name="T105" fmla="*/ 96 h 1300"/>
              <a:gd name="T106" fmla="*/ 0 w 471"/>
              <a:gd name="T107" fmla="*/ 64 h 1300"/>
              <a:gd name="T108" fmla="*/ 31 w 471"/>
              <a:gd name="T109" fmla="*/ 32 h 1300"/>
              <a:gd name="T110" fmla="*/ 94 w 471"/>
              <a:gd name="T111" fmla="*/ 0 h 1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71" h="1300">
                <a:moveTo>
                  <a:pt x="94" y="0"/>
                </a:moveTo>
                <a:lnTo>
                  <a:pt x="125" y="0"/>
                </a:lnTo>
                <a:lnTo>
                  <a:pt x="156" y="32"/>
                </a:lnTo>
                <a:lnTo>
                  <a:pt x="188" y="32"/>
                </a:lnTo>
                <a:lnTo>
                  <a:pt x="283" y="32"/>
                </a:lnTo>
                <a:lnTo>
                  <a:pt x="220" y="96"/>
                </a:lnTo>
                <a:lnTo>
                  <a:pt x="220" y="130"/>
                </a:lnTo>
                <a:lnTo>
                  <a:pt x="220" y="162"/>
                </a:lnTo>
                <a:lnTo>
                  <a:pt x="251" y="194"/>
                </a:lnTo>
                <a:lnTo>
                  <a:pt x="283" y="226"/>
                </a:lnTo>
                <a:lnTo>
                  <a:pt x="314" y="260"/>
                </a:lnTo>
                <a:lnTo>
                  <a:pt x="314" y="292"/>
                </a:lnTo>
                <a:lnTo>
                  <a:pt x="314" y="355"/>
                </a:lnTo>
                <a:lnTo>
                  <a:pt x="314" y="422"/>
                </a:lnTo>
                <a:lnTo>
                  <a:pt x="314" y="454"/>
                </a:lnTo>
                <a:lnTo>
                  <a:pt x="345" y="454"/>
                </a:lnTo>
                <a:lnTo>
                  <a:pt x="377" y="520"/>
                </a:lnTo>
                <a:lnTo>
                  <a:pt x="377" y="583"/>
                </a:lnTo>
                <a:lnTo>
                  <a:pt x="408" y="682"/>
                </a:lnTo>
                <a:lnTo>
                  <a:pt x="408" y="746"/>
                </a:lnTo>
                <a:lnTo>
                  <a:pt x="408" y="843"/>
                </a:lnTo>
                <a:lnTo>
                  <a:pt x="377" y="974"/>
                </a:lnTo>
                <a:lnTo>
                  <a:pt x="377" y="1039"/>
                </a:lnTo>
                <a:lnTo>
                  <a:pt x="408" y="1103"/>
                </a:lnTo>
                <a:lnTo>
                  <a:pt x="408" y="1135"/>
                </a:lnTo>
                <a:lnTo>
                  <a:pt x="470" y="1266"/>
                </a:lnTo>
                <a:lnTo>
                  <a:pt x="439" y="1266"/>
                </a:lnTo>
                <a:lnTo>
                  <a:pt x="408" y="1266"/>
                </a:lnTo>
                <a:lnTo>
                  <a:pt x="377" y="1266"/>
                </a:lnTo>
                <a:lnTo>
                  <a:pt x="345" y="1299"/>
                </a:lnTo>
                <a:lnTo>
                  <a:pt x="314" y="1299"/>
                </a:lnTo>
                <a:lnTo>
                  <a:pt x="283" y="1299"/>
                </a:lnTo>
                <a:lnTo>
                  <a:pt x="251" y="1234"/>
                </a:lnTo>
                <a:lnTo>
                  <a:pt x="220" y="1201"/>
                </a:lnTo>
                <a:lnTo>
                  <a:pt x="188" y="1135"/>
                </a:lnTo>
                <a:lnTo>
                  <a:pt x="188" y="1071"/>
                </a:lnTo>
                <a:lnTo>
                  <a:pt x="188" y="1006"/>
                </a:lnTo>
                <a:lnTo>
                  <a:pt x="156" y="974"/>
                </a:lnTo>
                <a:lnTo>
                  <a:pt x="188" y="908"/>
                </a:lnTo>
                <a:lnTo>
                  <a:pt x="156" y="843"/>
                </a:lnTo>
                <a:lnTo>
                  <a:pt x="188" y="779"/>
                </a:lnTo>
                <a:lnTo>
                  <a:pt x="188" y="714"/>
                </a:lnTo>
                <a:lnTo>
                  <a:pt x="156" y="648"/>
                </a:lnTo>
                <a:lnTo>
                  <a:pt x="156" y="615"/>
                </a:lnTo>
                <a:lnTo>
                  <a:pt x="156" y="486"/>
                </a:lnTo>
                <a:lnTo>
                  <a:pt x="125" y="454"/>
                </a:lnTo>
                <a:lnTo>
                  <a:pt x="94" y="422"/>
                </a:lnTo>
                <a:lnTo>
                  <a:pt x="94" y="389"/>
                </a:lnTo>
                <a:lnTo>
                  <a:pt x="125" y="194"/>
                </a:lnTo>
                <a:lnTo>
                  <a:pt x="94" y="162"/>
                </a:lnTo>
                <a:lnTo>
                  <a:pt x="62" y="130"/>
                </a:lnTo>
                <a:lnTo>
                  <a:pt x="31" y="96"/>
                </a:lnTo>
                <a:lnTo>
                  <a:pt x="0" y="96"/>
                </a:lnTo>
                <a:lnTo>
                  <a:pt x="0" y="64"/>
                </a:lnTo>
                <a:lnTo>
                  <a:pt x="31" y="32"/>
                </a:lnTo>
                <a:lnTo>
                  <a:pt x="94" y="0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33" name="Freeform 61"/>
          <p:cNvSpPr>
            <a:spLocks noChangeArrowheads="1"/>
          </p:cNvSpPr>
          <p:nvPr/>
        </p:nvSpPr>
        <p:spPr bwMode="auto">
          <a:xfrm>
            <a:off x="1682750" y="3017838"/>
            <a:ext cx="168275" cy="466725"/>
          </a:xfrm>
          <a:custGeom>
            <a:avLst/>
            <a:gdLst>
              <a:gd name="T0" fmla="*/ 94 w 471"/>
              <a:gd name="T1" fmla="*/ 0 h 1300"/>
              <a:gd name="T2" fmla="*/ 125 w 471"/>
              <a:gd name="T3" fmla="*/ 0 h 1300"/>
              <a:gd name="T4" fmla="*/ 156 w 471"/>
              <a:gd name="T5" fmla="*/ 32 h 1300"/>
              <a:gd name="T6" fmla="*/ 188 w 471"/>
              <a:gd name="T7" fmla="*/ 32 h 1300"/>
              <a:gd name="T8" fmla="*/ 283 w 471"/>
              <a:gd name="T9" fmla="*/ 32 h 1300"/>
              <a:gd name="T10" fmla="*/ 220 w 471"/>
              <a:gd name="T11" fmla="*/ 96 h 1300"/>
              <a:gd name="T12" fmla="*/ 220 w 471"/>
              <a:gd name="T13" fmla="*/ 130 h 1300"/>
              <a:gd name="T14" fmla="*/ 220 w 471"/>
              <a:gd name="T15" fmla="*/ 162 h 1300"/>
              <a:gd name="T16" fmla="*/ 251 w 471"/>
              <a:gd name="T17" fmla="*/ 194 h 1300"/>
              <a:gd name="T18" fmla="*/ 283 w 471"/>
              <a:gd name="T19" fmla="*/ 226 h 1300"/>
              <a:gd name="T20" fmla="*/ 314 w 471"/>
              <a:gd name="T21" fmla="*/ 260 h 1300"/>
              <a:gd name="T22" fmla="*/ 314 w 471"/>
              <a:gd name="T23" fmla="*/ 292 h 1300"/>
              <a:gd name="T24" fmla="*/ 314 w 471"/>
              <a:gd name="T25" fmla="*/ 355 h 1300"/>
              <a:gd name="T26" fmla="*/ 314 w 471"/>
              <a:gd name="T27" fmla="*/ 422 h 1300"/>
              <a:gd name="T28" fmla="*/ 314 w 471"/>
              <a:gd name="T29" fmla="*/ 454 h 1300"/>
              <a:gd name="T30" fmla="*/ 345 w 471"/>
              <a:gd name="T31" fmla="*/ 454 h 1300"/>
              <a:gd name="T32" fmla="*/ 377 w 471"/>
              <a:gd name="T33" fmla="*/ 520 h 1300"/>
              <a:gd name="T34" fmla="*/ 377 w 471"/>
              <a:gd name="T35" fmla="*/ 583 h 1300"/>
              <a:gd name="T36" fmla="*/ 408 w 471"/>
              <a:gd name="T37" fmla="*/ 682 h 1300"/>
              <a:gd name="T38" fmla="*/ 408 w 471"/>
              <a:gd name="T39" fmla="*/ 746 h 1300"/>
              <a:gd name="T40" fmla="*/ 408 w 471"/>
              <a:gd name="T41" fmla="*/ 843 h 1300"/>
              <a:gd name="T42" fmla="*/ 377 w 471"/>
              <a:gd name="T43" fmla="*/ 974 h 1300"/>
              <a:gd name="T44" fmla="*/ 377 w 471"/>
              <a:gd name="T45" fmla="*/ 1039 h 1300"/>
              <a:gd name="T46" fmla="*/ 408 w 471"/>
              <a:gd name="T47" fmla="*/ 1103 h 1300"/>
              <a:gd name="T48" fmla="*/ 408 w 471"/>
              <a:gd name="T49" fmla="*/ 1135 h 1300"/>
              <a:gd name="T50" fmla="*/ 470 w 471"/>
              <a:gd name="T51" fmla="*/ 1266 h 1300"/>
              <a:gd name="T52" fmla="*/ 439 w 471"/>
              <a:gd name="T53" fmla="*/ 1266 h 1300"/>
              <a:gd name="T54" fmla="*/ 408 w 471"/>
              <a:gd name="T55" fmla="*/ 1266 h 1300"/>
              <a:gd name="T56" fmla="*/ 377 w 471"/>
              <a:gd name="T57" fmla="*/ 1266 h 1300"/>
              <a:gd name="T58" fmla="*/ 345 w 471"/>
              <a:gd name="T59" fmla="*/ 1299 h 1300"/>
              <a:gd name="T60" fmla="*/ 314 w 471"/>
              <a:gd name="T61" fmla="*/ 1299 h 1300"/>
              <a:gd name="T62" fmla="*/ 283 w 471"/>
              <a:gd name="T63" fmla="*/ 1299 h 1300"/>
              <a:gd name="T64" fmla="*/ 251 w 471"/>
              <a:gd name="T65" fmla="*/ 1234 h 1300"/>
              <a:gd name="T66" fmla="*/ 220 w 471"/>
              <a:gd name="T67" fmla="*/ 1201 h 1300"/>
              <a:gd name="T68" fmla="*/ 188 w 471"/>
              <a:gd name="T69" fmla="*/ 1135 h 1300"/>
              <a:gd name="T70" fmla="*/ 188 w 471"/>
              <a:gd name="T71" fmla="*/ 1071 h 1300"/>
              <a:gd name="T72" fmla="*/ 188 w 471"/>
              <a:gd name="T73" fmla="*/ 1006 h 1300"/>
              <a:gd name="T74" fmla="*/ 156 w 471"/>
              <a:gd name="T75" fmla="*/ 974 h 1300"/>
              <a:gd name="T76" fmla="*/ 188 w 471"/>
              <a:gd name="T77" fmla="*/ 908 h 1300"/>
              <a:gd name="T78" fmla="*/ 156 w 471"/>
              <a:gd name="T79" fmla="*/ 843 h 1300"/>
              <a:gd name="T80" fmla="*/ 188 w 471"/>
              <a:gd name="T81" fmla="*/ 779 h 1300"/>
              <a:gd name="T82" fmla="*/ 188 w 471"/>
              <a:gd name="T83" fmla="*/ 714 h 1300"/>
              <a:gd name="T84" fmla="*/ 156 w 471"/>
              <a:gd name="T85" fmla="*/ 648 h 1300"/>
              <a:gd name="T86" fmla="*/ 156 w 471"/>
              <a:gd name="T87" fmla="*/ 615 h 1300"/>
              <a:gd name="T88" fmla="*/ 156 w 471"/>
              <a:gd name="T89" fmla="*/ 486 h 1300"/>
              <a:gd name="T90" fmla="*/ 125 w 471"/>
              <a:gd name="T91" fmla="*/ 454 h 1300"/>
              <a:gd name="T92" fmla="*/ 94 w 471"/>
              <a:gd name="T93" fmla="*/ 422 h 1300"/>
              <a:gd name="T94" fmla="*/ 94 w 471"/>
              <a:gd name="T95" fmla="*/ 389 h 1300"/>
              <a:gd name="T96" fmla="*/ 125 w 471"/>
              <a:gd name="T97" fmla="*/ 194 h 1300"/>
              <a:gd name="T98" fmla="*/ 94 w 471"/>
              <a:gd name="T99" fmla="*/ 162 h 1300"/>
              <a:gd name="T100" fmla="*/ 62 w 471"/>
              <a:gd name="T101" fmla="*/ 130 h 1300"/>
              <a:gd name="T102" fmla="*/ 31 w 471"/>
              <a:gd name="T103" fmla="*/ 96 h 1300"/>
              <a:gd name="T104" fmla="*/ 0 w 471"/>
              <a:gd name="T105" fmla="*/ 96 h 1300"/>
              <a:gd name="T106" fmla="*/ 0 w 471"/>
              <a:gd name="T107" fmla="*/ 64 h 1300"/>
              <a:gd name="T108" fmla="*/ 31 w 471"/>
              <a:gd name="T109" fmla="*/ 32 h 1300"/>
              <a:gd name="T110" fmla="*/ 94 w 471"/>
              <a:gd name="T111" fmla="*/ 0 h 1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71" h="1300">
                <a:moveTo>
                  <a:pt x="94" y="0"/>
                </a:moveTo>
                <a:lnTo>
                  <a:pt x="125" y="0"/>
                </a:lnTo>
                <a:lnTo>
                  <a:pt x="156" y="32"/>
                </a:lnTo>
                <a:lnTo>
                  <a:pt x="188" y="32"/>
                </a:lnTo>
                <a:lnTo>
                  <a:pt x="283" y="32"/>
                </a:lnTo>
                <a:lnTo>
                  <a:pt x="220" y="96"/>
                </a:lnTo>
                <a:lnTo>
                  <a:pt x="220" y="130"/>
                </a:lnTo>
                <a:lnTo>
                  <a:pt x="220" y="162"/>
                </a:lnTo>
                <a:lnTo>
                  <a:pt x="251" y="194"/>
                </a:lnTo>
                <a:lnTo>
                  <a:pt x="283" y="226"/>
                </a:lnTo>
                <a:lnTo>
                  <a:pt x="314" y="260"/>
                </a:lnTo>
                <a:lnTo>
                  <a:pt x="314" y="292"/>
                </a:lnTo>
                <a:lnTo>
                  <a:pt x="314" y="355"/>
                </a:lnTo>
                <a:lnTo>
                  <a:pt x="314" y="422"/>
                </a:lnTo>
                <a:lnTo>
                  <a:pt x="314" y="454"/>
                </a:lnTo>
                <a:lnTo>
                  <a:pt x="345" y="454"/>
                </a:lnTo>
                <a:lnTo>
                  <a:pt x="377" y="520"/>
                </a:lnTo>
                <a:lnTo>
                  <a:pt x="377" y="583"/>
                </a:lnTo>
                <a:lnTo>
                  <a:pt x="408" y="682"/>
                </a:lnTo>
                <a:lnTo>
                  <a:pt x="408" y="746"/>
                </a:lnTo>
                <a:lnTo>
                  <a:pt x="408" y="843"/>
                </a:lnTo>
                <a:lnTo>
                  <a:pt x="377" y="974"/>
                </a:lnTo>
                <a:lnTo>
                  <a:pt x="377" y="1039"/>
                </a:lnTo>
                <a:lnTo>
                  <a:pt x="408" y="1103"/>
                </a:lnTo>
                <a:lnTo>
                  <a:pt x="408" y="1135"/>
                </a:lnTo>
                <a:lnTo>
                  <a:pt x="470" y="1266"/>
                </a:lnTo>
                <a:lnTo>
                  <a:pt x="439" y="1266"/>
                </a:lnTo>
                <a:lnTo>
                  <a:pt x="408" y="1266"/>
                </a:lnTo>
                <a:lnTo>
                  <a:pt x="377" y="1266"/>
                </a:lnTo>
                <a:lnTo>
                  <a:pt x="345" y="1299"/>
                </a:lnTo>
                <a:lnTo>
                  <a:pt x="314" y="1299"/>
                </a:lnTo>
                <a:lnTo>
                  <a:pt x="283" y="1299"/>
                </a:lnTo>
                <a:lnTo>
                  <a:pt x="251" y="1234"/>
                </a:lnTo>
                <a:lnTo>
                  <a:pt x="220" y="1201"/>
                </a:lnTo>
                <a:lnTo>
                  <a:pt x="188" y="1135"/>
                </a:lnTo>
                <a:lnTo>
                  <a:pt x="188" y="1071"/>
                </a:lnTo>
                <a:lnTo>
                  <a:pt x="188" y="1006"/>
                </a:lnTo>
                <a:lnTo>
                  <a:pt x="156" y="974"/>
                </a:lnTo>
                <a:lnTo>
                  <a:pt x="188" y="908"/>
                </a:lnTo>
                <a:lnTo>
                  <a:pt x="156" y="843"/>
                </a:lnTo>
                <a:lnTo>
                  <a:pt x="188" y="779"/>
                </a:lnTo>
                <a:lnTo>
                  <a:pt x="188" y="714"/>
                </a:lnTo>
                <a:lnTo>
                  <a:pt x="156" y="648"/>
                </a:lnTo>
                <a:lnTo>
                  <a:pt x="156" y="615"/>
                </a:lnTo>
                <a:lnTo>
                  <a:pt x="156" y="486"/>
                </a:lnTo>
                <a:lnTo>
                  <a:pt x="125" y="454"/>
                </a:lnTo>
                <a:lnTo>
                  <a:pt x="94" y="422"/>
                </a:lnTo>
                <a:lnTo>
                  <a:pt x="94" y="389"/>
                </a:lnTo>
                <a:lnTo>
                  <a:pt x="125" y="194"/>
                </a:lnTo>
                <a:lnTo>
                  <a:pt x="94" y="162"/>
                </a:lnTo>
                <a:lnTo>
                  <a:pt x="62" y="130"/>
                </a:lnTo>
                <a:lnTo>
                  <a:pt x="31" y="96"/>
                </a:lnTo>
                <a:lnTo>
                  <a:pt x="0" y="96"/>
                </a:lnTo>
                <a:lnTo>
                  <a:pt x="0" y="64"/>
                </a:lnTo>
                <a:lnTo>
                  <a:pt x="31" y="32"/>
                </a:lnTo>
                <a:lnTo>
                  <a:pt x="94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34" name="Freeform 62"/>
          <p:cNvSpPr>
            <a:spLocks noChangeArrowheads="1"/>
          </p:cNvSpPr>
          <p:nvPr/>
        </p:nvSpPr>
        <p:spPr bwMode="auto">
          <a:xfrm>
            <a:off x="1762125" y="2913063"/>
            <a:ext cx="247650" cy="560388"/>
          </a:xfrm>
          <a:custGeom>
            <a:avLst/>
            <a:gdLst>
              <a:gd name="T0" fmla="*/ 345 w 692"/>
              <a:gd name="T1" fmla="*/ 163 h 1560"/>
              <a:gd name="T2" fmla="*/ 250 w 692"/>
              <a:gd name="T3" fmla="*/ 195 h 1560"/>
              <a:gd name="T4" fmla="*/ 158 w 692"/>
              <a:gd name="T5" fmla="*/ 195 h 1560"/>
              <a:gd name="T6" fmla="*/ 94 w 692"/>
              <a:gd name="T7" fmla="*/ 293 h 1560"/>
              <a:gd name="T8" fmla="*/ 0 w 692"/>
              <a:gd name="T9" fmla="*/ 389 h 1560"/>
              <a:gd name="T10" fmla="*/ 0 w 692"/>
              <a:gd name="T11" fmla="*/ 455 h 1560"/>
              <a:gd name="T12" fmla="*/ 63 w 692"/>
              <a:gd name="T13" fmla="*/ 519 h 1560"/>
              <a:gd name="T14" fmla="*/ 94 w 692"/>
              <a:gd name="T15" fmla="*/ 585 h 1560"/>
              <a:gd name="T16" fmla="*/ 94 w 692"/>
              <a:gd name="T17" fmla="*/ 715 h 1560"/>
              <a:gd name="T18" fmla="*/ 125 w 692"/>
              <a:gd name="T19" fmla="*/ 747 h 1560"/>
              <a:gd name="T20" fmla="*/ 158 w 692"/>
              <a:gd name="T21" fmla="*/ 876 h 1560"/>
              <a:gd name="T22" fmla="*/ 188 w 692"/>
              <a:gd name="T23" fmla="*/ 1039 h 1560"/>
              <a:gd name="T24" fmla="*/ 158 w 692"/>
              <a:gd name="T25" fmla="*/ 1267 h 1560"/>
              <a:gd name="T26" fmla="*/ 188 w 692"/>
              <a:gd name="T27" fmla="*/ 1396 h 1560"/>
              <a:gd name="T28" fmla="*/ 250 w 692"/>
              <a:gd name="T29" fmla="*/ 1559 h 1560"/>
              <a:gd name="T30" fmla="*/ 409 w 692"/>
              <a:gd name="T31" fmla="*/ 1494 h 1560"/>
              <a:gd name="T32" fmla="*/ 345 w 692"/>
              <a:gd name="T33" fmla="*/ 1461 h 1560"/>
              <a:gd name="T34" fmla="*/ 377 w 692"/>
              <a:gd name="T35" fmla="*/ 1494 h 1560"/>
              <a:gd name="T36" fmla="*/ 439 w 692"/>
              <a:gd name="T37" fmla="*/ 1461 h 1560"/>
              <a:gd name="T38" fmla="*/ 471 w 692"/>
              <a:gd name="T39" fmla="*/ 1364 h 1560"/>
              <a:gd name="T40" fmla="*/ 439 w 692"/>
              <a:gd name="T41" fmla="*/ 1235 h 1560"/>
              <a:gd name="T42" fmla="*/ 409 w 692"/>
              <a:gd name="T43" fmla="*/ 1039 h 1560"/>
              <a:gd name="T44" fmla="*/ 439 w 692"/>
              <a:gd name="T45" fmla="*/ 876 h 1560"/>
              <a:gd name="T46" fmla="*/ 565 w 692"/>
              <a:gd name="T47" fmla="*/ 779 h 1560"/>
              <a:gd name="T48" fmla="*/ 565 w 692"/>
              <a:gd name="T49" fmla="*/ 648 h 1560"/>
              <a:gd name="T50" fmla="*/ 627 w 692"/>
              <a:gd name="T51" fmla="*/ 617 h 1560"/>
              <a:gd name="T52" fmla="*/ 660 w 692"/>
              <a:gd name="T53" fmla="*/ 553 h 1560"/>
              <a:gd name="T54" fmla="*/ 627 w 692"/>
              <a:gd name="T55" fmla="*/ 487 h 1560"/>
              <a:gd name="T56" fmla="*/ 660 w 692"/>
              <a:gd name="T57" fmla="*/ 389 h 1560"/>
              <a:gd name="T58" fmla="*/ 691 w 692"/>
              <a:gd name="T59" fmla="*/ 325 h 1560"/>
              <a:gd name="T60" fmla="*/ 660 w 692"/>
              <a:gd name="T61" fmla="*/ 195 h 1560"/>
              <a:gd name="T62" fmla="*/ 596 w 692"/>
              <a:gd name="T63" fmla="*/ 163 h 1560"/>
              <a:gd name="T64" fmla="*/ 565 w 692"/>
              <a:gd name="T65" fmla="*/ 97 h 1560"/>
              <a:gd name="T66" fmla="*/ 502 w 692"/>
              <a:gd name="T67" fmla="*/ 65 h 1560"/>
              <a:gd name="T68" fmla="*/ 439 w 692"/>
              <a:gd name="T69" fmla="*/ 0 h 1560"/>
              <a:gd name="T70" fmla="*/ 409 w 692"/>
              <a:gd name="T71" fmla="*/ 33 h 1560"/>
              <a:gd name="T72" fmla="*/ 345 w 692"/>
              <a:gd name="T73" fmla="*/ 97 h 1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92" h="1560">
                <a:moveTo>
                  <a:pt x="345" y="97"/>
                </a:moveTo>
                <a:lnTo>
                  <a:pt x="345" y="163"/>
                </a:lnTo>
                <a:lnTo>
                  <a:pt x="313" y="195"/>
                </a:lnTo>
                <a:lnTo>
                  <a:pt x="250" y="195"/>
                </a:lnTo>
                <a:lnTo>
                  <a:pt x="219" y="195"/>
                </a:lnTo>
                <a:lnTo>
                  <a:pt x="158" y="195"/>
                </a:lnTo>
                <a:lnTo>
                  <a:pt x="125" y="227"/>
                </a:lnTo>
                <a:lnTo>
                  <a:pt x="94" y="293"/>
                </a:lnTo>
                <a:lnTo>
                  <a:pt x="63" y="325"/>
                </a:lnTo>
                <a:lnTo>
                  <a:pt x="0" y="389"/>
                </a:lnTo>
                <a:lnTo>
                  <a:pt x="0" y="423"/>
                </a:lnTo>
                <a:lnTo>
                  <a:pt x="0" y="455"/>
                </a:lnTo>
                <a:lnTo>
                  <a:pt x="31" y="487"/>
                </a:lnTo>
                <a:lnTo>
                  <a:pt x="63" y="519"/>
                </a:lnTo>
                <a:lnTo>
                  <a:pt x="94" y="553"/>
                </a:lnTo>
                <a:lnTo>
                  <a:pt x="94" y="585"/>
                </a:lnTo>
                <a:lnTo>
                  <a:pt x="94" y="648"/>
                </a:lnTo>
                <a:lnTo>
                  <a:pt x="94" y="715"/>
                </a:lnTo>
                <a:lnTo>
                  <a:pt x="94" y="747"/>
                </a:lnTo>
                <a:lnTo>
                  <a:pt x="125" y="747"/>
                </a:lnTo>
                <a:lnTo>
                  <a:pt x="158" y="813"/>
                </a:lnTo>
                <a:lnTo>
                  <a:pt x="158" y="876"/>
                </a:lnTo>
                <a:lnTo>
                  <a:pt x="188" y="975"/>
                </a:lnTo>
                <a:lnTo>
                  <a:pt x="188" y="1039"/>
                </a:lnTo>
                <a:lnTo>
                  <a:pt x="188" y="1136"/>
                </a:lnTo>
                <a:lnTo>
                  <a:pt x="158" y="1267"/>
                </a:lnTo>
                <a:lnTo>
                  <a:pt x="158" y="1332"/>
                </a:lnTo>
                <a:lnTo>
                  <a:pt x="188" y="1396"/>
                </a:lnTo>
                <a:lnTo>
                  <a:pt x="188" y="1428"/>
                </a:lnTo>
                <a:lnTo>
                  <a:pt x="250" y="1559"/>
                </a:lnTo>
                <a:lnTo>
                  <a:pt x="439" y="1527"/>
                </a:lnTo>
                <a:lnTo>
                  <a:pt x="409" y="1494"/>
                </a:lnTo>
                <a:lnTo>
                  <a:pt x="345" y="1494"/>
                </a:lnTo>
                <a:lnTo>
                  <a:pt x="345" y="1461"/>
                </a:lnTo>
                <a:lnTo>
                  <a:pt x="377" y="1461"/>
                </a:lnTo>
                <a:lnTo>
                  <a:pt x="377" y="1494"/>
                </a:lnTo>
                <a:lnTo>
                  <a:pt x="439" y="1494"/>
                </a:lnTo>
                <a:lnTo>
                  <a:pt x="439" y="1461"/>
                </a:lnTo>
                <a:lnTo>
                  <a:pt x="439" y="1428"/>
                </a:lnTo>
                <a:lnTo>
                  <a:pt x="471" y="1364"/>
                </a:lnTo>
                <a:lnTo>
                  <a:pt x="439" y="1332"/>
                </a:lnTo>
                <a:lnTo>
                  <a:pt x="439" y="1235"/>
                </a:lnTo>
                <a:lnTo>
                  <a:pt x="439" y="1136"/>
                </a:lnTo>
                <a:lnTo>
                  <a:pt x="409" y="1039"/>
                </a:lnTo>
                <a:lnTo>
                  <a:pt x="439" y="942"/>
                </a:lnTo>
                <a:lnTo>
                  <a:pt x="439" y="876"/>
                </a:lnTo>
                <a:lnTo>
                  <a:pt x="471" y="813"/>
                </a:lnTo>
                <a:lnTo>
                  <a:pt x="565" y="779"/>
                </a:lnTo>
                <a:lnTo>
                  <a:pt x="565" y="715"/>
                </a:lnTo>
                <a:lnTo>
                  <a:pt x="565" y="648"/>
                </a:lnTo>
                <a:lnTo>
                  <a:pt x="596" y="648"/>
                </a:lnTo>
                <a:lnTo>
                  <a:pt x="627" y="617"/>
                </a:lnTo>
                <a:lnTo>
                  <a:pt x="660" y="585"/>
                </a:lnTo>
                <a:lnTo>
                  <a:pt x="660" y="553"/>
                </a:lnTo>
                <a:lnTo>
                  <a:pt x="660" y="519"/>
                </a:lnTo>
                <a:lnTo>
                  <a:pt x="627" y="487"/>
                </a:lnTo>
                <a:lnTo>
                  <a:pt x="627" y="423"/>
                </a:lnTo>
                <a:lnTo>
                  <a:pt x="660" y="389"/>
                </a:lnTo>
                <a:lnTo>
                  <a:pt x="660" y="357"/>
                </a:lnTo>
                <a:lnTo>
                  <a:pt x="691" y="325"/>
                </a:lnTo>
                <a:lnTo>
                  <a:pt x="660" y="260"/>
                </a:lnTo>
                <a:lnTo>
                  <a:pt x="660" y="195"/>
                </a:lnTo>
                <a:lnTo>
                  <a:pt x="660" y="163"/>
                </a:lnTo>
                <a:lnTo>
                  <a:pt x="596" y="163"/>
                </a:lnTo>
                <a:lnTo>
                  <a:pt x="565" y="130"/>
                </a:lnTo>
                <a:lnTo>
                  <a:pt x="565" y="97"/>
                </a:lnTo>
                <a:lnTo>
                  <a:pt x="533" y="65"/>
                </a:lnTo>
                <a:lnTo>
                  <a:pt x="502" y="65"/>
                </a:lnTo>
                <a:lnTo>
                  <a:pt x="471" y="33"/>
                </a:lnTo>
                <a:lnTo>
                  <a:pt x="439" y="0"/>
                </a:lnTo>
                <a:lnTo>
                  <a:pt x="409" y="0"/>
                </a:lnTo>
                <a:lnTo>
                  <a:pt x="409" y="33"/>
                </a:lnTo>
                <a:lnTo>
                  <a:pt x="345" y="65"/>
                </a:lnTo>
                <a:lnTo>
                  <a:pt x="345" y="97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35" name="Freeform 63"/>
          <p:cNvSpPr>
            <a:spLocks noChangeArrowheads="1"/>
          </p:cNvSpPr>
          <p:nvPr/>
        </p:nvSpPr>
        <p:spPr bwMode="auto">
          <a:xfrm>
            <a:off x="1762125" y="2913063"/>
            <a:ext cx="247650" cy="560388"/>
          </a:xfrm>
          <a:custGeom>
            <a:avLst/>
            <a:gdLst>
              <a:gd name="T0" fmla="*/ 345 w 692"/>
              <a:gd name="T1" fmla="*/ 163 h 1560"/>
              <a:gd name="T2" fmla="*/ 250 w 692"/>
              <a:gd name="T3" fmla="*/ 195 h 1560"/>
              <a:gd name="T4" fmla="*/ 158 w 692"/>
              <a:gd name="T5" fmla="*/ 195 h 1560"/>
              <a:gd name="T6" fmla="*/ 94 w 692"/>
              <a:gd name="T7" fmla="*/ 293 h 1560"/>
              <a:gd name="T8" fmla="*/ 0 w 692"/>
              <a:gd name="T9" fmla="*/ 389 h 1560"/>
              <a:gd name="T10" fmla="*/ 0 w 692"/>
              <a:gd name="T11" fmla="*/ 455 h 1560"/>
              <a:gd name="T12" fmla="*/ 63 w 692"/>
              <a:gd name="T13" fmla="*/ 519 h 1560"/>
              <a:gd name="T14" fmla="*/ 94 w 692"/>
              <a:gd name="T15" fmla="*/ 585 h 1560"/>
              <a:gd name="T16" fmla="*/ 94 w 692"/>
              <a:gd name="T17" fmla="*/ 715 h 1560"/>
              <a:gd name="T18" fmla="*/ 125 w 692"/>
              <a:gd name="T19" fmla="*/ 747 h 1560"/>
              <a:gd name="T20" fmla="*/ 158 w 692"/>
              <a:gd name="T21" fmla="*/ 876 h 1560"/>
              <a:gd name="T22" fmla="*/ 188 w 692"/>
              <a:gd name="T23" fmla="*/ 1039 h 1560"/>
              <a:gd name="T24" fmla="*/ 158 w 692"/>
              <a:gd name="T25" fmla="*/ 1267 h 1560"/>
              <a:gd name="T26" fmla="*/ 188 w 692"/>
              <a:gd name="T27" fmla="*/ 1396 h 1560"/>
              <a:gd name="T28" fmla="*/ 250 w 692"/>
              <a:gd name="T29" fmla="*/ 1559 h 1560"/>
              <a:gd name="T30" fmla="*/ 409 w 692"/>
              <a:gd name="T31" fmla="*/ 1494 h 1560"/>
              <a:gd name="T32" fmla="*/ 345 w 692"/>
              <a:gd name="T33" fmla="*/ 1461 h 1560"/>
              <a:gd name="T34" fmla="*/ 377 w 692"/>
              <a:gd name="T35" fmla="*/ 1494 h 1560"/>
              <a:gd name="T36" fmla="*/ 439 w 692"/>
              <a:gd name="T37" fmla="*/ 1461 h 1560"/>
              <a:gd name="T38" fmla="*/ 471 w 692"/>
              <a:gd name="T39" fmla="*/ 1364 h 1560"/>
              <a:gd name="T40" fmla="*/ 439 w 692"/>
              <a:gd name="T41" fmla="*/ 1235 h 1560"/>
              <a:gd name="T42" fmla="*/ 409 w 692"/>
              <a:gd name="T43" fmla="*/ 1039 h 1560"/>
              <a:gd name="T44" fmla="*/ 439 w 692"/>
              <a:gd name="T45" fmla="*/ 876 h 1560"/>
              <a:gd name="T46" fmla="*/ 565 w 692"/>
              <a:gd name="T47" fmla="*/ 779 h 1560"/>
              <a:gd name="T48" fmla="*/ 565 w 692"/>
              <a:gd name="T49" fmla="*/ 648 h 1560"/>
              <a:gd name="T50" fmla="*/ 627 w 692"/>
              <a:gd name="T51" fmla="*/ 617 h 1560"/>
              <a:gd name="T52" fmla="*/ 660 w 692"/>
              <a:gd name="T53" fmla="*/ 553 h 1560"/>
              <a:gd name="T54" fmla="*/ 627 w 692"/>
              <a:gd name="T55" fmla="*/ 487 h 1560"/>
              <a:gd name="T56" fmla="*/ 660 w 692"/>
              <a:gd name="T57" fmla="*/ 389 h 1560"/>
              <a:gd name="T58" fmla="*/ 691 w 692"/>
              <a:gd name="T59" fmla="*/ 325 h 1560"/>
              <a:gd name="T60" fmla="*/ 660 w 692"/>
              <a:gd name="T61" fmla="*/ 195 h 1560"/>
              <a:gd name="T62" fmla="*/ 596 w 692"/>
              <a:gd name="T63" fmla="*/ 163 h 1560"/>
              <a:gd name="T64" fmla="*/ 565 w 692"/>
              <a:gd name="T65" fmla="*/ 97 h 1560"/>
              <a:gd name="T66" fmla="*/ 502 w 692"/>
              <a:gd name="T67" fmla="*/ 65 h 1560"/>
              <a:gd name="T68" fmla="*/ 439 w 692"/>
              <a:gd name="T69" fmla="*/ 0 h 1560"/>
              <a:gd name="T70" fmla="*/ 409 w 692"/>
              <a:gd name="T71" fmla="*/ 33 h 1560"/>
              <a:gd name="T72" fmla="*/ 345 w 692"/>
              <a:gd name="T73" fmla="*/ 97 h 1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92" h="1560">
                <a:moveTo>
                  <a:pt x="345" y="97"/>
                </a:moveTo>
                <a:lnTo>
                  <a:pt x="345" y="163"/>
                </a:lnTo>
                <a:lnTo>
                  <a:pt x="313" y="195"/>
                </a:lnTo>
                <a:lnTo>
                  <a:pt x="250" y="195"/>
                </a:lnTo>
                <a:lnTo>
                  <a:pt x="219" y="195"/>
                </a:lnTo>
                <a:lnTo>
                  <a:pt x="158" y="195"/>
                </a:lnTo>
                <a:lnTo>
                  <a:pt x="125" y="227"/>
                </a:lnTo>
                <a:lnTo>
                  <a:pt x="94" y="293"/>
                </a:lnTo>
                <a:lnTo>
                  <a:pt x="63" y="325"/>
                </a:lnTo>
                <a:lnTo>
                  <a:pt x="0" y="389"/>
                </a:lnTo>
                <a:lnTo>
                  <a:pt x="0" y="423"/>
                </a:lnTo>
                <a:lnTo>
                  <a:pt x="0" y="455"/>
                </a:lnTo>
                <a:lnTo>
                  <a:pt x="31" y="487"/>
                </a:lnTo>
                <a:lnTo>
                  <a:pt x="63" y="519"/>
                </a:lnTo>
                <a:lnTo>
                  <a:pt x="94" y="553"/>
                </a:lnTo>
                <a:lnTo>
                  <a:pt x="94" y="585"/>
                </a:lnTo>
                <a:lnTo>
                  <a:pt x="94" y="648"/>
                </a:lnTo>
                <a:lnTo>
                  <a:pt x="94" y="715"/>
                </a:lnTo>
                <a:lnTo>
                  <a:pt x="94" y="747"/>
                </a:lnTo>
                <a:lnTo>
                  <a:pt x="125" y="747"/>
                </a:lnTo>
                <a:lnTo>
                  <a:pt x="158" y="813"/>
                </a:lnTo>
                <a:lnTo>
                  <a:pt x="158" y="876"/>
                </a:lnTo>
                <a:lnTo>
                  <a:pt x="188" y="975"/>
                </a:lnTo>
                <a:lnTo>
                  <a:pt x="188" y="1039"/>
                </a:lnTo>
                <a:lnTo>
                  <a:pt x="188" y="1136"/>
                </a:lnTo>
                <a:lnTo>
                  <a:pt x="158" y="1267"/>
                </a:lnTo>
                <a:lnTo>
                  <a:pt x="158" y="1332"/>
                </a:lnTo>
                <a:lnTo>
                  <a:pt x="188" y="1396"/>
                </a:lnTo>
                <a:lnTo>
                  <a:pt x="188" y="1428"/>
                </a:lnTo>
                <a:lnTo>
                  <a:pt x="250" y="1559"/>
                </a:lnTo>
                <a:lnTo>
                  <a:pt x="439" y="1527"/>
                </a:lnTo>
                <a:lnTo>
                  <a:pt x="409" y="1494"/>
                </a:lnTo>
                <a:lnTo>
                  <a:pt x="345" y="1494"/>
                </a:lnTo>
                <a:lnTo>
                  <a:pt x="345" y="1461"/>
                </a:lnTo>
                <a:lnTo>
                  <a:pt x="377" y="1461"/>
                </a:lnTo>
                <a:lnTo>
                  <a:pt x="377" y="1494"/>
                </a:lnTo>
                <a:lnTo>
                  <a:pt x="439" y="1494"/>
                </a:lnTo>
                <a:lnTo>
                  <a:pt x="439" y="1461"/>
                </a:lnTo>
                <a:lnTo>
                  <a:pt x="439" y="1428"/>
                </a:lnTo>
                <a:lnTo>
                  <a:pt x="471" y="1364"/>
                </a:lnTo>
                <a:lnTo>
                  <a:pt x="439" y="1332"/>
                </a:lnTo>
                <a:lnTo>
                  <a:pt x="439" y="1235"/>
                </a:lnTo>
                <a:lnTo>
                  <a:pt x="439" y="1136"/>
                </a:lnTo>
                <a:lnTo>
                  <a:pt x="409" y="1039"/>
                </a:lnTo>
                <a:lnTo>
                  <a:pt x="439" y="942"/>
                </a:lnTo>
                <a:lnTo>
                  <a:pt x="439" y="876"/>
                </a:lnTo>
                <a:lnTo>
                  <a:pt x="471" y="813"/>
                </a:lnTo>
                <a:lnTo>
                  <a:pt x="565" y="779"/>
                </a:lnTo>
                <a:lnTo>
                  <a:pt x="565" y="715"/>
                </a:lnTo>
                <a:lnTo>
                  <a:pt x="565" y="648"/>
                </a:lnTo>
                <a:lnTo>
                  <a:pt x="596" y="648"/>
                </a:lnTo>
                <a:lnTo>
                  <a:pt x="627" y="617"/>
                </a:lnTo>
                <a:lnTo>
                  <a:pt x="660" y="585"/>
                </a:lnTo>
                <a:lnTo>
                  <a:pt x="660" y="553"/>
                </a:lnTo>
                <a:lnTo>
                  <a:pt x="660" y="519"/>
                </a:lnTo>
                <a:lnTo>
                  <a:pt x="627" y="487"/>
                </a:lnTo>
                <a:lnTo>
                  <a:pt x="627" y="423"/>
                </a:lnTo>
                <a:lnTo>
                  <a:pt x="660" y="389"/>
                </a:lnTo>
                <a:lnTo>
                  <a:pt x="660" y="357"/>
                </a:lnTo>
                <a:lnTo>
                  <a:pt x="691" y="325"/>
                </a:lnTo>
                <a:lnTo>
                  <a:pt x="660" y="260"/>
                </a:lnTo>
                <a:lnTo>
                  <a:pt x="660" y="195"/>
                </a:lnTo>
                <a:lnTo>
                  <a:pt x="660" y="163"/>
                </a:lnTo>
                <a:lnTo>
                  <a:pt x="596" y="163"/>
                </a:lnTo>
                <a:lnTo>
                  <a:pt x="565" y="130"/>
                </a:lnTo>
                <a:lnTo>
                  <a:pt x="565" y="97"/>
                </a:lnTo>
                <a:lnTo>
                  <a:pt x="533" y="65"/>
                </a:lnTo>
                <a:lnTo>
                  <a:pt x="502" y="65"/>
                </a:lnTo>
                <a:lnTo>
                  <a:pt x="471" y="33"/>
                </a:lnTo>
                <a:lnTo>
                  <a:pt x="439" y="0"/>
                </a:lnTo>
                <a:lnTo>
                  <a:pt x="409" y="0"/>
                </a:lnTo>
                <a:lnTo>
                  <a:pt x="409" y="33"/>
                </a:lnTo>
                <a:lnTo>
                  <a:pt x="345" y="65"/>
                </a:lnTo>
                <a:lnTo>
                  <a:pt x="345" y="97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36" name="Freeform 64"/>
          <p:cNvSpPr>
            <a:spLocks noChangeArrowheads="1"/>
          </p:cNvSpPr>
          <p:nvPr/>
        </p:nvSpPr>
        <p:spPr bwMode="auto">
          <a:xfrm>
            <a:off x="1908175" y="2784475"/>
            <a:ext cx="1027113" cy="863600"/>
          </a:xfrm>
          <a:custGeom>
            <a:avLst/>
            <a:gdLst>
              <a:gd name="T0" fmla="*/ 62 w 2857"/>
              <a:gd name="T1" fmla="*/ 1723 h 2405"/>
              <a:gd name="T2" fmla="*/ 30 w 2857"/>
              <a:gd name="T3" fmla="*/ 1495 h 2405"/>
              <a:gd name="T4" fmla="*/ 30 w 2857"/>
              <a:gd name="T5" fmla="*/ 1235 h 2405"/>
              <a:gd name="T6" fmla="*/ 157 w 2857"/>
              <a:gd name="T7" fmla="*/ 1073 h 2405"/>
              <a:gd name="T8" fmla="*/ 219 w 2857"/>
              <a:gd name="T9" fmla="*/ 976 h 2405"/>
              <a:gd name="T10" fmla="*/ 251 w 2857"/>
              <a:gd name="T11" fmla="*/ 878 h 2405"/>
              <a:gd name="T12" fmla="*/ 251 w 2857"/>
              <a:gd name="T13" fmla="*/ 748 h 2405"/>
              <a:gd name="T14" fmla="*/ 251 w 2857"/>
              <a:gd name="T15" fmla="*/ 618 h 2405"/>
              <a:gd name="T16" fmla="*/ 251 w 2857"/>
              <a:gd name="T17" fmla="*/ 488 h 2405"/>
              <a:gd name="T18" fmla="*/ 282 w 2857"/>
              <a:gd name="T19" fmla="*/ 358 h 2405"/>
              <a:gd name="T20" fmla="*/ 313 w 2857"/>
              <a:gd name="T21" fmla="*/ 293 h 2405"/>
              <a:gd name="T22" fmla="*/ 408 w 2857"/>
              <a:gd name="T23" fmla="*/ 164 h 2405"/>
              <a:gd name="T24" fmla="*/ 471 w 2857"/>
              <a:gd name="T25" fmla="*/ 0 h 2405"/>
              <a:gd name="T26" fmla="*/ 722 w 2857"/>
              <a:gd name="T27" fmla="*/ 0 h 2405"/>
              <a:gd name="T28" fmla="*/ 878 w 2857"/>
              <a:gd name="T29" fmla="*/ 66 h 2405"/>
              <a:gd name="T30" fmla="*/ 1035 w 2857"/>
              <a:gd name="T31" fmla="*/ 131 h 2405"/>
              <a:gd name="T32" fmla="*/ 1129 w 2857"/>
              <a:gd name="T33" fmla="*/ 164 h 2405"/>
              <a:gd name="T34" fmla="*/ 1349 w 2857"/>
              <a:gd name="T35" fmla="*/ 131 h 2405"/>
              <a:gd name="T36" fmla="*/ 1506 w 2857"/>
              <a:gd name="T37" fmla="*/ 228 h 2405"/>
              <a:gd name="T38" fmla="*/ 1851 w 2857"/>
              <a:gd name="T39" fmla="*/ 131 h 2405"/>
              <a:gd name="T40" fmla="*/ 2166 w 2857"/>
              <a:gd name="T41" fmla="*/ 164 h 2405"/>
              <a:gd name="T42" fmla="*/ 2354 w 2857"/>
              <a:gd name="T43" fmla="*/ 164 h 2405"/>
              <a:gd name="T44" fmla="*/ 2511 w 2857"/>
              <a:gd name="T45" fmla="*/ 66 h 2405"/>
              <a:gd name="T46" fmla="*/ 2605 w 2857"/>
              <a:gd name="T47" fmla="*/ 131 h 2405"/>
              <a:gd name="T48" fmla="*/ 2669 w 2857"/>
              <a:gd name="T49" fmla="*/ 293 h 2405"/>
              <a:gd name="T50" fmla="*/ 2856 w 2857"/>
              <a:gd name="T51" fmla="*/ 424 h 2405"/>
              <a:gd name="T52" fmla="*/ 2856 w 2857"/>
              <a:gd name="T53" fmla="*/ 521 h 2405"/>
              <a:gd name="T54" fmla="*/ 2731 w 2857"/>
              <a:gd name="T55" fmla="*/ 684 h 2405"/>
              <a:gd name="T56" fmla="*/ 2637 w 2857"/>
              <a:gd name="T57" fmla="*/ 813 h 2405"/>
              <a:gd name="T58" fmla="*/ 2605 w 2857"/>
              <a:gd name="T59" fmla="*/ 944 h 2405"/>
              <a:gd name="T60" fmla="*/ 2480 w 2857"/>
              <a:gd name="T61" fmla="*/ 1073 h 2405"/>
              <a:gd name="T62" fmla="*/ 2417 w 2857"/>
              <a:gd name="T63" fmla="*/ 1267 h 2405"/>
              <a:gd name="T64" fmla="*/ 2292 w 2857"/>
              <a:gd name="T65" fmla="*/ 1527 h 2405"/>
              <a:gd name="T66" fmla="*/ 2166 w 2857"/>
              <a:gd name="T67" fmla="*/ 1755 h 2405"/>
              <a:gd name="T68" fmla="*/ 2072 w 2857"/>
              <a:gd name="T69" fmla="*/ 1885 h 2405"/>
              <a:gd name="T70" fmla="*/ 1979 w 2857"/>
              <a:gd name="T71" fmla="*/ 1723 h 2405"/>
              <a:gd name="T72" fmla="*/ 1758 w 2857"/>
              <a:gd name="T73" fmla="*/ 1755 h 2405"/>
              <a:gd name="T74" fmla="*/ 1506 w 2857"/>
              <a:gd name="T75" fmla="*/ 1982 h 2405"/>
              <a:gd name="T76" fmla="*/ 1444 w 2857"/>
              <a:gd name="T77" fmla="*/ 2080 h 2405"/>
              <a:gd name="T78" fmla="*/ 1412 w 2857"/>
              <a:gd name="T79" fmla="*/ 2274 h 2405"/>
              <a:gd name="T80" fmla="*/ 1318 w 2857"/>
              <a:gd name="T81" fmla="*/ 2274 h 2405"/>
              <a:gd name="T82" fmla="*/ 1287 w 2857"/>
              <a:gd name="T83" fmla="*/ 2340 h 2405"/>
              <a:gd name="T84" fmla="*/ 1067 w 2857"/>
              <a:gd name="T85" fmla="*/ 2340 h 2405"/>
              <a:gd name="T86" fmla="*/ 974 w 2857"/>
              <a:gd name="T87" fmla="*/ 2372 h 2405"/>
              <a:gd name="T88" fmla="*/ 878 w 2857"/>
              <a:gd name="T89" fmla="*/ 2404 h 2405"/>
              <a:gd name="T90" fmla="*/ 753 w 2857"/>
              <a:gd name="T91" fmla="*/ 2372 h 2405"/>
              <a:gd name="T92" fmla="*/ 660 w 2857"/>
              <a:gd name="T93" fmla="*/ 2274 h 2405"/>
              <a:gd name="T94" fmla="*/ 660 w 2857"/>
              <a:gd name="T95" fmla="*/ 2178 h 2405"/>
              <a:gd name="T96" fmla="*/ 627 w 2857"/>
              <a:gd name="T97" fmla="*/ 2112 h 2405"/>
              <a:gd name="T98" fmla="*/ 596 w 2857"/>
              <a:gd name="T99" fmla="*/ 2015 h 2405"/>
              <a:gd name="T100" fmla="*/ 564 w 2857"/>
              <a:gd name="T101" fmla="*/ 2015 h 2405"/>
              <a:gd name="T102" fmla="*/ 471 w 2857"/>
              <a:gd name="T103" fmla="*/ 1917 h 2405"/>
              <a:gd name="T104" fmla="*/ 313 w 2857"/>
              <a:gd name="T105" fmla="*/ 1885 h 2405"/>
              <a:gd name="T106" fmla="*/ 282 w 2857"/>
              <a:gd name="T107" fmla="*/ 1820 h 2405"/>
              <a:gd name="T108" fmla="*/ 188 w 2857"/>
              <a:gd name="T109" fmla="*/ 1820 h 2405"/>
              <a:gd name="T110" fmla="*/ 62 w 2857"/>
              <a:gd name="T111" fmla="*/ 1852 h 2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57" h="2405">
                <a:moveTo>
                  <a:pt x="30" y="1820"/>
                </a:moveTo>
                <a:lnTo>
                  <a:pt x="30" y="1787"/>
                </a:lnTo>
                <a:lnTo>
                  <a:pt x="62" y="1723"/>
                </a:lnTo>
                <a:lnTo>
                  <a:pt x="30" y="1690"/>
                </a:lnTo>
                <a:lnTo>
                  <a:pt x="30" y="1593"/>
                </a:lnTo>
                <a:lnTo>
                  <a:pt x="30" y="1495"/>
                </a:lnTo>
                <a:lnTo>
                  <a:pt x="0" y="1397"/>
                </a:lnTo>
                <a:lnTo>
                  <a:pt x="30" y="1300"/>
                </a:lnTo>
                <a:lnTo>
                  <a:pt x="30" y="1235"/>
                </a:lnTo>
                <a:lnTo>
                  <a:pt x="62" y="1171"/>
                </a:lnTo>
                <a:lnTo>
                  <a:pt x="157" y="1137"/>
                </a:lnTo>
                <a:lnTo>
                  <a:pt x="157" y="1073"/>
                </a:lnTo>
                <a:lnTo>
                  <a:pt x="157" y="1007"/>
                </a:lnTo>
                <a:lnTo>
                  <a:pt x="188" y="1007"/>
                </a:lnTo>
                <a:lnTo>
                  <a:pt x="219" y="976"/>
                </a:lnTo>
                <a:lnTo>
                  <a:pt x="251" y="944"/>
                </a:lnTo>
                <a:lnTo>
                  <a:pt x="251" y="911"/>
                </a:lnTo>
                <a:lnTo>
                  <a:pt x="251" y="878"/>
                </a:lnTo>
                <a:lnTo>
                  <a:pt x="219" y="845"/>
                </a:lnTo>
                <a:lnTo>
                  <a:pt x="219" y="781"/>
                </a:lnTo>
                <a:lnTo>
                  <a:pt x="251" y="748"/>
                </a:lnTo>
                <a:lnTo>
                  <a:pt x="251" y="716"/>
                </a:lnTo>
                <a:lnTo>
                  <a:pt x="282" y="684"/>
                </a:lnTo>
                <a:lnTo>
                  <a:pt x="251" y="618"/>
                </a:lnTo>
                <a:lnTo>
                  <a:pt x="251" y="553"/>
                </a:lnTo>
                <a:lnTo>
                  <a:pt x="251" y="521"/>
                </a:lnTo>
                <a:lnTo>
                  <a:pt x="251" y="488"/>
                </a:lnTo>
                <a:lnTo>
                  <a:pt x="251" y="456"/>
                </a:lnTo>
                <a:lnTo>
                  <a:pt x="251" y="424"/>
                </a:lnTo>
                <a:lnTo>
                  <a:pt x="282" y="358"/>
                </a:lnTo>
                <a:lnTo>
                  <a:pt x="282" y="326"/>
                </a:lnTo>
                <a:lnTo>
                  <a:pt x="282" y="293"/>
                </a:lnTo>
                <a:lnTo>
                  <a:pt x="313" y="293"/>
                </a:lnTo>
                <a:lnTo>
                  <a:pt x="344" y="261"/>
                </a:lnTo>
                <a:lnTo>
                  <a:pt x="376" y="197"/>
                </a:lnTo>
                <a:lnTo>
                  <a:pt x="408" y="164"/>
                </a:lnTo>
                <a:lnTo>
                  <a:pt x="408" y="98"/>
                </a:lnTo>
                <a:lnTo>
                  <a:pt x="439" y="33"/>
                </a:lnTo>
                <a:lnTo>
                  <a:pt x="471" y="0"/>
                </a:lnTo>
                <a:lnTo>
                  <a:pt x="502" y="0"/>
                </a:lnTo>
                <a:lnTo>
                  <a:pt x="627" y="0"/>
                </a:lnTo>
                <a:lnTo>
                  <a:pt x="722" y="0"/>
                </a:lnTo>
                <a:lnTo>
                  <a:pt x="784" y="0"/>
                </a:lnTo>
                <a:lnTo>
                  <a:pt x="815" y="33"/>
                </a:lnTo>
                <a:lnTo>
                  <a:pt x="878" y="66"/>
                </a:lnTo>
                <a:lnTo>
                  <a:pt x="942" y="66"/>
                </a:lnTo>
                <a:lnTo>
                  <a:pt x="974" y="66"/>
                </a:lnTo>
                <a:lnTo>
                  <a:pt x="1035" y="131"/>
                </a:lnTo>
                <a:lnTo>
                  <a:pt x="1035" y="164"/>
                </a:lnTo>
                <a:lnTo>
                  <a:pt x="1067" y="164"/>
                </a:lnTo>
                <a:lnTo>
                  <a:pt x="1129" y="164"/>
                </a:lnTo>
                <a:lnTo>
                  <a:pt x="1193" y="164"/>
                </a:lnTo>
                <a:lnTo>
                  <a:pt x="1287" y="131"/>
                </a:lnTo>
                <a:lnTo>
                  <a:pt x="1349" y="131"/>
                </a:lnTo>
                <a:lnTo>
                  <a:pt x="1381" y="164"/>
                </a:lnTo>
                <a:lnTo>
                  <a:pt x="1444" y="228"/>
                </a:lnTo>
                <a:lnTo>
                  <a:pt x="1506" y="228"/>
                </a:lnTo>
                <a:lnTo>
                  <a:pt x="1632" y="228"/>
                </a:lnTo>
                <a:lnTo>
                  <a:pt x="1727" y="164"/>
                </a:lnTo>
                <a:lnTo>
                  <a:pt x="1851" y="131"/>
                </a:lnTo>
                <a:lnTo>
                  <a:pt x="1946" y="131"/>
                </a:lnTo>
                <a:lnTo>
                  <a:pt x="2072" y="131"/>
                </a:lnTo>
                <a:lnTo>
                  <a:pt x="2166" y="164"/>
                </a:lnTo>
                <a:lnTo>
                  <a:pt x="2228" y="164"/>
                </a:lnTo>
                <a:lnTo>
                  <a:pt x="2323" y="197"/>
                </a:lnTo>
                <a:lnTo>
                  <a:pt x="2354" y="164"/>
                </a:lnTo>
                <a:lnTo>
                  <a:pt x="2386" y="164"/>
                </a:lnTo>
                <a:lnTo>
                  <a:pt x="2448" y="98"/>
                </a:lnTo>
                <a:lnTo>
                  <a:pt x="2511" y="66"/>
                </a:lnTo>
                <a:lnTo>
                  <a:pt x="2605" y="33"/>
                </a:lnTo>
                <a:lnTo>
                  <a:pt x="2574" y="66"/>
                </a:lnTo>
                <a:lnTo>
                  <a:pt x="2605" y="131"/>
                </a:lnTo>
                <a:lnTo>
                  <a:pt x="2605" y="197"/>
                </a:lnTo>
                <a:lnTo>
                  <a:pt x="2637" y="261"/>
                </a:lnTo>
                <a:lnTo>
                  <a:pt x="2669" y="293"/>
                </a:lnTo>
                <a:lnTo>
                  <a:pt x="2763" y="358"/>
                </a:lnTo>
                <a:lnTo>
                  <a:pt x="2825" y="391"/>
                </a:lnTo>
                <a:lnTo>
                  <a:pt x="2856" y="424"/>
                </a:lnTo>
                <a:lnTo>
                  <a:pt x="2856" y="456"/>
                </a:lnTo>
                <a:lnTo>
                  <a:pt x="2856" y="488"/>
                </a:lnTo>
                <a:lnTo>
                  <a:pt x="2856" y="521"/>
                </a:lnTo>
                <a:lnTo>
                  <a:pt x="2825" y="585"/>
                </a:lnTo>
                <a:lnTo>
                  <a:pt x="2794" y="618"/>
                </a:lnTo>
                <a:lnTo>
                  <a:pt x="2731" y="684"/>
                </a:lnTo>
                <a:lnTo>
                  <a:pt x="2700" y="716"/>
                </a:lnTo>
                <a:lnTo>
                  <a:pt x="2669" y="781"/>
                </a:lnTo>
                <a:lnTo>
                  <a:pt x="2637" y="813"/>
                </a:lnTo>
                <a:lnTo>
                  <a:pt x="2637" y="878"/>
                </a:lnTo>
                <a:lnTo>
                  <a:pt x="2637" y="911"/>
                </a:lnTo>
                <a:lnTo>
                  <a:pt x="2605" y="944"/>
                </a:lnTo>
                <a:lnTo>
                  <a:pt x="2605" y="976"/>
                </a:lnTo>
                <a:lnTo>
                  <a:pt x="2542" y="1007"/>
                </a:lnTo>
                <a:lnTo>
                  <a:pt x="2480" y="1073"/>
                </a:lnTo>
                <a:lnTo>
                  <a:pt x="2448" y="1137"/>
                </a:lnTo>
                <a:lnTo>
                  <a:pt x="2448" y="1203"/>
                </a:lnTo>
                <a:lnTo>
                  <a:pt x="2417" y="1267"/>
                </a:lnTo>
                <a:lnTo>
                  <a:pt x="2354" y="1333"/>
                </a:lnTo>
                <a:lnTo>
                  <a:pt x="2292" y="1397"/>
                </a:lnTo>
                <a:lnTo>
                  <a:pt x="2292" y="1527"/>
                </a:lnTo>
                <a:lnTo>
                  <a:pt x="2260" y="1560"/>
                </a:lnTo>
                <a:lnTo>
                  <a:pt x="2228" y="1593"/>
                </a:lnTo>
                <a:lnTo>
                  <a:pt x="2166" y="1755"/>
                </a:lnTo>
                <a:lnTo>
                  <a:pt x="2134" y="1820"/>
                </a:lnTo>
                <a:lnTo>
                  <a:pt x="2103" y="1852"/>
                </a:lnTo>
                <a:lnTo>
                  <a:pt x="2072" y="1885"/>
                </a:lnTo>
                <a:lnTo>
                  <a:pt x="2040" y="1820"/>
                </a:lnTo>
                <a:lnTo>
                  <a:pt x="2009" y="1755"/>
                </a:lnTo>
                <a:lnTo>
                  <a:pt x="1979" y="1723"/>
                </a:lnTo>
                <a:lnTo>
                  <a:pt x="1883" y="1755"/>
                </a:lnTo>
                <a:lnTo>
                  <a:pt x="1820" y="1723"/>
                </a:lnTo>
                <a:lnTo>
                  <a:pt x="1758" y="1755"/>
                </a:lnTo>
                <a:lnTo>
                  <a:pt x="1727" y="1787"/>
                </a:lnTo>
                <a:lnTo>
                  <a:pt x="1601" y="1885"/>
                </a:lnTo>
                <a:lnTo>
                  <a:pt x="1506" y="1982"/>
                </a:lnTo>
                <a:lnTo>
                  <a:pt x="1444" y="2015"/>
                </a:lnTo>
                <a:lnTo>
                  <a:pt x="1444" y="2047"/>
                </a:lnTo>
                <a:lnTo>
                  <a:pt x="1444" y="2080"/>
                </a:lnTo>
                <a:lnTo>
                  <a:pt x="1444" y="2145"/>
                </a:lnTo>
                <a:lnTo>
                  <a:pt x="1412" y="2210"/>
                </a:lnTo>
                <a:lnTo>
                  <a:pt x="1412" y="2274"/>
                </a:lnTo>
                <a:lnTo>
                  <a:pt x="1349" y="2274"/>
                </a:lnTo>
                <a:lnTo>
                  <a:pt x="1318" y="2241"/>
                </a:lnTo>
                <a:lnTo>
                  <a:pt x="1318" y="2274"/>
                </a:lnTo>
                <a:lnTo>
                  <a:pt x="1349" y="2308"/>
                </a:lnTo>
                <a:lnTo>
                  <a:pt x="1349" y="2340"/>
                </a:lnTo>
                <a:lnTo>
                  <a:pt x="1287" y="2340"/>
                </a:lnTo>
                <a:lnTo>
                  <a:pt x="1161" y="2340"/>
                </a:lnTo>
                <a:lnTo>
                  <a:pt x="1098" y="2340"/>
                </a:lnTo>
                <a:lnTo>
                  <a:pt x="1067" y="2340"/>
                </a:lnTo>
                <a:lnTo>
                  <a:pt x="1035" y="2372"/>
                </a:lnTo>
                <a:lnTo>
                  <a:pt x="1004" y="2340"/>
                </a:lnTo>
                <a:lnTo>
                  <a:pt x="974" y="2372"/>
                </a:lnTo>
                <a:lnTo>
                  <a:pt x="942" y="2372"/>
                </a:lnTo>
                <a:lnTo>
                  <a:pt x="910" y="2372"/>
                </a:lnTo>
                <a:lnTo>
                  <a:pt x="878" y="2404"/>
                </a:lnTo>
                <a:lnTo>
                  <a:pt x="815" y="2372"/>
                </a:lnTo>
                <a:lnTo>
                  <a:pt x="784" y="2372"/>
                </a:lnTo>
                <a:lnTo>
                  <a:pt x="753" y="2372"/>
                </a:lnTo>
                <a:lnTo>
                  <a:pt x="722" y="2340"/>
                </a:lnTo>
                <a:lnTo>
                  <a:pt x="691" y="2308"/>
                </a:lnTo>
                <a:lnTo>
                  <a:pt x="660" y="2274"/>
                </a:lnTo>
                <a:lnTo>
                  <a:pt x="660" y="2241"/>
                </a:lnTo>
                <a:lnTo>
                  <a:pt x="660" y="2210"/>
                </a:lnTo>
                <a:lnTo>
                  <a:pt x="660" y="2178"/>
                </a:lnTo>
                <a:lnTo>
                  <a:pt x="627" y="2145"/>
                </a:lnTo>
                <a:lnTo>
                  <a:pt x="660" y="2112"/>
                </a:lnTo>
                <a:lnTo>
                  <a:pt x="627" y="2112"/>
                </a:lnTo>
                <a:lnTo>
                  <a:pt x="627" y="2080"/>
                </a:lnTo>
                <a:lnTo>
                  <a:pt x="596" y="2047"/>
                </a:lnTo>
                <a:lnTo>
                  <a:pt x="596" y="2015"/>
                </a:lnTo>
                <a:lnTo>
                  <a:pt x="596" y="1982"/>
                </a:lnTo>
                <a:lnTo>
                  <a:pt x="564" y="1982"/>
                </a:lnTo>
                <a:lnTo>
                  <a:pt x="564" y="2015"/>
                </a:lnTo>
                <a:lnTo>
                  <a:pt x="532" y="2015"/>
                </a:lnTo>
                <a:lnTo>
                  <a:pt x="502" y="1982"/>
                </a:lnTo>
                <a:lnTo>
                  <a:pt x="471" y="1917"/>
                </a:lnTo>
                <a:lnTo>
                  <a:pt x="408" y="1885"/>
                </a:lnTo>
                <a:lnTo>
                  <a:pt x="344" y="1885"/>
                </a:lnTo>
                <a:lnTo>
                  <a:pt x="313" y="1885"/>
                </a:lnTo>
                <a:lnTo>
                  <a:pt x="219" y="1852"/>
                </a:lnTo>
                <a:lnTo>
                  <a:pt x="251" y="1852"/>
                </a:lnTo>
                <a:lnTo>
                  <a:pt x="282" y="1820"/>
                </a:lnTo>
                <a:lnTo>
                  <a:pt x="251" y="1820"/>
                </a:lnTo>
                <a:lnTo>
                  <a:pt x="219" y="1820"/>
                </a:lnTo>
                <a:lnTo>
                  <a:pt x="188" y="1820"/>
                </a:lnTo>
                <a:lnTo>
                  <a:pt x="157" y="1852"/>
                </a:lnTo>
                <a:lnTo>
                  <a:pt x="125" y="1852"/>
                </a:lnTo>
                <a:lnTo>
                  <a:pt x="62" y="1852"/>
                </a:lnTo>
                <a:lnTo>
                  <a:pt x="30" y="1852"/>
                </a:lnTo>
                <a:lnTo>
                  <a:pt x="30" y="1820"/>
                </a:lnTo>
              </a:path>
            </a:pathLst>
          </a:custGeom>
          <a:solidFill>
            <a:srgbClr val="FF00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37" name="Freeform 65"/>
          <p:cNvSpPr>
            <a:spLocks noChangeArrowheads="1"/>
          </p:cNvSpPr>
          <p:nvPr/>
        </p:nvSpPr>
        <p:spPr bwMode="auto">
          <a:xfrm>
            <a:off x="1908175" y="2784475"/>
            <a:ext cx="1027113" cy="863600"/>
          </a:xfrm>
          <a:custGeom>
            <a:avLst/>
            <a:gdLst>
              <a:gd name="T0" fmla="*/ 62 w 2857"/>
              <a:gd name="T1" fmla="*/ 1723 h 2405"/>
              <a:gd name="T2" fmla="*/ 30 w 2857"/>
              <a:gd name="T3" fmla="*/ 1495 h 2405"/>
              <a:gd name="T4" fmla="*/ 30 w 2857"/>
              <a:gd name="T5" fmla="*/ 1235 h 2405"/>
              <a:gd name="T6" fmla="*/ 157 w 2857"/>
              <a:gd name="T7" fmla="*/ 1073 h 2405"/>
              <a:gd name="T8" fmla="*/ 219 w 2857"/>
              <a:gd name="T9" fmla="*/ 976 h 2405"/>
              <a:gd name="T10" fmla="*/ 251 w 2857"/>
              <a:gd name="T11" fmla="*/ 878 h 2405"/>
              <a:gd name="T12" fmla="*/ 251 w 2857"/>
              <a:gd name="T13" fmla="*/ 748 h 2405"/>
              <a:gd name="T14" fmla="*/ 251 w 2857"/>
              <a:gd name="T15" fmla="*/ 618 h 2405"/>
              <a:gd name="T16" fmla="*/ 251 w 2857"/>
              <a:gd name="T17" fmla="*/ 488 h 2405"/>
              <a:gd name="T18" fmla="*/ 282 w 2857"/>
              <a:gd name="T19" fmla="*/ 358 h 2405"/>
              <a:gd name="T20" fmla="*/ 313 w 2857"/>
              <a:gd name="T21" fmla="*/ 293 h 2405"/>
              <a:gd name="T22" fmla="*/ 408 w 2857"/>
              <a:gd name="T23" fmla="*/ 164 h 2405"/>
              <a:gd name="T24" fmla="*/ 471 w 2857"/>
              <a:gd name="T25" fmla="*/ 0 h 2405"/>
              <a:gd name="T26" fmla="*/ 722 w 2857"/>
              <a:gd name="T27" fmla="*/ 0 h 2405"/>
              <a:gd name="T28" fmla="*/ 878 w 2857"/>
              <a:gd name="T29" fmla="*/ 66 h 2405"/>
              <a:gd name="T30" fmla="*/ 1035 w 2857"/>
              <a:gd name="T31" fmla="*/ 131 h 2405"/>
              <a:gd name="T32" fmla="*/ 1129 w 2857"/>
              <a:gd name="T33" fmla="*/ 164 h 2405"/>
              <a:gd name="T34" fmla="*/ 1349 w 2857"/>
              <a:gd name="T35" fmla="*/ 131 h 2405"/>
              <a:gd name="T36" fmla="*/ 1506 w 2857"/>
              <a:gd name="T37" fmla="*/ 228 h 2405"/>
              <a:gd name="T38" fmla="*/ 1851 w 2857"/>
              <a:gd name="T39" fmla="*/ 131 h 2405"/>
              <a:gd name="T40" fmla="*/ 2166 w 2857"/>
              <a:gd name="T41" fmla="*/ 164 h 2405"/>
              <a:gd name="T42" fmla="*/ 2354 w 2857"/>
              <a:gd name="T43" fmla="*/ 164 h 2405"/>
              <a:gd name="T44" fmla="*/ 2511 w 2857"/>
              <a:gd name="T45" fmla="*/ 66 h 2405"/>
              <a:gd name="T46" fmla="*/ 2605 w 2857"/>
              <a:gd name="T47" fmla="*/ 131 h 2405"/>
              <a:gd name="T48" fmla="*/ 2669 w 2857"/>
              <a:gd name="T49" fmla="*/ 293 h 2405"/>
              <a:gd name="T50" fmla="*/ 2856 w 2857"/>
              <a:gd name="T51" fmla="*/ 424 h 2405"/>
              <a:gd name="T52" fmla="*/ 2856 w 2857"/>
              <a:gd name="T53" fmla="*/ 521 h 2405"/>
              <a:gd name="T54" fmla="*/ 2731 w 2857"/>
              <a:gd name="T55" fmla="*/ 684 h 2405"/>
              <a:gd name="T56" fmla="*/ 2637 w 2857"/>
              <a:gd name="T57" fmla="*/ 813 h 2405"/>
              <a:gd name="T58" fmla="*/ 2605 w 2857"/>
              <a:gd name="T59" fmla="*/ 944 h 2405"/>
              <a:gd name="T60" fmla="*/ 2480 w 2857"/>
              <a:gd name="T61" fmla="*/ 1073 h 2405"/>
              <a:gd name="T62" fmla="*/ 2417 w 2857"/>
              <a:gd name="T63" fmla="*/ 1267 h 2405"/>
              <a:gd name="T64" fmla="*/ 2292 w 2857"/>
              <a:gd name="T65" fmla="*/ 1527 h 2405"/>
              <a:gd name="T66" fmla="*/ 2166 w 2857"/>
              <a:gd name="T67" fmla="*/ 1755 h 2405"/>
              <a:gd name="T68" fmla="*/ 2072 w 2857"/>
              <a:gd name="T69" fmla="*/ 1885 h 2405"/>
              <a:gd name="T70" fmla="*/ 1979 w 2857"/>
              <a:gd name="T71" fmla="*/ 1723 h 2405"/>
              <a:gd name="T72" fmla="*/ 1758 w 2857"/>
              <a:gd name="T73" fmla="*/ 1755 h 2405"/>
              <a:gd name="T74" fmla="*/ 1506 w 2857"/>
              <a:gd name="T75" fmla="*/ 1982 h 2405"/>
              <a:gd name="T76" fmla="*/ 1444 w 2857"/>
              <a:gd name="T77" fmla="*/ 2080 h 2405"/>
              <a:gd name="T78" fmla="*/ 1412 w 2857"/>
              <a:gd name="T79" fmla="*/ 2274 h 2405"/>
              <a:gd name="T80" fmla="*/ 1318 w 2857"/>
              <a:gd name="T81" fmla="*/ 2274 h 2405"/>
              <a:gd name="T82" fmla="*/ 1287 w 2857"/>
              <a:gd name="T83" fmla="*/ 2340 h 2405"/>
              <a:gd name="T84" fmla="*/ 1067 w 2857"/>
              <a:gd name="T85" fmla="*/ 2340 h 2405"/>
              <a:gd name="T86" fmla="*/ 974 w 2857"/>
              <a:gd name="T87" fmla="*/ 2372 h 2405"/>
              <a:gd name="T88" fmla="*/ 878 w 2857"/>
              <a:gd name="T89" fmla="*/ 2404 h 2405"/>
              <a:gd name="T90" fmla="*/ 753 w 2857"/>
              <a:gd name="T91" fmla="*/ 2372 h 2405"/>
              <a:gd name="T92" fmla="*/ 660 w 2857"/>
              <a:gd name="T93" fmla="*/ 2274 h 2405"/>
              <a:gd name="T94" fmla="*/ 660 w 2857"/>
              <a:gd name="T95" fmla="*/ 2178 h 2405"/>
              <a:gd name="T96" fmla="*/ 627 w 2857"/>
              <a:gd name="T97" fmla="*/ 2112 h 2405"/>
              <a:gd name="T98" fmla="*/ 596 w 2857"/>
              <a:gd name="T99" fmla="*/ 2015 h 2405"/>
              <a:gd name="T100" fmla="*/ 564 w 2857"/>
              <a:gd name="T101" fmla="*/ 2015 h 2405"/>
              <a:gd name="T102" fmla="*/ 471 w 2857"/>
              <a:gd name="T103" fmla="*/ 1917 h 2405"/>
              <a:gd name="T104" fmla="*/ 313 w 2857"/>
              <a:gd name="T105" fmla="*/ 1885 h 2405"/>
              <a:gd name="T106" fmla="*/ 282 w 2857"/>
              <a:gd name="T107" fmla="*/ 1820 h 2405"/>
              <a:gd name="T108" fmla="*/ 188 w 2857"/>
              <a:gd name="T109" fmla="*/ 1820 h 2405"/>
              <a:gd name="T110" fmla="*/ 62 w 2857"/>
              <a:gd name="T111" fmla="*/ 1852 h 2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57" h="2405">
                <a:moveTo>
                  <a:pt x="30" y="1820"/>
                </a:moveTo>
                <a:lnTo>
                  <a:pt x="30" y="1787"/>
                </a:lnTo>
                <a:lnTo>
                  <a:pt x="62" y="1723"/>
                </a:lnTo>
                <a:lnTo>
                  <a:pt x="30" y="1690"/>
                </a:lnTo>
                <a:lnTo>
                  <a:pt x="30" y="1593"/>
                </a:lnTo>
                <a:lnTo>
                  <a:pt x="30" y="1495"/>
                </a:lnTo>
                <a:lnTo>
                  <a:pt x="0" y="1397"/>
                </a:lnTo>
                <a:lnTo>
                  <a:pt x="30" y="1300"/>
                </a:lnTo>
                <a:lnTo>
                  <a:pt x="30" y="1235"/>
                </a:lnTo>
                <a:lnTo>
                  <a:pt x="62" y="1171"/>
                </a:lnTo>
                <a:lnTo>
                  <a:pt x="157" y="1137"/>
                </a:lnTo>
                <a:lnTo>
                  <a:pt x="157" y="1073"/>
                </a:lnTo>
                <a:lnTo>
                  <a:pt x="157" y="1007"/>
                </a:lnTo>
                <a:lnTo>
                  <a:pt x="188" y="1007"/>
                </a:lnTo>
                <a:lnTo>
                  <a:pt x="219" y="976"/>
                </a:lnTo>
                <a:lnTo>
                  <a:pt x="251" y="944"/>
                </a:lnTo>
                <a:lnTo>
                  <a:pt x="251" y="911"/>
                </a:lnTo>
                <a:lnTo>
                  <a:pt x="251" y="878"/>
                </a:lnTo>
                <a:lnTo>
                  <a:pt x="219" y="845"/>
                </a:lnTo>
                <a:lnTo>
                  <a:pt x="219" y="781"/>
                </a:lnTo>
                <a:lnTo>
                  <a:pt x="251" y="748"/>
                </a:lnTo>
                <a:lnTo>
                  <a:pt x="251" y="716"/>
                </a:lnTo>
                <a:lnTo>
                  <a:pt x="282" y="684"/>
                </a:lnTo>
                <a:lnTo>
                  <a:pt x="251" y="618"/>
                </a:lnTo>
                <a:lnTo>
                  <a:pt x="251" y="553"/>
                </a:lnTo>
                <a:lnTo>
                  <a:pt x="251" y="521"/>
                </a:lnTo>
                <a:lnTo>
                  <a:pt x="251" y="488"/>
                </a:lnTo>
                <a:lnTo>
                  <a:pt x="251" y="456"/>
                </a:lnTo>
                <a:lnTo>
                  <a:pt x="251" y="424"/>
                </a:lnTo>
                <a:lnTo>
                  <a:pt x="282" y="358"/>
                </a:lnTo>
                <a:lnTo>
                  <a:pt x="282" y="326"/>
                </a:lnTo>
                <a:lnTo>
                  <a:pt x="282" y="293"/>
                </a:lnTo>
                <a:lnTo>
                  <a:pt x="313" y="293"/>
                </a:lnTo>
                <a:lnTo>
                  <a:pt x="344" y="261"/>
                </a:lnTo>
                <a:lnTo>
                  <a:pt x="376" y="197"/>
                </a:lnTo>
                <a:lnTo>
                  <a:pt x="408" y="164"/>
                </a:lnTo>
                <a:lnTo>
                  <a:pt x="408" y="98"/>
                </a:lnTo>
                <a:lnTo>
                  <a:pt x="439" y="33"/>
                </a:lnTo>
                <a:lnTo>
                  <a:pt x="471" y="0"/>
                </a:lnTo>
                <a:lnTo>
                  <a:pt x="502" y="0"/>
                </a:lnTo>
                <a:lnTo>
                  <a:pt x="627" y="0"/>
                </a:lnTo>
                <a:lnTo>
                  <a:pt x="722" y="0"/>
                </a:lnTo>
                <a:lnTo>
                  <a:pt x="784" y="0"/>
                </a:lnTo>
                <a:lnTo>
                  <a:pt x="815" y="33"/>
                </a:lnTo>
                <a:lnTo>
                  <a:pt x="878" y="66"/>
                </a:lnTo>
                <a:lnTo>
                  <a:pt x="942" y="66"/>
                </a:lnTo>
                <a:lnTo>
                  <a:pt x="974" y="66"/>
                </a:lnTo>
                <a:lnTo>
                  <a:pt x="1035" y="131"/>
                </a:lnTo>
                <a:lnTo>
                  <a:pt x="1035" y="164"/>
                </a:lnTo>
                <a:lnTo>
                  <a:pt x="1067" y="164"/>
                </a:lnTo>
                <a:lnTo>
                  <a:pt x="1129" y="164"/>
                </a:lnTo>
                <a:lnTo>
                  <a:pt x="1193" y="164"/>
                </a:lnTo>
                <a:lnTo>
                  <a:pt x="1287" y="131"/>
                </a:lnTo>
                <a:lnTo>
                  <a:pt x="1349" y="131"/>
                </a:lnTo>
                <a:lnTo>
                  <a:pt x="1381" y="164"/>
                </a:lnTo>
                <a:lnTo>
                  <a:pt x="1444" y="228"/>
                </a:lnTo>
                <a:lnTo>
                  <a:pt x="1506" y="228"/>
                </a:lnTo>
                <a:lnTo>
                  <a:pt x="1632" y="228"/>
                </a:lnTo>
                <a:lnTo>
                  <a:pt x="1727" y="164"/>
                </a:lnTo>
                <a:lnTo>
                  <a:pt x="1851" y="131"/>
                </a:lnTo>
                <a:lnTo>
                  <a:pt x="1946" y="131"/>
                </a:lnTo>
                <a:lnTo>
                  <a:pt x="2072" y="131"/>
                </a:lnTo>
                <a:lnTo>
                  <a:pt x="2166" y="164"/>
                </a:lnTo>
                <a:lnTo>
                  <a:pt x="2228" y="164"/>
                </a:lnTo>
                <a:lnTo>
                  <a:pt x="2323" y="197"/>
                </a:lnTo>
                <a:lnTo>
                  <a:pt x="2354" y="164"/>
                </a:lnTo>
                <a:lnTo>
                  <a:pt x="2386" y="164"/>
                </a:lnTo>
                <a:lnTo>
                  <a:pt x="2448" y="98"/>
                </a:lnTo>
                <a:lnTo>
                  <a:pt x="2511" y="66"/>
                </a:lnTo>
                <a:lnTo>
                  <a:pt x="2605" y="33"/>
                </a:lnTo>
                <a:lnTo>
                  <a:pt x="2574" y="66"/>
                </a:lnTo>
                <a:lnTo>
                  <a:pt x="2605" y="131"/>
                </a:lnTo>
                <a:lnTo>
                  <a:pt x="2605" y="197"/>
                </a:lnTo>
                <a:lnTo>
                  <a:pt x="2637" y="261"/>
                </a:lnTo>
                <a:lnTo>
                  <a:pt x="2669" y="293"/>
                </a:lnTo>
                <a:lnTo>
                  <a:pt x="2763" y="358"/>
                </a:lnTo>
                <a:lnTo>
                  <a:pt x="2825" y="391"/>
                </a:lnTo>
                <a:lnTo>
                  <a:pt x="2856" y="424"/>
                </a:lnTo>
                <a:lnTo>
                  <a:pt x="2856" y="456"/>
                </a:lnTo>
                <a:lnTo>
                  <a:pt x="2856" y="488"/>
                </a:lnTo>
                <a:lnTo>
                  <a:pt x="2856" y="521"/>
                </a:lnTo>
                <a:lnTo>
                  <a:pt x="2825" y="585"/>
                </a:lnTo>
                <a:lnTo>
                  <a:pt x="2794" y="618"/>
                </a:lnTo>
                <a:lnTo>
                  <a:pt x="2731" y="684"/>
                </a:lnTo>
                <a:lnTo>
                  <a:pt x="2700" y="716"/>
                </a:lnTo>
                <a:lnTo>
                  <a:pt x="2669" y="781"/>
                </a:lnTo>
                <a:lnTo>
                  <a:pt x="2637" y="813"/>
                </a:lnTo>
                <a:lnTo>
                  <a:pt x="2637" y="878"/>
                </a:lnTo>
                <a:lnTo>
                  <a:pt x="2637" y="911"/>
                </a:lnTo>
                <a:lnTo>
                  <a:pt x="2605" y="944"/>
                </a:lnTo>
                <a:lnTo>
                  <a:pt x="2605" y="976"/>
                </a:lnTo>
                <a:lnTo>
                  <a:pt x="2542" y="1007"/>
                </a:lnTo>
                <a:lnTo>
                  <a:pt x="2480" y="1073"/>
                </a:lnTo>
                <a:lnTo>
                  <a:pt x="2448" y="1137"/>
                </a:lnTo>
                <a:lnTo>
                  <a:pt x="2448" y="1203"/>
                </a:lnTo>
                <a:lnTo>
                  <a:pt x="2417" y="1267"/>
                </a:lnTo>
                <a:lnTo>
                  <a:pt x="2354" y="1333"/>
                </a:lnTo>
                <a:lnTo>
                  <a:pt x="2292" y="1397"/>
                </a:lnTo>
                <a:lnTo>
                  <a:pt x="2292" y="1527"/>
                </a:lnTo>
                <a:lnTo>
                  <a:pt x="2260" y="1560"/>
                </a:lnTo>
                <a:lnTo>
                  <a:pt x="2228" y="1593"/>
                </a:lnTo>
                <a:lnTo>
                  <a:pt x="2166" y="1755"/>
                </a:lnTo>
                <a:lnTo>
                  <a:pt x="2134" y="1820"/>
                </a:lnTo>
                <a:lnTo>
                  <a:pt x="2103" y="1852"/>
                </a:lnTo>
                <a:lnTo>
                  <a:pt x="2072" y="1885"/>
                </a:lnTo>
                <a:lnTo>
                  <a:pt x="2040" y="1820"/>
                </a:lnTo>
                <a:lnTo>
                  <a:pt x="2009" y="1755"/>
                </a:lnTo>
                <a:lnTo>
                  <a:pt x="1979" y="1723"/>
                </a:lnTo>
                <a:lnTo>
                  <a:pt x="1883" y="1755"/>
                </a:lnTo>
                <a:lnTo>
                  <a:pt x="1820" y="1723"/>
                </a:lnTo>
                <a:lnTo>
                  <a:pt x="1758" y="1755"/>
                </a:lnTo>
                <a:lnTo>
                  <a:pt x="1727" y="1787"/>
                </a:lnTo>
                <a:lnTo>
                  <a:pt x="1601" y="1885"/>
                </a:lnTo>
                <a:lnTo>
                  <a:pt x="1506" y="1982"/>
                </a:lnTo>
                <a:lnTo>
                  <a:pt x="1444" y="2015"/>
                </a:lnTo>
                <a:lnTo>
                  <a:pt x="1444" y="2047"/>
                </a:lnTo>
                <a:lnTo>
                  <a:pt x="1444" y="2080"/>
                </a:lnTo>
                <a:lnTo>
                  <a:pt x="1444" y="2145"/>
                </a:lnTo>
                <a:lnTo>
                  <a:pt x="1412" y="2210"/>
                </a:lnTo>
                <a:lnTo>
                  <a:pt x="1412" y="2274"/>
                </a:lnTo>
                <a:lnTo>
                  <a:pt x="1349" y="2274"/>
                </a:lnTo>
                <a:lnTo>
                  <a:pt x="1318" y="2241"/>
                </a:lnTo>
                <a:lnTo>
                  <a:pt x="1318" y="2274"/>
                </a:lnTo>
                <a:lnTo>
                  <a:pt x="1349" y="2308"/>
                </a:lnTo>
                <a:lnTo>
                  <a:pt x="1349" y="2340"/>
                </a:lnTo>
                <a:lnTo>
                  <a:pt x="1287" y="2340"/>
                </a:lnTo>
                <a:lnTo>
                  <a:pt x="1161" y="2340"/>
                </a:lnTo>
                <a:lnTo>
                  <a:pt x="1098" y="2340"/>
                </a:lnTo>
                <a:lnTo>
                  <a:pt x="1067" y="2340"/>
                </a:lnTo>
                <a:lnTo>
                  <a:pt x="1035" y="2372"/>
                </a:lnTo>
                <a:lnTo>
                  <a:pt x="1004" y="2340"/>
                </a:lnTo>
                <a:lnTo>
                  <a:pt x="974" y="2372"/>
                </a:lnTo>
                <a:lnTo>
                  <a:pt x="942" y="2372"/>
                </a:lnTo>
                <a:lnTo>
                  <a:pt x="910" y="2372"/>
                </a:lnTo>
                <a:lnTo>
                  <a:pt x="878" y="2404"/>
                </a:lnTo>
                <a:lnTo>
                  <a:pt x="815" y="2372"/>
                </a:lnTo>
                <a:lnTo>
                  <a:pt x="784" y="2372"/>
                </a:lnTo>
                <a:lnTo>
                  <a:pt x="753" y="2372"/>
                </a:lnTo>
                <a:lnTo>
                  <a:pt x="722" y="2340"/>
                </a:lnTo>
                <a:lnTo>
                  <a:pt x="691" y="2308"/>
                </a:lnTo>
                <a:lnTo>
                  <a:pt x="660" y="2274"/>
                </a:lnTo>
                <a:lnTo>
                  <a:pt x="660" y="2241"/>
                </a:lnTo>
                <a:lnTo>
                  <a:pt x="660" y="2210"/>
                </a:lnTo>
                <a:lnTo>
                  <a:pt x="660" y="2178"/>
                </a:lnTo>
                <a:lnTo>
                  <a:pt x="627" y="2145"/>
                </a:lnTo>
                <a:lnTo>
                  <a:pt x="660" y="2112"/>
                </a:lnTo>
                <a:lnTo>
                  <a:pt x="627" y="2112"/>
                </a:lnTo>
                <a:lnTo>
                  <a:pt x="627" y="2080"/>
                </a:lnTo>
                <a:lnTo>
                  <a:pt x="596" y="2047"/>
                </a:lnTo>
                <a:lnTo>
                  <a:pt x="596" y="2015"/>
                </a:lnTo>
                <a:lnTo>
                  <a:pt x="596" y="1982"/>
                </a:lnTo>
                <a:lnTo>
                  <a:pt x="564" y="1982"/>
                </a:lnTo>
                <a:lnTo>
                  <a:pt x="564" y="2015"/>
                </a:lnTo>
                <a:lnTo>
                  <a:pt x="532" y="2015"/>
                </a:lnTo>
                <a:lnTo>
                  <a:pt x="502" y="1982"/>
                </a:lnTo>
                <a:lnTo>
                  <a:pt x="471" y="1917"/>
                </a:lnTo>
                <a:lnTo>
                  <a:pt x="408" y="1885"/>
                </a:lnTo>
                <a:lnTo>
                  <a:pt x="344" y="1885"/>
                </a:lnTo>
                <a:lnTo>
                  <a:pt x="313" y="1885"/>
                </a:lnTo>
                <a:lnTo>
                  <a:pt x="219" y="1852"/>
                </a:lnTo>
                <a:lnTo>
                  <a:pt x="251" y="1852"/>
                </a:lnTo>
                <a:lnTo>
                  <a:pt x="282" y="1820"/>
                </a:lnTo>
                <a:lnTo>
                  <a:pt x="251" y="1820"/>
                </a:lnTo>
                <a:lnTo>
                  <a:pt x="219" y="1820"/>
                </a:lnTo>
                <a:lnTo>
                  <a:pt x="188" y="1820"/>
                </a:lnTo>
                <a:lnTo>
                  <a:pt x="157" y="1852"/>
                </a:lnTo>
                <a:lnTo>
                  <a:pt x="125" y="1852"/>
                </a:lnTo>
                <a:lnTo>
                  <a:pt x="62" y="1852"/>
                </a:lnTo>
                <a:lnTo>
                  <a:pt x="30" y="1852"/>
                </a:lnTo>
                <a:lnTo>
                  <a:pt x="30" y="182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38" name="Freeform 66"/>
          <p:cNvSpPr>
            <a:spLocks noChangeArrowheads="1"/>
          </p:cNvSpPr>
          <p:nvPr/>
        </p:nvSpPr>
        <p:spPr bwMode="auto">
          <a:xfrm>
            <a:off x="2824163" y="1906588"/>
            <a:ext cx="914400" cy="1484313"/>
          </a:xfrm>
          <a:custGeom>
            <a:avLst/>
            <a:gdLst>
              <a:gd name="T0" fmla="*/ 629 w 2546"/>
              <a:gd name="T1" fmla="*/ 4126 h 4127"/>
              <a:gd name="T2" fmla="*/ 754 w 2546"/>
              <a:gd name="T3" fmla="*/ 4060 h 4127"/>
              <a:gd name="T4" fmla="*/ 817 w 2546"/>
              <a:gd name="T5" fmla="*/ 4092 h 4127"/>
              <a:gd name="T6" fmla="*/ 880 w 2546"/>
              <a:gd name="T7" fmla="*/ 4028 h 4127"/>
              <a:gd name="T8" fmla="*/ 1194 w 2546"/>
              <a:gd name="T9" fmla="*/ 3899 h 4127"/>
              <a:gd name="T10" fmla="*/ 1446 w 2546"/>
              <a:gd name="T11" fmla="*/ 3702 h 4127"/>
              <a:gd name="T12" fmla="*/ 1602 w 2546"/>
              <a:gd name="T13" fmla="*/ 3639 h 4127"/>
              <a:gd name="T14" fmla="*/ 1759 w 2546"/>
              <a:gd name="T15" fmla="*/ 3607 h 4127"/>
              <a:gd name="T16" fmla="*/ 1885 w 2546"/>
              <a:gd name="T17" fmla="*/ 3508 h 4127"/>
              <a:gd name="T18" fmla="*/ 2010 w 2546"/>
              <a:gd name="T19" fmla="*/ 3411 h 4127"/>
              <a:gd name="T20" fmla="*/ 2137 w 2546"/>
              <a:gd name="T21" fmla="*/ 3347 h 4127"/>
              <a:gd name="T22" fmla="*/ 2231 w 2546"/>
              <a:gd name="T23" fmla="*/ 3280 h 4127"/>
              <a:gd name="T24" fmla="*/ 2293 w 2546"/>
              <a:gd name="T25" fmla="*/ 3216 h 4127"/>
              <a:gd name="T26" fmla="*/ 2262 w 2546"/>
              <a:gd name="T27" fmla="*/ 3087 h 4127"/>
              <a:gd name="T28" fmla="*/ 2198 w 2546"/>
              <a:gd name="T29" fmla="*/ 2988 h 4127"/>
              <a:gd name="T30" fmla="*/ 2104 w 2546"/>
              <a:gd name="T31" fmla="*/ 2761 h 4127"/>
              <a:gd name="T32" fmla="*/ 2010 w 2546"/>
              <a:gd name="T33" fmla="*/ 2663 h 4127"/>
              <a:gd name="T34" fmla="*/ 2073 w 2546"/>
              <a:gd name="T35" fmla="*/ 2567 h 4127"/>
              <a:gd name="T36" fmla="*/ 2104 w 2546"/>
              <a:gd name="T37" fmla="*/ 2435 h 4127"/>
              <a:gd name="T38" fmla="*/ 2167 w 2546"/>
              <a:gd name="T39" fmla="*/ 2372 h 4127"/>
              <a:gd name="T40" fmla="*/ 2167 w 2546"/>
              <a:gd name="T41" fmla="*/ 2241 h 4127"/>
              <a:gd name="T42" fmla="*/ 2231 w 2546"/>
              <a:gd name="T43" fmla="*/ 2112 h 4127"/>
              <a:gd name="T44" fmla="*/ 2293 w 2546"/>
              <a:gd name="T45" fmla="*/ 2014 h 4127"/>
              <a:gd name="T46" fmla="*/ 2545 w 2546"/>
              <a:gd name="T47" fmla="*/ 1949 h 4127"/>
              <a:gd name="T48" fmla="*/ 441 w 2546"/>
              <a:gd name="T49" fmla="*/ 97 h 4127"/>
              <a:gd name="T50" fmla="*/ 472 w 2546"/>
              <a:gd name="T51" fmla="*/ 423 h 4127"/>
              <a:gd name="T52" fmla="*/ 535 w 2546"/>
              <a:gd name="T53" fmla="*/ 617 h 4127"/>
              <a:gd name="T54" fmla="*/ 661 w 2546"/>
              <a:gd name="T55" fmla="*/ 780 h 4127"/>
              <a:gd name="T56" fmla="*/ 629 w 2546"/>
              <a:gd name="T57" fmla="*/ 877 h 4127"/>
              <a:gd name="T58" fmla="*/ 95 w 2546"/>
              <a:gd name="T59" fmla="*/ 2112 h 4127"/>
              <a:gd name="T60" fmla="*/ 95 w 2546"/>
              <a:gd name="T61" fmla="*/ 2241 h 4127"/>
              <a:gd name="T62" fmla="*/ 0 w 2546"/>
              <a:gd name="T63" fmla="*/ 2339 h 4127"/>
              <a:gd name="T64" fmla="*/ 127 w 2546"/>
              <a:gd name="T65" fmla="*/ 2501 h 4127"/>
              <a:gd name="T66" fmla="*/ 314 w 2546"/>
              <a:gd name="T67" fmla="*/ 2696 h 4127"/>
              <a:gd name="T68" fmla="*/ 441 w 2546"/>
              <a:gd name="T69" fmla="*/ 2859 h 4127"/>
              <a:gd name="T70" fmla="*/ 472 w 2546"/>
              <a:gd name="T71" fmla="*/ 3087 h 4127"/>
              <a:gd name="T72" fmla="*/ 472 w 2546"/>
              <a:gd name="T73" fmla="*/ 3411 h 4127"/>
              <a:gd name="T74" fmla="*/ 314 w 2546"/>
              <a:gd name="T75" fmla="*/ 3411 h 4127"/>
              <a:gd name="T76" fmla="*/ 221 w 2546"/>
              <a:gd name="T77" fmla="*/ 3508 h 4127"/>
              <a:gd name="T78" fmla="*/ 314 w 2546"/>
              <a:gd name="T79" fmla="*/ 3670 h 4127"/>
              <a:gd name="T80" fmla="*/ 503 w 2546"/>
              <a:gd name="T81" fmla="*/ 3832 h 4127"/>
              <a:gd name="T82" fmla="*/ 566 w 2546"/>
              <a:gd name="T83" fmla="*/ 3995 h 4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546" h="4127">
                <a:moveTo>
                  <a:pt x="535" y="4126"/>
                </a:moveTo>
                <a:lnTo>
                  <a:pt x="597" y="4126"/>
                </a:lnTo>
                <a:lnTo>
                  <a:pt x="629" y="4126"/>
                </a:lnTo>
                <a:lnTo>
                  <a:pt x="661" y="4092"/>
                </a:lnTo>
                <a:lnTo>
                  <a:pt x="723" y="4028"/>
                </a:lnTo>
                <a:lnTo>
                  <a:pt x="754" y="4060"/>
                </a:lnTo>
                <a:lnTo>
                  <a:pt x="786" y="4092"/>
                </a:lnTo>
                <a:lnTo>
                  <a:pt x="817" y="4126"/>
                </a:lnTo>
                <a:lnTo>
                  <a:pt x="817" y="4092"/>
                </a:lnTo>
                <a:lnTo>
                  <a:pt x="849" y="4060"/>
                </a:lnTo>
                <a:lnTo>
                  <a:pt x="849" y="4028"/>
                </a:lnTo>
                <a:lnTo>
                  <a:pt x="880" y="4028"/>
                </a:lnTo>
                <a:lnTo>
                  <a:pt x="1005" y="3962"/>
                </a:lnTo>
                <a:lnTo>
                  <a:pt x="1100" y="3930"/>
                </a:lnTo>
                <a:lnTo>
                  <a:pt x="1194" y="3899"/>
                </a:lnTo>
                <a:lnTo>
                  <a:pt x="1319" y="3832"/>
                </a:lnTo>
                <a:lnTo>
                  <a:pt x="1413" y="3768"/>
                </a:lnTo>
                <a:lnTo>
                  <a:pt x="1446" y="3702"/>
                </a:lnTo>
                <a:lnTo>
                  <a:pt x="1477" y="3670"/>
                </a:lnTo>
                <a:lnTo>
                  <a:pt x="1540" y="3639"/>
                </a:lnTo>
                <a:lnTo>
                  <a:pt x="1602" y="3639"/>
                </a:lnTo>
                <a:lnTo>
                  <a:pt x="1664" y="3639"/>
                </a:lnTo>
                <a:lnTo>
                  <a:pt x="1728" y="3639"/>
                </a:lnTo>
                <a:lnTo>
                  <a:pt x="1759" y="3607"/>
                </a:lnTo>
                <a:lnTo>
                  <a:pt x="1854" y="3540"/>
                </a:lnTo>
                <a:lnTo>
                  <a:pt x="1854" y="3508"/>
                </a:lnTo>
                <a:lnTo>
                  <a:pt x="1885" y="3508"/>
                </a:lnTo>
                <a:lnTo>
                  <a:pt x="1915" y="3476"/>
                </a:lnTo>
                <a:lnTo>
                  <a:pt x="1947" y="3442"/>
                </a:lnTo>
                <a:lnTo>
                  <a:pt x="2010" y="3411"/>
                </a:lnTo>
                <a:lnTo>
                  <a:pt x="2104" y="3379"/>
                </a:lnTo>
                <a:lnTo>
                  <a:pt x="2137" y="3379"/>
                </a:lnTo>
                <a:lnTo>
                  <a:pt x="2137" y="3347"/>
                </a:lnTo>
                <a:lnTo>
                  <a:pt x="2167" y="3280"/>
                </a:lnTo>
                <a:lnTo>
                  <a:pt x="2198" y="3280"/>
                </a:lnTo>
                <a:lnTo>
                  <a:pt x="2231" y="3280"/>
                </a:lnTo>
                <a:lnTo>
                  <a:pt x="2262" y="3280"/>
                </a:lnTo>
                <a:lnTo>
                  <a:pt x="2324" y="3280"/>
                </a:lnTo>
                <a:lnTo>
                  <a:pt x="2293" y="3216"/>
                </a:lnTo>
                <a:lnTo>
                  <a:pt x="2262" y="3183"/>
                </a:lnTo>
                <a:lnTo>
                  <a:pt x="2262" y="3151"/>
                </a:lnTo>
                <a:lnTo>
                  <a:pt x="2262" y="3087"/>
                </a:lnTo>
                <a:lnTo>
                  <a:pt x="2231" y="3053"/>
                </a:lnTo>
                <a:lnTo>
                  <a:pt x="2198" y="3020"/>
                </a:lnTo>
                <a:lnTo>
                  <a:pt x="2198" y="2988"/>
                </a:lnTo>
                <a:lnTo>
                  <a:pt x="2137" y="2859"/>
                </a:lnTo>
                <a:lnTo>
                  <a:pt x="2104" y="2794"/>
                </a:lnTo>
                <a:lnTo>
                  <a:pt x="2104" y="2761"/>
                </a:lnTo>
                <a:lnTo>
                  <a:pt x="2104" y="2728"/>
                </a:lnTo>
                <a:lnTo>
                  <a:pt x="2042" y="2663"/>
                </a:lnTo>
                <a:lnTo>
                  <a:pt x="2010" y="2663"/>
                </a:lnTo>
                <a:lnTo>
                  <a:pt x="2010" y="2632"/>
                </a:lnTo>
                <a:lnTo>
                  <a:pt x="2042" y="2599"/>
                </a:lnTo>
                <a:lnTo>
                  <a:pt x="2073" y="2567"/>
                </a:lnTo>
                <a:lnTo>
                  <a:pt x="2073" y="2534"/>
                </a:lnTo>
                <a:lnTo>
                  <a:pt x="2073" y="2501"/>
                </a:lnTo>
                <a:lnTo>
                  <a:pt x="2104" y="2435"/>
                </a:lnTo>
                <a:lnTo>
                  <a:pt x="2137" y="2404"/>
                </a:lnTo>
                <a:lnTo>
                  <a:pt x="2167" y="2404"/>
                </a:lnTo>
                <a:lnTo>
                  <a:pt x="2167" y="2372"/>
                </a:lnTo>
                <a:lnTo>
                  <a:pt x="2167" y="2339"/>
                </a:lnTo>
                <a:lnTo>
                  <a:pt x="2137" y="2274"/>
                </a:lnTo>
                <a:lnTo>
                  <a:pt x="2167" y="2241"/>
                </a:lnTo>
                <a:lnTo>
                  <a:pt x="2167" y="2209"/>
                </a:lnTo>
                <a:lnTo>
                  <a:pt x="2198" y="2175"/>
                </a:lnTo>
                <a:lnTo>
                  <a:pt x="2231" y="2112"/>
                </a:lnTo>
                <a:lnTo>
                  <a:pt x="2262" y="2080"/>
                </a:lnTo>
                <a:lnTo>
                  <a:pt x="2262" y="2014"/>
                </a:lnTo>
                <a:lnTo>
                  <a:pt x="2293" y="2014"/>
                </a:lnTo>
                <a:lnTo>
                  <a:pt x="2324" y="1981"/>
                </a:lnTo>
                <a:lnTo>
                  <a:pt x="2386" y="1981"/>
                </a:lnTo>
                <a:lnTo>
                  <a:pt x="2545" y="1949"/>
                </a:lnTo>
                <a:lnTo>
                  <a:pt x="2513" y="975"/>
                </a:lnTo>
                <a:lnTo>
                  <a:pt x="629" y="0"/>
                </a:lnTo>
                <a:lnTo>
                  <a:pt x="441" y="97"/>
                </a:lnTo>
                <a:lnTo>
                  <a:pt x="472" y="195"/>
                </a:lnTo>
                <a:lnTo>
                  <a:pt x="472" y="325"/>
                </a:lnTo>
                <a:lnTo>
                  <a:pt x="472" y="423"/>
                </a:lnTo>
                <a:lnTo>
                  <a:pt x="472" y="455"/>
                </a:lnTo>
                <a:lnTo>
                  <a:pt x="503" y="520"/>
                </a:lnTo>
                <a:lnTo>
                  <a:pt x="535" y="617"/>
                </a:lnTo>
                <a:lnTo>
                  <a:pt x="597" y="683"/>
                </a:lnTo>
                <a:lnTo>
                  <a:pt x="661" y="747"/>
                </a:lnTo>
                <a:lnTo>
                  <a:pt x="661" y="780"/>
                </a:lnTo>
                <a:lnTo>
                  <a:pt x="661" y="813"/>
                </a:lnTo>
                <a:lnTo>
                  <a:pt x="629" y="813"/>
                </a:lnTo>
                <a:lnTo>
                  <a:pt x="629" y="877"/>
                </a:lnTo>
                <a:lnTo>
                  <a:pt x="597" y="942"/>
                </a:lnTo>
                <a:lnTo>
                  <a:pt x="535" y="1754"/>
                </a:lnTo>
                <a:lnTo>
                  <a:pt x="95" y="2112"/>
                </a:lnTo>
                <a:lnTo>
                  <a:pt x="95" y="2144"/>
                </a:lnTo>
                <a:lnTo>
                  <a:pt x="95" y="2209"/>
                </a:lnTo>
                <a:lnTo>
                  <a:pt x="95" y="2241"/>
                </a:lnTo>
                <a:lnTo>
                  <a:pt x="63" y="2274"/>
                </a:lnTo>
                <a:lnTo>
                  <a:pt x="32" y="2306"/>
                </a:lnTo>
                <a:lnTo>
                  <a:pt x="0" y="2339"/>
                </a:lnTo>
                <a:lnTo>
                  <a:pt x="32" y="2404"/>
                </a:lnTo>
                <a:lnTo>
                  <a:pt x="63" y="2468"/>
                </a:lnTo>
                <a:lnTo>
                  <a:pt x="127" y="2501"/>
                </a:lnTo>
                <a:lnTo>
                  <a:pt x="221" y="2534"/>
                </a:lnTo>
                <a:lnTo>
                  <a:pt x="283" y="2599"/>
                </a:lnTo>
                <a:lnTo>
                  <a:pt x="314" y="2696"/>
                </a:lnTo>
                <a:lnTo>
                  <a:pt x="377" y="2794"/>
                </a:lnTo>
                <a:lnTo>
                  <a:pt x="409" y="2827"/>
                </a:lnTo>
                <a:lnTo>
                  <a:pt x="441" y="2859"/>
                </a:lnTo>
                <a:lnTo>
                  <a:pt x="472" y="2923"/>
                </a:lnTo>
                <a:lnTo>
                  <a:pt x="472" y="2988"/>
                </a:lnTo>
                <a:lnTo>
                  <a:pt x="472" y="3087"/>
                </a:lnTo>
                <a:lnTo>
                  <a:pt x="566" y="3411"/>
                </a:lnTo>
                <a:lnTo>
                  <a:pt x="503" y="3411"/>
                </a:lnTo>
                <a:lnTo>
                  <a:pt x="472" y="3411"/>
                </a:lnTo>
                <a:lnTo>
                  <a:pt x="441" y="3379"/>
                </a:lnTo>
                <a:lnTo>
                  <a:pt x="377" y="3379"/>
                </a:lnTo>
                <a:lnTo>
                  <a:pt x="314" y="3411"/>
                </a:lnTo>
                <a:lnTo>
                  <a:pt x="252" y="3442"/>
                </a:lnTo>
                <a:lnTo>
                  <a:pt x="221" y="3476"/>
                </a:lnTo>
                <a:lnTo>
                  <a:pt x="221" y="3508"/>
                </a:lnTo>
                <a:lnTo>
                  <a:pt x="221" y="3540"/>
                </a:lnTo>
                <a:lnTo>
                  <a:pt x="252" y="3607"/>
                </a:lnTo>
                <a:lnTo>
                  <a:pt x="314" y="3670"/>
                </a:lnTo>
                <a:lnTo>
                  <a:pt x="377" y="3735"/>
                </a:lnTo>
                <a:lnTo>
                  <a:pt x="472" y="3800"/>
                </a:lnTo>
                <a:lnTo>
                  <a:pt x="503" y="3832"/>
                </a:lnTo>
                <a:lnTo>
                  <a:pt x="535" y="3866"/>
                </a:lnTo>
                <a:lnTo>
                  <a:pt x="566" y="3930"/>
                </a:lnTo>
                <a:lnTo>
                  <a:pt x="566" y="3995"/>
                </a:lnTo>
                <a:lnTo>
                  <a:pt x="566" y="4060"/>
                </a:lnTo>
                <a:lnTo>
                  <a:pt x="535" y="4126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39" name="Freeform 67"/>
          <p:cNvSpPr>
            <a:spLocks noChangeArrowheads="1"/>
          </p:cNvSpPr>
          <p:nvPr/>
        </p:nvSpPr>
        <p:spPr bwMode="auto">
          <a:xfrm>
            <a:off x="2824163" y="1906588"/>
            <a:ext cx="914400" cy="1484313"/>
          </a:xfrm>
          <a:custGeom>
            <a:avLst/>
            <a:gdLst>
              <a:gd name="T0" fmla="*/ 629 w 2546"/>
              <a:gd name="T1" fmla="*/ 4126 h 4127"/>
              <a:gd name="T2" fmla="*/ 754 w 2546"/>
              <a:gd name="T3" fmla="*/ 4060 h 4127"/>
              <a:gd name="T4" fmla="*/ 817 w 2546"/>
              <a:gd name="T5" fmla="*/ 4092 h 4127"/>
              <a:gd name="T6" fmla="*/ 880 w 2546"/>
              <a:gd name="T7" fmla="*/ 4028 h 4127"/>
              <a:gd name="T8" fmla="*/ 1194 w 2546"/>
              <a:gd name="T9" fmla="*/ 3899 h 4127"/>
              <a:gd name="T10" fmla="*/ 1446 w 2546"/>
              <a:gd name="T11" fmla="*/ 3702 h 4127"/>
              <a:gd name="T12" fmla="*/ 1602 w 2546"/>
              <a:gd name="T13" fmla="*/ 3639 h 4127"/>
              <a:gd name="T14" fmla="*/ 1759 w 2546"/>
              <a:gd name="T15" fmla="*/ 3607 h 4127"/>
              <a:gd name="T16" fmla="*/ 1885 w 2546"/>
              <a:gd name="T17" fmla="*/ 3508 h 4127"/>
              <a:gd name="T18" fmla="*/ 2010 w 2546"/>
              <a:gd name="T19" fmla="*/ 3411 h 4127"/>
              <a:gd name="T20" fmla="*/ 2137 w 2546"/>
              <a:gd name="T21" fmla="*/ 3347 h 4127"/>
              <a:gd name="T22" fmla="*/ 2231 w 2546"/>
              <a:gd name="T23" fmla="*/ 3280 h 4127"/>
              <a:gd name="T24" fmla="*/ 2293 w 2546"/>
              <a:gd name="T25" fmla="*/ 3216 h 4127"/>
              <a:gd name="T26" fmla="*/ 2262 w 2546"/>
              <a:gd name="T27" fmla="*/ 3087 h 4127"/>
              <a:gd name="T28" fmla="*/ 2198 w 2546"/>
              <a:gd name="T29" fmla="*/ 2988 h 4127"/>
              <a:gd name="T30" fmla="*/ 2104 w 2546"/>
              <a:gd name="T31" fmla="*/ 2761 h 4127"/>
              <a:gd name="T32" fmla="*/ 2010 w 2546"/>
              <a:gd name="T33" fmla="*/ 2663 h 4127"/>
              <a:gd name="T34" fmla="*/ 2073 w 2546"/>
              <a:gd name="T35" fmla="*/ 2567 h 4127"/>
              <a:gd name="T36" fmla="*/ 2104 w 2546"/>
              <a:gd name="T37" fmla="*/ 2435 h 4127"/>
              <a:gd name="T38" fmla="*/ 2167 w 2546"/>
              <a:gd name="T39" fmla="*/ 2372 h 4127"/>
              <a:gd name="T40" fmla="*/ 2167 w 2546"/>
              <a:gd name="T41" fmla="*/ 2241 h 4127"/>
              <a:gd name="T42" fmla="*/ 2231 w 2546"/>
              <a:gd name="T43" fmla="*/ 2112 h 4127"/>
              <a:gd name="T44" fmla="*/ 2293 w 2546"/>
              <a:gd name="T45" fmla="*/ 2014 h 4127"/>
              <a:gd name="T46" fmla="*/ 2545 w 2546"/>
              <a:gd name="T47" fmla="*/ 1949 h 4127"/>
              <a:gd name="T48" fmla="*/ 441 w 2546"/>
              <a:gd name="T49" fmla="*/ 97 h 4127"/>
              <a:gd name="T50" fmla="*/ 472 w 2546"/>
              <a:gd name="T51" fmla="*/ 423 h 4127"/>
              <a:gd name="T52" fmla="*/ 535 w 2546"/>
              <a:gd name="T53" fmla="*/ 617 h 4127"/>
              <a:gd name="T54" fmla="*/ 661 w 2546"/>
              <a:gd name="T55" fmla="*/ 780 h 4127"/>
              <a:gd name="T56" fmla="*/ 629 w 2546"/>
              <a:gd name="T57" fmla="*/ 877 h 4127"/>
              <a:gd name="T58" fmla="*/ 95 w 2546"/>
              <a:gd name="T59" fmla="*/ 2112 h 4127"/>
              <a:gd name="T60" fmla="*/ 95 w 2546"/>
              <a:gd name="T61" fmla="*/ 2241 h 4127"/>
              <a:gd name="T62" fmla="*/ 0 w 2546"/>
              <a:gd name="T63" fmla="*/ 2339 h 4127"/>
              <a:gd name="T64" fmla="*/ 127 w 2546"/>
              <a:gd name="T65" fmla="*/ 2501 h 4127"/>
              <a:gd name="T66" fmla="*/ 314 w 2546"/>
              <a:gd name="T67" fmla="*/ 2696 h 4127"/>
              <a:gd name="T68" fmla="*/ 441 w 2546"/>
              <a:gd name="T69" fmla="*/ 2859 h 4127"/>
              <a:gd name="T70" fmla="*/ 472 w 2546"/>
              <a:gd name="T71" fmla="*/ 3087 h 4127"/>
              <a:gd name="T72" fmla="*/ 472 w 2546"/>
              <a:gd name="T73" fmla="*/ 3411 h 4127"/>
              <a:gd name="T74" fmla="*/ 314 w 2546"/>
              <a:gd name="T75" fmla="*/ 3411 h 4127"/>
              <a:gd name="T76" fmla="*/ 221 w 2546"/>
              <a:gd name="T77" fmla="*/ 3508 h 4127"/>
              <a:gd name="T78" fmla="*/ 314 w 2546"/>
              <a:gd name="T79" fmla="*/ 3670 h 4127"/>
              <a:gd name="T80" fmla="*/ 503 w 2546"/>
              <a:gd name="T81" fmla="*/ 3832 h 4127"/>
              <a:gd name="T82" fmla="*/ 566 w 2546"/>
              <a:gd name="T83" fmla="*/ 3995 h 4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546" h="4127">
                <a:moveTo>
                  <a:pt x="535" y="4126"/>
                </a:moveTo>
                <a:lnTo>
                  <a:pt x="597" y="4126"/>
                </a:lnTo>
                <a:lnTo>
                  <a:pt x="629" y="4126"/>
                </a:lnTo>
                <a:lnTo>
                  <a:pt x="661" y="4092"/>
                </a:lnTo>
                <a:lnTo>
                  <a:pt x="723" y="4028"/>
                </a:lnTo>
                <a:lnTo>
                  <a:pt x="754" y="4060"/>
                </a:lnTo>
                <a:lnTo>
                  <a:pt x="786" y="4092"/>
                </a:lnTo>
                <a:lnTo>
                  <a:pt x="817" y="4126"/>
                </a:lnTo>
                <a:lnTo>
                  <a:pt x="817" y="4092"/>
                </a:lnTo>
                <a:lnTo>
                  <a:pt x="849" y="4060"/>
                </a:lnTo>
                <a:lnTo>
                  <a:pt x="849" y="4028"/>
                </a:lnTo>
                <a:lnTo>
                  <a:pt x="880" y="4028"/>
                </a:lnTo>
                <a:lnTo>
                  <a:pt x="1005" y="3962"/>
                </a:lnTo>
                <a:lnTo>
                  <a:pt x="1100" y="3930"/>
                </a:lnTo>
                <a:lnTo>
                  <a:pt x="1194" y="3899"/>
                </a:lnTo>
                <a:lnTo>
                  <a:pt x="1319" y="3832"/>
                </a:lnTo>
                <a:lnTo>
                  <a:pt x="1413" y="3768"/>
                </a:lnTo>
                <a:lnTo>
                  <a:pt x="1446" y="3702"/>
                </a:lnTo>
                <a:lnTo>
                  <a:pt x="1477" y="3670"/>
                </a:lnTo>
                <a:lnTo>
                  <a:pt x="1540" y="3639"/>
                </a:lnTo>
                <a:lnTo>
                  <a:pt x="1602" y="3639"/>
                </a:lnTo>
                <a:lnTo>
                  <a:pt x="1664" y="3639"/>
                </a:lnTo>
                <a:lnTo>
                  <a:pt x="1728" y="3639"/>
                </a:lnTo>
                <a:lnTo>
                  <a:pt x="1759" y="3607"/>
                </a:lnTo>
                <a:lnTo>
                  <a:pt x="1854" y="3540"/>
                </a:lnTo>
                <a:lnTo>
                  <a:pt x="1854" y="3508"/>
                </a:lnTo>
                <a:lnTo>
                  <a:pt x="1885" y="3508"/>
                </a:lnTo>
                <a:lnTo>
                  <a:pt x="1915" y="3476"/>
                </a:lnTo>
                <a:lnTo>
                  <a:pt x="1947" y="3442"/>
                </a:lnTo>
                <a:lnTo>
                  <a:pt x="2010" y="3411"/>
                </a:lnTo>
                <a:lnTo>
                  <a:pt x="2104" y="3379"/>
                </a:lnTo>
                <a:lnTo>
                  <a:pt x="2137" y="3379"/>
                </a:lnTo>
                <a:lnTo>
                  <a:pt x="2137" y="3347"/>
                </a:lnTo>
                <a:lnTo>
                  <a:pt x="2167" y="3280"/>
                </a:lnTo>
                <a:lnTo>
                  <a:pt x="2198" y="3280"/>
                </a:lnTo>
                <a:lnTo>
                  <a:pt x="2231" y="3280"/>
                </a:lnTo>
                <a:lnTo>
                  <a:pt x="2262" y="3280"/>
                </a:lnTo>
                <a:lnTo>
                  <a:pt x="2324" y="3280"/>
                </a:lnTo>
                <a:lnTo>
                  <a:pt x="2293" y="3216"/>
                </a:lnTo>
                <a:lnTo>
                  <a:pt x="2262" y="3183"/>
                </a:lnTo>
                <a:lnTo>
                  <a:pt x="2262" y="3151"/>
                </a:lnTo>
                <a:lnTo>
                  <a:pt x="2262" y="3087"/>
                </a:lnTo>
                <a:lnTo>
                  <a:pt x="2231" y="3053"/>
                </a:lnTo>
                <a:lnTo>
                  <a:pt x="2198" y="3020"/>
                </a:lnTo>
                <a:lnTo>
                  <a:pt x="2198" y="2988"/>
                </a:lnTo>
                <a:lnTo>
                  <a:pt x="2137" y="2859"/>
                </a:lnTo>
                <a:lnTo>
                  <a:pt x="2104" y="2794"/>
                </a:lnTo>
                <a:lnTo>
                  <a:pt x="2104" y="2761"/>
                </a:lnTo>
                <a:lnTo>
                  <a:pt x="2104" y="2728"/>
                </a:lnTo>
                <a:lnTo>
                  <a:pt x="2042" y="2663"/>
                </a:lnTo>
                <a:lnTo>
                  <a:pt x="2010" y="2663"/>
                </a:lnTo>
                <a:lnTo>
                  <a:pt x="2010" y="2632"/>
                </a:lnTo>
                <a:lnTo>
                  <a:pt x="2042" y="2599"/>
                </a:lnTo>
                <a:lnTo>
                  <a:pt x="2073" y="2567"/>
                </a:lnTo>
                <a:lnTo>
                  <a:pt x="2073" y="2534"/>
                </a:lnTo>
                <a:lnTo>
                  <a:pt x="2073" y="2501"/>
                </a:lnTo>
                <a:lnTo>
                  <a:pt x="2104" y="2435"/>
                </a:lnTo>
                <a:lnTo>
                  <a:pt x="2137" y="2404"/>
                </a:lnTo>
                <a:lnTo>
                  <a:pt x="2167" y="2404"/>
                </a:lnTo>
                <a:lnTo>
                  <a:pt x="2167" y="2372"/>
                </a:lnTo>
                <a:lnTo>
                  <a:pt x="2167" y="2339"/>
                </a:lnTo>
                <a:lnTo>
                  <a:pt x="2137" y="2274"/>
                </a:lnTo>
                <a:lnTo>
                  <a:pt x="2167" y="2241"/>
                </a:lnTo>
                <a:lnTo>
                  <a:pt x="2167" y="2209"/>
                </a:lnTo>
                <a:lnTo>
                  <a:pt x="2198" y="2175"/>
                </a:lnTo>
                <a:lnTo>
                  <a:pt x="2231" y="2112"/>
                </a:lnTo>
                <a:lnTo>
                  <a:pt x="2262" y="2080"/>
                </a:lnTo>
                <a:lnTo>
                  <a:pt x="2262" y="2014"/>
                </a:lnTo>
                <a:lnTo>
                  <a:pt x="2293" y="2014"/>
                </a:lnTo>
                <a:lnTo>
                  <a:pt x="2324" y="1981"/>
                </a:lnTo>
                <a:lnTo>
                  <a:pt x="2386" y="1981"/>
                </a:lnTo>
                <a:lnTo>
                  <a:pt x="2545" y="1949"/>
                </a:lnTo>
                <a:lnTo>
                  <a:pt x="2513" y="975"/>
                </a:lnTo>
                <a:lnTo>
                  <a:pt x="629" y="0"/>
                </a:lnTo>
                <a:lnTo>
                  <a:pt x="441" y="97"/>
                </a:lnTo>
                <a:lnTo>
                  <a:pt x="472" y="195"/>
                </a:lnTo>
                <a:lnTo>
                  <a:pt x="472" y="325"/>
                </a:lnTo>
                <a:lnTo>
                  <a:pt x="472" y="423"/>
                </a:lnTo>
                <a:lnTo>
                  <a:pt x="472" y="455"/>
                </a:lnTo>
                <a:lnTo>
                  <a:pt x="503" y="520"/>
                </a:lnTo>
                <a:lnTo>
                  <a:pt x="535" y="617"/>
                </a:lnTo>
                <a:lnTo>
                  <a:pt x="597" y="683"/>
                </a:lnTo>
                <a:lnTo>
                  <a:pt x="661" y="747"/>
                </a:lnTo>
                <a:lnTo>
                  <a:pt x="661" y="780"/>
                </a:lnTo>
                <a:lnTo>
                  <a:pt x="661" y="813"/>
                </a:lnTo>
                <a:lnTo>
                  <a:pt x="629" y="813"/>
                </a:lnTo>
                <a:lnTo>
                  <a:pt x="629" y="877"/>
                </a:lnTo>
                <a:lnTo>
                  <a:pt x="597" y="942"/>
                </a:lnTo>
                <a:lnTo>
                  <a:pt x="535" y="1754"/>
                </a:lnTo>
                <a:lnTo>
                  <a:pt x="95" y="2112"/>
                </a:lnTo>
                <a:lnTo>
                  <a:pt x="95" y="2144"/>
                </a:lnTo>
                <a:lnTo>
                  <a:pt x="95" y="2209"/>
                </a:lnTo>
                <a:lnTo>
                  <a:pt x="95" y="2241"/>
                </a:lnTo>
                <a:lnTo>
                  <a:pt x="63" y="2274"/>
                </a:lnTo>
                <a:lnTo>
                  <a:pt x="32" y="2306"/>
                </a:lnTo>
                <a:lnTo>
                  <a:pt x="0" y="2339"/>
                </a:lnTo>
                <a:lnTo>
                  <a:pt x="32" y="2404"/>
                </a:lnTo>
                <a:lnTo>
                  <a:pt x="63" y="2468"/>
                </a:lnTo>
                <a:lnTo>
                  <a:pt x="127" y="2501"/>
                </a:lnTo>
                <a:lnTo>
                  <a:pt x="221" y="2534"/>
                </a:lnTo>
                <a:lnTo>
                  <a:pt x="283" y="2599"/>
                </a:lnTo>
                <a:lnTo>
                  <a:pt x="314" y="2696"/>
                </a:lnTo>
                <a:lnTo>
                  <a:pt x="377" y="2794"/>
                </a:lnTo>
                <a:lnTo>
                  <a:pt x="409" y="2827"/>
                </a:lnTo>
                <a:lnTo>
                  <a:pt x="441" y="2859"/>
                </a:lnTo>
                <a:lnTo>
                  <a:pt x="472" y="2923"/>
                </a:lnTo>
                <a:lnTo>
                  <a:pt x="472" y="2988"/>
                </a:lnTo>
                <a:lnTo>
                  <a:pt x="472" y="3087"/>
                </a:lnTo>
                <a:lnTo>
                  <a:pt x="566" y="3411"/>
                </a:lnTo>
                <a:lnTo>
                  <a:pt x="503" y="3411"/>
                </a:lnTo>
                <a:lnTo>
                  <a:pt x="472" y="3411"/>
                </a:lnTo>
                <a:lnTo>
                  <a:pt x="441" y="3379"/>
                </a:lnTo>
                <a:lnTo>
                  <a:pt x="377" y="3379"/>
                </a:lnTo>
                <a:lnTo>
                  <a:pt x="314" y="3411"/>
                </a:lnTo>
                <a:lnTo>
                  <a:pt x="252" y="3442"/>
                </a:lnTo>
                <a:lnTo>
                  <a:pt x="221" y="3476"/>
                </a:lnTo>
                <a:lnTo>
                  <a:pt x="221" y="3508"/>
                </a:lnTo>
                <a:lnTo>
                  <a:pt x="221" y="3540"/>
                </a:lnTo>
                <a:lnTo>
                  <a:pt x="252" y="3607"/>
                </a:lnTo>
                <a:lnTo>
                  <a:pt x="314" y="3670"/>
                </a:lnTo>
                <a:lnTo>
                  <a:pt x="377" y="3735"/>
                </a:lnTo>
                <a:lnTo>
                  <a:pt x="472" y="3800"/>
                </a:lnTo>
                <a:lnTo>
                  <a:pt x="503" y="3832"/>
                </a:lnTo>
                <a:lnTo>
                  <a:pt x="535" y="3866"/>
                </a:lnTo>
                <a:lnTo>
                  <a:pt x="566" y="3930"/>
                </a:lnTo>
                <a:lnTo>
                  <a:pt x="566" y="3995"/>
                </a:lnTo>
                <a:lnTo>
                  <a:pt x="566" y="4060"/>
                </a:lnTo>
                <a:lnTo>
                  <a:pt x="535" y="4126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40" name="Freeform 68"/>
          <p:cNvSpPr>
            <a:spLocks noChangeArrowheads="1"/>
          </p:cNvSpPr>
          <p:nvPr/>
        </p:nvSpPr>
        <p:spPr bwMode="auto">
          <a:xfrm>
            <a:off x="2484438" y="3824288"/>
            <a:ext cx="168275" cy="115888"/>
          </a:xfrm>
          <a:custGeom>
            <a:avLst/>
            <a:gdLst>
              <a:gd name="T0" fmla="*/ 31 w 472"/>
              <a:gd name="T1" fmla="*/ 325 h 326"/>
              <a:gd name="T2" fmla="*/ 0 w 472"/>
              <a:gd name="T3" fmla="*/ 325 h 326"/>
              <a:gd name="T4" fmla="*/ 0 w 472"/>
              <a:gd name="T5" fmla="*/ 292 h 326"/>
              <a:gd name="T6" fmla="*/ 0 w 472"/>
              <a:gd name="T7" fmla="*/ 228 h 326"/>
              <a:gd name="T8" fmla="*/ 31 w 472"/>
              <a:gd name="T9" fmla="*/ 195 h 326"/>
              <a:gd name="T10" fmla="*/ 63 w 472"/>
              <a:gd name="T11" fmla="*/ 162 h 326"/>
              <a:gd name="T12" fmla="*/ 63 w 472"/>
              <a:gd name="T13" fmla="*/ 130 h 326"/>
              <a:gd name="T14" fmla="*/ 94 w 472"/>
              <a:gd name="T15" fmla="*/ 98 h 326"/>
              <a:gd name="T16" fmla="*/ 94 w 472"/>
              <a:gd name="T17" fmla="*/ 65 h 326"/>
              <a:gd name="T18" fmla="*/ 94 w 472"/>
              <a:gd name="T19" fmla="*/ 32 h 326"/>
              <a:gd name="T20" fmla="*/ 94 w 472"/>
              <a:gd name="T21" fmla="*/ 0 h 326"/>
              <a:gd name="T22" fmla="*/ 188 w 472"/>
              <a:gd name="T23" fmla="*/ 32 h 326"/>
              <a:gd name="T24" fmla="*/ 282 w 472"/>
              <a:gd name="T25" fmla="*/ 32 h 326"/>
              <a:gd name="T26" fmla="*/ 313 w 472"/>
              <a:gd name="T27" fmla="*/ 65 h 326"/>
              <a:gd name="T28" fmla="*/ 471 w 472"/>
              <a:gd name="T29" fmla="*/ 65 h 326"/>
              <a:gd name="T30" fmla="*/ 471 w 472"/>
              <a:gd name="T31" fmla="*/ 325 h 326"/>
              <a:gd name="T32" fmla="*/ 31 w 472"/>
              <a:gd name="T33" fmla="*/ 325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72" h="326">
                <a:moveTo>
                  <a:pt x="31" y="325"/>
                </a:moveTo>
                <a:lnTo>
                  <a:pt x="0" y="325"/>
                </a:lnTo>
                <a:lnTo>
                  <a:pt x="0" y="292"/>
                </a:lnTo>
                <a:lnTo>
                  <a:pt x="0" y="228"/>
                </a:lnTo>
                <a:lnTo>
                  <a:pt x="31" y="195"/>
                </a:lnTo>
                <a:lnTo>
                  <a:pt x="63" y="162"/>
                </a:lnTo>
                <a:lnTo>
                  <a:pt x="63" y="130"/>
                </a:lnTo>
                <a:lnTo>
                  <a:pt x="94" y="98"/>
                </a:lnTo>
                <a:lnTo>
                  <a:pt x="94" y="65"/>
                </a:lnTo>
                <a:lnTo>
                  <a:pt x="94" y="32"/>
                </a:lnTo>
                <a:lnTo>
                  <a:pt x="94" y="0"/>
                </a:lnTo>
                <a:lnTo>
                  <a:pt x="188" y="32"/>
                </a:lnTo>
                <a:lnTo>
                  <a:pt x="282" y="32"/>
                </a:lnTo>
                <a:lnTo>
                  <a:pt x="313" y="65"/>
                </a:lnTo>
                <a:lnTo>
                  <a:pt x="471" y="65"/>
                </a:lnTo>
                <a:lnTo>
                  <a:pt x="471" y="325"/>
                </a:lnTo>
                <a:lnTo>
                  <a:pt x="31" y="325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41" name="Freeform 69"/>
          <p:cNvSpPr>
            <a:spLocks noChangeArrowheads="1"/>
          </p:cNvSpPr>
          <p:nvPr/>
        </p:nvSpPr>
        <p:spPr bwMode="auto">
          <a:xfrm>
            <a:off x="2484438" y="3824288"/>
            <a:ext cx="168275" cy="115888"/>
          </a:xfrm>
          <a:custGeom>
            <a:avLst/>
            <a:gdLst>
              <a:gd name="T0" fmla="*/ 31 w 472"/>
              <a:gd name="T1" fmla="*/ 325 h 326"/>
              <a:gd name="T2" fmla="*/ 0 w 472"/>
              <a:gd name="T3" fmla="*/ 325 h 326"/>
              <a:gd name="T4" fmla="*/ 0 w 472"/>
              <a:gd name="T5" fmla="*/ 292 h 326"/>
              <a:gd name="T6" fmla="*/ 0 w 472"/>
              <a:gd name="T7" fmla="*/ 228 h 326"/>
              <a:gd name="T8" fmla="*/ 31 w 472"/>
              <a:gd name="T9" fmla="*/ 195 h 326"/>
              <a:gd name="T10" fmla="*/ 63 w 472"/>
              <a:gd name="T11" fmla="*/ 162 h 326"/>
              <a:gd name="T12" fmla="*/ 63 w 472"/>
              <a:gd name="T13" fmla="*/ 130 h 326"/>
              <a:gd name="T14" fmla="*/ 94 w 472"/>
              <a:gd name="T15" fmla="*/ 98 h 326"/>
              <a:gd name="T16" fmla="*/ 94 w 472"/>
              <a:gd name="T17" fmla="*/ 65 h 326"/>
              <a:gd name="T18" fmla="*/ 94 w 472"/>
              <a:gd name="T19" fmla="*/ 32 h 326"/>
              <a:gd name="T20" fmla="*/ 94 w 472"/>
              <a:gd name="T21" fmla="*/ 0 h 326"/>
              <a:gd name="T22" fmla="*/ 188 w 472"/>
              <a:gd name="T23" fmla="*/ 32 h 326"/>
              <a:gd name="T24" fmla="*/ 282 w 472"/>
              <a:gd name="T25" fmla="*/ 32 h 326"/>
              <a:gd name="T26" fmla="*/ 313 w 472"/>
              <a:gd name="T27" fmla="*/ 65 h 326"/>
              <a:gd name="T28" fmla="*/ 471 w 472"/>
              <a:gd name="T29" fmla="*/ 65 h 326"/>
              <a:gd name="T30" fmla="*/ 471 w 472"/>
              <a:gd name="T31" fmla="*/ 325 h 326"/>
              <a:gd name="T32" fmla="*/ 31 w 472"/>
              <a:gd name="T33" fmla="*/ 325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72" h="326">
                <a:moveTo>
                  <a:pt x="31" y="325"/>
                </a:moveTo>
                <a:lnTo>
                  <a:pt x="0" y="325"/>
                </a:lnTo>
                <a:lnTo>
                  <a:pt x="0" y="292"/>
                </a:lnTo>
                <a:lnTo>
                  <a:pt x="0" y="228"/>
                </a:lnTo>
                <a:lnTo>
                  <a:pt x="31" y="195"/>
                </a:lnTo>
                <a:lnTo>
                  <a:pt x="63" y="162"/>
                </a:lnTo>
                <a:lnTo>
                  <a:pt x="63" y="130"/>
                </a:lnTo>
                <a:lnTo>
                  <a:pt x="94" y="98"/>
                </a:lnTo>
                <a:lnTo>
                  <a:pt x="94" y="65"/>
                </a:lnTo>
                <a:lnTo>
                  <a:pt x="94" y="32"/>
                </a:lnTo>
                <a:lnTo>
                  <a:pt x="94" y="0"/>
                </a:lnTo>
                <a:lnTo>
                  <a:pt x="188" y="32"/>
                </a:lnTo>
                <a:lnTo>
                  <a:pt x="282" y="32"/>
                </a:lnTo>
                <a:lnTo>
                  <a:pt x="313" y="65"/>
                </a:lnTo>
                <a:lnTo>
                  <a:pt x="471" y="65"/>
                </a:lnTo>
                <a:lnTo>
                  <a:pt x="471" y="325"/>
                </a:lnTo>
                <a:lnTo>
                  <a:pt x="31" y="325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42" name="Freeform 70"/>
          <p:cNvSpPr>
            <a:spLocks noChangeArrowheads="1"/>
          </p:cNvSpPr>
          <p:nvPr/>
        </p:nvSpPr>
        <p:spPr bwMode="auto">
          <a:xfrm>
            <a:off x="2947349" y="3089172"/>
            <a:ext cx="1117600" cy="677863"/>
          </a:xfrm>
          <a:custGeom>
            <a:avLst/>
            <a:gdLst>
              <a:gd name="T0" fmla="*/ 973 w 3110"/>
              <a:gd name="T1" fmla="*/ 1656 h 1886"/>
              <a:gd name="T2" fmla="*/ 1005 w 3110"/>
              <a:gd name="T3" fmla="*/ 1462 h 1886"/>
              <a:gd name="T4" fmla="*/ 1130 w 3110"/>
              <a:gd name="T5" fmla="*/ 1300 h 1886"/>
              <a:gd name="T6" fmla="*/ 1349 w 3110"/>
              <a:gd name="T7" fmla="*/ 1396 h 1886"/>
              <a:gd name="T8" fmla="*/ 1445 w 3110"/>
              <a:gd name="T9" fmla="*/ 1527 h 1886"/>
              <a:gd name="T10" fmla="*/ 1727 w 3110"/>
              <a:gd name="T11" fmla="*/ 1559 h 1886"/>
              <a:gd name="T12" fmla="*/ 1884 w 3110"/>
              <a:gd name="T13" fmla="*/ 1559 h 1886"/>
              <a:gd name="T14" fmla="*/ 1915 w 3110"/>
              <a:gd name="T15" fmla="*/ 1429 h 1886"/>
              <a:gd name="T16" fmla="*/ 2135 w 3110"/>
              <a:gd name="T17" fmla="*/ 1462 h 1886"/>
              <a:gd name="T18" fmla="*/ 2261 w 3110"/>
              <a:gd name="T19" fmla="*/ 1396 h 1886"/>
              <a:gd name="T20" fmla="*/ 2354 w 3110"/>
              <a:gd name="T21" fmla="*/ 1333 h 1886"/>
              <a:gd name="T22" fmla="*/ 2513 w 3110"/>
              <a:gd name="T23" fmla="*/ 1365 h 1886"/>
              <a:gd name="T24" fmla="*/ 2606 w 3110"/>
              <a:gd name="T25" fmla="*/ 1300 h 1886"/>
              <a:gd name="T26" fmla="*/ 2668 w 3110"/>
              <a:gd name="T27" fmla="*/ 1267 h 1886"/>
              <a:gd name="T28" fmla="*/ 2826 w 3110"/>
              <a:gd name="T29" fmla="*/ 1333 h 1886"/>
              <a:gd name="T30" fmla="*/ 2982 w 3110"/>
              <a:gd name="T31" fmla="*/ 1365 h 1886"/>
              <a:gd name="T32" fmla="*/ 3109 w 3110"/>
              <a:gd name="T33" fmla="*/ 1333 h 1886"/>
              <a:gd name="T34" fmla="*/ 2982 w 3110"/>
              <a:gd name="T35" fmla="*/ 1169 h 1886"/>
              <a:gd name="T36" fmla="*/ 2982 w 3110"/>
              <a:gd name="T37" fmla="*/ 1072 h 1886"/>
              <a:gd name="T38" fmla="*/ 2795 w 3110"/>
              <a:gd name="T39" fmla="*/ 1040 h 1886"/>
              <a:gd name="T40" fmla="*/ 2763 w 3110"/>
              <a:gd name="T41" fmla="*/ 909 h 1886"/>
              <a:gd name="T42" fmla="*/ 2606 w 3110"/>
              <a:gd name="T43" fmla="*/ 715 h 1886"/>
              <a:gd name="T44" fmla="*/ 2449 w 3110"/>
              <a:gd name="T45" fmla="*/ 618 h 1886"/>
              <a:gd name="T46" fmla="*/ 2323 w 3110"/>
              <a:gd name="T47" fmla="*/ 552 h 1886"/>
              <a:gd name="T48" fmla="*/ 2323 w 3110"/>
              <a:gd name="T49" fmla="*/ 455 h 1886"/>
              <a:gd name="T50" fmla="*/ 2198 w 3110"/>
              <a:gd name="T51" fmla="*/ 455 h 1886"/>
              <a:gd name="T52" fmla="*/ 2104 w 3110"/>
              <a:gd name="T53" fmla="*/ 389 h 1886"/>
              <a:gd name="T54" fmla="*/ 2135 w 3110"/>
              <a:gd name="T55" fmla="*/ 228 h 1886"/>
              <a:gd name="T56" fmla="*/ 2040 w 3110"/>
              <a:gd name="T57" fmla="*/ 66 h 1886"/>
              <a:gd name="T58" fmla="*/ 1884 w 3110"/>
              <a:gd name="T59" fmla="*/ 0 h 1886"/>
              <a:gd name="T60" fmla="*/ 1758 w 3110"/>
              <a:gd name="T61" fmla="*/ 98 h 1886"/>
              <a:gd name="T62" fmla="*/ 1569 w 3110"/>
              <a:gd name="T63" fmla="*/ 196 h 1886"/>
              <a:gd name="T64" fmla="*/ 1508 w 3110"/>
              <a:gd name="T65" fmla="*/ 260 h 1886"/>
              <a:gd name="T66" fmla="*/ 1318 w 3110"/>
              <a:gd name="T67" fmla="*/ 358 h 1886"/>
              <a:gd name="T68" fmla="*/ 1130 w 3110"/>
              <a:gd name="T69" fmla="*/ 389 h 1886"/>
              <a:gd name="T70" fmla="*/ 973 w 3110"/>
              <a:gd name="T71" fmla="*/ 552 h 1886"/>
              <a:gd name="T72" fmla="*/ 659 w 3110"/>
              <a:gd name="T73" fmla="*/ 682 h 1886"/>
              <a:gd name="T74" fmla="*/ 503 w 3110"/>
              <a:gd name="T75" fmla="*/ 780 h 1886"/>
              <a:gd name="T76" fmla="*/ 440 w 3110"/>
              <a:gd name="T77" fmla="*/ 812 h 1886"/>
              <a:gd name="T78" fmla="*/ 314 w 3110"/>
              <a:gd name="T79" fmla="*/ 812 h 1886"/>
              <a:gd name="T80" fmla="*/ 189 w 3110"/>
              <a:gd name="T81" fmla="*/ 845 h 1886"/>
              <a:gd name="T82" fmla="*/ 126 w 3110"/>
              <a:gd name="T83" fmla="*/ 1007 h 1886"/>
              <a:gd name="T84" fmla="*/ 63 w 3110"/>
              <a:gd name="T85" fmla="*/ 1169 h 1886"/>
              <a:gd name="T86" fmla="*/ 0 w 3110"/>
              <a:gd name="T87" fmla="*/ 1333 h 1886"/>
              <a:gd name="T88" fmla="*/ 63 w 3110"/>
              <a:gd name="T89" fmla="*/ 1462 h 1886"/>
              <a:gd name="T90" fmla="*/ 251 w 3110"/>
              <a:gd name="T91" fmla="*/ 1819 h 1886"/>
              <a:gd name="T92" fmla="*/ 440 w 3110"/>
              <a:gd name="T93" fmla="*/ 1852 h 1886"/>
              <a:gd name="T94" fmla="*/ 534 w 3110"/>
              <a:gd name="T95" fmla="*/ 1755 h 1886"/>
              <a:gd name="T96" fmla="*/ 659 w 3110"/>
              <a:gd name="T97" fmla="*/ 1722 h 1886"/>
              <a:gd name="T98" fmla="*/ 847 w 3110"/>
              <a:gd name="T99" fmla="*/ 1722 h 1886"/>
              <a:gd name="T100" fmla="*/ 942 w 3110"/>
              <a:gd name="T101" fmla="*/ 1755 h 1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110" h="1886">
                <a:moveTo>
                  <a:pt x="942" y="1755"/>
                </a:moveTo>
                <a:lnTo>
                  <a:pt x="973" y="1688"/>
                </a:lnTo>
                <a:lnTo>
                  <a:pt x="973" y="1656"/>
                </a:lnTo>
                <a:lnTo>
                  <a:pt x="973" y="1559"/>
                </a:lnTo>
                <a:lnTo>
                  <a:pt x="973" y="1495"/>
                </a:lnTo>
                <a:lnTo>
                  <a:pt x="1005" y="1462"/>
                </a:lnTo>
                <a:lnTo>
                  <a:pt x="1067" y="1396"/>
                </a:lnTo>
                <a:lnTo>
                  <a:pt x="1099" y="1365"/>
                </a:lnTo>
                <a:lnTo>
                  <a:pt x="1130" y="1300"/>
                </a:lnTo>
                <a:lnTo>
                  <a:pt x="1256" y="1333"/>
                </a:lnTo>
                <a:lnTo>
                  <a:pt x="1318" y="1365"/>
                </a:lnTo>
                <a:lnTo>
                  <a:pt x="1349" y="1396"/>
                </a:lnTo>
                <a:lnTo>
                  <a:pt x="1381" y="1462"/>
                </a:lnTo>
                <a:lnTo>
                  <a:pt x="1413" y="1495"/>
                </a:lnTo>
                <a:lnTo>
                  <a:pt x="1445" y="1527"/>
                </a:lnTo>
                <a:lnTo>
                  <a:pt x="1508" y="1527"/>
                </a:lnTo>
                <a:lnTo>
                  <a:pt x="1569" y="1527"/>
                </a:lnTo>
                <a:lnTo>
                  <a:pt x="1727" y="1559"/>
                </a:lnTo>
                <a:lnTo>
                  <a:pt x="1791" y="1559"/>
                </a:lnTo>
                <a:lnTo>
                  <a:pt x="1852" y="1593"/>
                </a:lnTo>
                <a:lnTo>
                  <a:pt x="1884" y="1559"/>
                </a:lnTo>
                <a:lnTo>
                  <a:pt x="1915" y="1495"/>
                </a:lnTo>
                <a:lnTo>
                  <a:pt x="1915" y="1462"/>
                </a:lnTo>
                <a:lnTo>
                  <a:pt x="1915" y="1429"/>
                </a:lnTo>
                <a:lnTo>
                  <a:pt x="2040" y="1396"/>
                </a:lnTo>
                <a:lnTo>
                  <a:pt x="2104" y="1429"/>
                </a:lnTo>
                <a:lnTo>
                  <a:pt x="2135" y="1462"/>
                </a:lnTo>
                <a:lnTo>
                  <a:pt x="2166" y="1429"/>
                </a:lnTo>
                <a:lnTo>
                  <a:pt x="2198" y="1429"/>
                </a:lnTo>
                <a:lnTo>
                  <a:pt x="2261" y="1396"/>
                </a:lnTo>
                <a:lnTo>
                  <a:pt x="2292" y="1396"/>
                </a:lnTo>
                <a:lnTo>
                  <a:pt x="2323" y="1365"/>
                </a:lnTo>
                <a:lnTo>
                  <a:pt x="2354" y="1333"/>
                </a:lnTo>
                <a:lnTo>
                  <a:pt x="2386" y="1333"/>
                </a:lnTo>
                <a:lnTo>
                  <a:pt x="2449" y="1365"/>
                </a:lnTo>
                <a:lnTo>
                  <a:pt x="2513" y="1365"/>
                </a:lnTo>
                <a:lnTo>
                  <a:pt x="2543" y="1365"/>
                </a:lnTo>
                <a:lnTo>
                  <a:pt x="2574" y="1365"/>
                </a:lnTo>
                <a:lnTo>
                  <a:pt x="2606" y="1300"/>
                </a:lnTo>
                <a:lnTo>
                  <a:pt x="2606" y="1267"/>
                </a:lnTo>
                <a:lnTo>
                  <a:pt x="2637" y="1267"/>
                </a:lnTo>
                <a:lnTo>
                  <a:pt x="2668" y="1267"/>
                </a:lnTo>
                <a:lnTo>
                  <a:pt x="2668" y="1300"/>
                </a:lnTo>
                <a:lnTo>
                  <a:pt x="2732" y="1333"/>
                </a:lnTo>
                <a:lnTo>
                  <a:pt x="2826" y="1333"/>
                </a:lnTo>
                <a:lnTo>
                  <a:pt x="2857" y="1365"/>
                </a:lnTo>
                <a:lnTo>
                  <a:pt x="2951" y="1365"/>
                </a:lnTo>
                <a:lnTo>
                  <a:pt x="2982" y="1365"/>
                </a:lnTo>
                <a:lnTo>
                  <a:pt x="3045" y="1365"/>
                </a:lnTo>
                <a:lnTo>
                  <a:pt x="3109" y="1365"/>
                </a:lnTo>
                <a:lnTo>
                  <a:pt x="3109" y="1333"/>
                </a:lnTo>
                <a:lnTo>
                  <a:pt x="3076" y="1267"/>
                </a:lnTo>
                <a:lnTo>
                  <a:pt x="3045" y="1202"/>
                </a:lnTo>
                <a:lnTo>
                  <a:pt x="2982" y="1169"/>
                </a:lnTo>
                <a:lnTo>
                  <a:pt x="2982" y="1137"/>
                </a:lnTo>
                <a:lnTo>
                  <a:pt x="2982" y="1105"/>
                </a:lnTo>
                <a:lnTo>
                  <a:pt x="2982" y="1072"/>
                </a:lnTo>
                <a:lnTo>
                  <a:pt x="2920" y="1072"/>
                </a:lnTo>
                <a:lnTo>
                  <a:pt x="2826" y="1072"/>
                </a:lnTo>
                <a:lnTo>
                  <a:pt x="2795" y="1040"/>
                </a:lnTo>
                <a:lnTo>
                  <a:pt x="2795" y="975"/>
                </a:lnTo>
                <a:lnTo>
                  <a:pt x="2795" y="942"/>
                </a:lnTo>
                <a:lnTo>
                  <a:pt x="2763" y="909"/>
                </a:lnTo>
                <a:lnTo>
                  <a:pt x="2700" y="845"/>
                </a:lnTo>
                <a:lnTo>
                  <a:pt x="2637" y="780"/>
                </a:lnTo>
                <a:lnTo>
                  <a:pt x="2606" y="715"/>
                </a:lnTo>
                <a:lnTo>
                  <a:pt x="2543" y="649"/>
                </a:lnTo>
                <a:lnTo>
                  <a:pt x="2481" y="618"/>
                </a:lnTo>
                <a:lnTo>
                  <a:pt x="2449" y="618"/>
                </a:lnTo>
                <a:lnTo>
                  <a:pt x="2354" y="618"/>
                </a:lnTo>
                <a:lnTo>
                  <a:pt x="2323" y="618"/>
                </a:lnTo>
                <a:lnTo>
                  <a:pt x="2323" y="552"/>
                </a:lnTo>
                <a:lnTo>
                  <a:pt x="2323" y="520"/>
                </a:lnTo>
                <a:lnTo>
                  <a:pt x="2323" y="488"/>
                </a:lnTo>
                <a:lnTo>
                  <a:pt x="2323" y="455"/>
                </a:lnTo>
                <a:lnTo>
                  <a:pt x="2292" y="422"/>
                </a:lnTo>
                <a:lnTo>
                  <a:pt x="2230" y="455"/>
                </a:lnTo>
                <a:lnTo>
                  <a:pt x="2198" y="455"/>
                </a:lnTo>
                <a:lnTo>
                  <a:pt x="2166" y="455"/>
                </a:lnTo>
                <a:lnTo>
                  <a:pt x="2104" y="422"/>
                </a:lnTo>
                <a:lnTo>
                  <a:pt x="2104" y="389"/>
                </a:lnTo>
                <a:lnTo>
                  <a:pt x="2072" y="358"/>
                </a:lnTo>
                <a:lnTo>
                  <a:pt x="2104" y="292"/>
                </a:lnTo>
                <a:lnTo>
                  <a:pt x="2135" y="228"/>
                </a:lnTo>
                <a:lnTo>
                  <a:pt x="2104" y="196"/>
                </a:lnTo>
                <a:lnTo>
                  <a:pt x="2104" y="162"/>
                </a:lnTo>
                <a:lnTo>
                  <a:pt x="2040" y="66"/>
                </a:lnTo>
                <a:lnTo>
                  <a:pt x="1978" y="0"/>
                </a:lnTo>
                <a:lnTo>
                  <a:pt x="1915" y="0"/>
                </a:lnTo>
                <a:lnTo>
                  <a:pt x="1884" y="0"/>
                </a:lnTo>
                <a:lnTo>
                  <a:pt x="1821" y="0"/>
                </a:lnTo>
                <a:lnTo>
                  <a:pt x="1791" y="66"/>
                </a:lnTo>
                <a:lnTo>
                  <a:pt x="1758" y="98"/>
                </a:lnTo>
                <a:lnTo>
                  <a:pt x="1663" y="130"/>
                </a:lnTo>
                <a:lnTo>
                  <a:pt x="1601" y="162"/>
                </a:lnTo>
                <a:lnTo>
                  <a:pt x="1569" y="196"/>
                </a:lnTo>
                <a:lnTo>
                  <a:pt x="1539" y="228"/>
                </a:lnTo>
                <a:lnTo>
                  <a:pt x="1508" y="228"/>
                </a:lnTo>
                <a:lnTo>
                  <a:pt x="1508" y="260"/>
                </a:lnTo>
                <a:lnTo>
                  <a:pt x="1413" y="326"/>
                </a:lnTo>
                <a:lnTo>
                  <a:pt x="1381" y="358"/>
                </a:lnTo>
                <a:lnTo>
                  <a:pt x="1318" y="358"/>
                </a:lnTo>
                <a:lnTo>
                  <a:pt x="1256" y="358"/>
                </a:lnTo>
                <a:lnTo>
                  <a:pt x="1194" y="358"/>
                </a:lnTo>
                <a:lnTo>
                  <a:pt x="1130" y="389"/>
                </a:lnTo>
                <a:lnTo>
                  <a:pt x="1099" y="422"/>
                </a:lnTo>
                <a:lnTo>
                  <a:pt x="1067" y="488"/>
                </a:lnTo>
                <a:lnTo>
                  <a:pt x="973" y="552"/>
                </a:lnTo>
                <a:lnTo>
                  <a:pt x="847" y="618"/>
                </a:lnTo>
                <a:lnTo>
                  <a:pt x="754" y="649"/>
                </a:lnTo>
                <a:lnTo>
                  <a:pt x="659" y="682"/>
                </a:lnTo>
                <a:lnTo>
                  <a:pt x="534" y="748"/>
                </a:lnTo>
                <a:lnTo>
                  <a:pt x="503" y="748"/>
                </a:lnTo>
                <a:lnTo>
                  <a:pt x="503" y="780"/>
                </a:lnTo>
                <a:lnTo>
                  <a:pt x="471" y="812"/>
                </a:lnTo>
                <a:lnTo>
                  <a:pt x="471" y="845"/>
                </a:lnTo>
                <a:lnTo>
                  <a:pt x="440" y="812"/>
                </a:lnTo>
                <a:lnTo>
                  <a:pt x="408" y="780"/>
                </a:lnTo>
                <a:lnTo>
                  <a:pt x="376" y="748"/>
                </a:lnTo>
                <a:lnTo>
                  <a:pt x="314" y="812"/>
                </a:lnTo>
                <a:lnTo>
                  <a:pt x="283" y="845"/>
                </a:lnTo>
                <a:lnTo>
                  <a:pt x="251" y="845"/>
                </a:lnTo>
                <a:lnTo>
                  <a:pt x="189" y="845"/>
                </a:lnTo>
                <a:lnTo>
                  <a:pt x="157" y="942"/>
                </a:lnTo>
                <a:lnTo>
                  <a:pt x="126" y="975"/>
                </a:lnTo>
                <a:lnTo>
                  <a:pt x="126" y="1007"/>
                </a:lnTo>
                <a:lnTo>
                  <a:pt x="126" y="1072"/>
                </a:lnTo>
                <a:lnTo>
                  <a:pt x="94" y="1105"/>
                </a:lnTo>
                <a:lnTo>
                  <a:pt x="63" y="1169"/>
                </a:lnTo>
                <a:lnTo>
                  <a:pt x="31" y="1235"/>
                </a:lnTo>
                <a:lnTo>
                  <a:pt x="0" y="1267"/>
                </a:lnTo>
                <a:lnTo>
                  <a:pt x="0" y="1333"/>
                </a:lnTo>
                <a:lnTo>
                  <a:pt x="0" y="1365"/>
                </a:lnTo>
                <a:lnTo>
                  <a:pt x="0" y="1396"/>
                </a:lnTo>
                <a:lnTo>
                  <a:pt x="63" y="1462"/>
                </a:lnTo>
                <a:lnTo>
                  <a:pt x="126" y="1656"/>
                </a:lnTo>
                <a:lnTo>
                  <a:pt x="189" y="1755"/>
                </a:lnTo>
                <a:lnTo>
                  <a:pt x="251" y="1819"/>
                </a:lnTo>
                <a:lnTo>
                  <a:pt x="314" y="1852"/>
                </a:lnTo>
                <a:lnTo>
                  <a:pt x="408" y="1885"/>
                </a:lnTo>
                <a:lnTo>
                  <a:pt x="440" y="1852"/>
                </a:lnTo>
                <a:lnTo>
                  <a:pt x="471" y="1819"/>
                </a:lnTo>
                <a:lnTo>
                  <a:pt x="503" y="1787"/>
                </a:lnTo>
                <a:lnTo>
                  <a:pt x="534" y="1755"/>
                </a:lnTo>
                <a:lnTo>
                  <a:pt x="565" y="1722"/>
                </a:lnTo>
                <a:lnTo>
                  <a:pt x="596" y="1722"/>
                </a:lnTo>
                <a:lnTo>
                  <a:pt x="659" y="1722"/>
                </a:lnTo>
                <a:lnTo>
                  <a:pt x="786" y="1722"/>
                </a:lnTo>
                <a:lnTo>
                  <a:pt x="816" y="1722"/>
                </a:lnTo>
                <a:lnTo>
                  <a:pt x="847" y="1722"/>
                </a:lnTo>
                <a:lnTo>
                  <a:pt x="879" y="1722"/>
                </a:lnTo>
                <a:lnTo>
                  <a:pt x="911" y="1722"/>
                </a:lnTo>
                <a:lnTo>
                  <a:pt x="942" y="1755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43" name="Freeform 71"/>
          <p:cNvSpPr>
            <a:spLocks noChangeArrowheads="1"/>
          </p:cNvSpPr>
          <p:nvPr/>
        </p:nvSpPr>
        <p:spPr bwMode="auto">
          <a:xfrm>
            <a:off x="2947988" y="3087688"/>
            <a:ext cx="1117600" cy="677863"/>
          </a:xfrm>
          <a:custGeom>
            <a:avLst/>
            <a:gdLst>
              <a:gd name="T0" fmla="*/ 973 w 3110"/>
              <a:gd name="T1" fmla="*/ 1656 h 1886"/>
              <a:gd name="T2" fmla="*/ 1005 w 3110"/>
              <a:gd name="T3" fmla="*/ 1462 h 1886"/>
              <a:gd name="T4" fmla="*/ 1130 w 3110"/>
              <a:gd name="T5" fmla="*/ 1300 h 1886"/>
              <a:gd name="T6" fmla="*/ 1349 w 3110"/>
              <a:gd name="T7" fmla="*/ 1396 h 1886"/>
              <a:gd name="T8" fmla="*/ 1445 w 3110"/>
              <a:gd name="T9" fmla="*/ 1527 h 1886"/>
              <a:gd name="T10" fmla="*/ 1727 w 3110"/>
              <a:gd name="T11" fmla="*/ 1559 h 1886"/>
              <a:gd name="T12" fmla="*/ 1884 w 3110"/>
              <a:gd name="T13" fmla="*/ 1559 h 1886"/>
              <a:gd name="T14" fmla="*/ 1915 w 3110"/>
              <a:gd name="T15" fmla="*/ 1429 h 1886"/>
              <a:gd name="T16" fmla="*/ 2135 w 3110"/>
              <a:gd name="T17" fmla="*/ 1462 h 1886"/>
              <a:gd name="T18" fmla="*/ 2261 w 3110"/>
              <a:gd name="T19" fmla="*/ 1396 h 1886"/>
              <a:gd name="T20" fmla="*/ 2354 w 3110"/>
              <a:gd name="T21" fmla="*/ 1333 h 1886"/>
              <a:gd name="T22" fmla="*/ 2513 w 3110"/>
              <a:gd name="T23" fmla="*/ 1365 h 1886"/>
              <a:gd name="T24" fmla="*/ 2606 w 3110"/>
              <a:gd name="T25" fmla="*/ 1300 h 1886"/>
              <a:gd name="T26" fmla="*/ 2668 w 3110"/>
              <a:gd name="T27" fmla="*/ 1267 h 1886"/>
              <a:gd name="T28" fmla="*/ 2826 w 3110"/>
              <a:gd name="T29" fmla="*/ 1333 h 1886"/>
              <a:gd name="T30" fmla="*/ 2982 w 3110"/>
              <a:gd name="T31" fmla="*/ 1365 h 1886"/>
              <a:gd name="T32" fmla="*/ 3109 w 3110"/>
              <a:gd name="T33" fmla="*/ 1333 h 1886"/>
              <a:gd name="T34" fmla="*/ 2982 w 3110"/>
              <a:gd name="T35" fmla="*/ 1169 h 1886"/>
              <a:gd name="T36" fmla="*/ 2982 w 3110"/>
              <a:gd name="T37" fmla="*/ 1072 h 1886"/>
              <a:gd name="T38" fmla="*/ 2795 w 3110"/>
              <a:gd name="T39" fmla="*/ 1040 h 1886"/>
              <a:gd name="T40" fmla="*/ 2763 w 3110"/>
              <a:gd name="T41" fmla="*/ 909 h 1886"/>
              <a:gd name="T42" fmla="*/ 2606 w 3110"/>
              <a:gd name="T43" fmla="*/ 715 h 1886"/>
              <a:gd name="T44" fmla="*/ 2449 w 3110"/>
              <a:gd name="T45" fmla="*/ 618 h 1886"/>
              <a:gd name="T46" fmla="*/ 2323 w 3110"/>
              <a:gd name="T47" fmla="*/ 552 h 1886"/>
              <a:gd name="T48" fmla="*/ 2323 w 3110"/>
              <a:gd name="T49" fmla="*/ 455 h 1886"/>
              <a:gd name="T50" fmla="*/ 2198 w 3110"/>
              <a:gd name="T51" fmla="*/ 455 h 1886"/>
              <a:gd name="T52" fmla="*/ 2104 w 3110"/>
              <a:gd name="T53" fmla="*/ 389 h 1886"/>
              <a:gd name="T54" fmla="*/ 2135 w 3110"/>
              <a:gd name="T55" fmla="*/ 228 h 1886"/>
              <a:gd name="T56" fmla="*/ 2040 w 3110"/>
              <a:gd name="T57" fmla="*/ 66 h 1886"/>
              <a:gd name="T58" fmla="*/ 1884 w 3110"/>
              <a:gd name="T59" fmla="*/ 0 h 1886"/>
              <a:gd name="T60" fmla="*/ 1758 w 3110"/>
              <a:gd name="T61" fmla="*/ 98 h 1886"/>
              <a:gd name="T62" fmla="*/ 1569 w 3110"/>
              <a:gd name="T63" fmla="*/ 196 h 1886"/>
              <a:gd name="T64" fmla="*/ 1508 w 3110"/>
              <a:gd name="T65" fmla="*/ 260 h 1886"/>
              <a:gd name="T66" fmla="*/ 1318 w 3110"/>
              <a:gd name="T67" fmla="*/ 358 h 1886"/>
              <a:gd name="T68" fmla="*/ 1130 w 3110"/>
              <a:gd name="T69" fmla="*/ 389 h 1886"/>
              <a:gd name="T70" fmla="*/ 973 w 3110"/>
              <a:gd name="T71" fmla="*/ 552 h 1886"/>
              <a:gd name="T72" fmla="*/ 659 w 3110"/>
              <a:gd name="T73" fmla="*/ 682 h 1886"/>
              <a:gd name="T74" fmla="*/ 503 w 3110"/>
              <a:gd name="T75" fmla="*/ 780 h 1886"/>
              <a:gd name="T76" fmla="*/ 440 w 3110"/>
              <a:gd name="T77" fmla="*/ 812 h 1886"/>
              <a:gd name="T78" fmla="*/ 314 w 3110"/>
              <a:gd name="T79" fmla="*/ 812 h 1886"/>
              <a:gd name="T80" fmla="*/ 189 w 3110"/>
              <a:gd name="T81" fmla="*/ 845 h 1886"/>
              <a:gd name="T82" fmla="*/ 126 w 3110"/>
              <a:gd name="T83" fmla="*/ 1007 h 1886"/>
              <a:gd name="T84" fmla="*/ 63 w 3110"/>
              <a:gd name="T85" fmla="*/ 1169 h 1886"/>
              <a:gd name="T86" fmla="*/ 0 w 3110"/>
              <a:gd name="T87" fmla="*/ 1333 h 1886"/>
              <a:gd name="T88" fmla="*/ 63 w 3110"/>
              <a:gd name="T89" fmla="*/ 1462 h 1886"/>
              <a:gd name="T90" fmla="*/ 251 w 3110"/>
              <a:gd name="T91" fmla="*/ 1819 h 1886"/>
              <a:gd name="T92" fmla="*/ 440 w 3110"/>
              <a:gd name="T93" fmla="*/ 1852 h 1886"/>
              <a:gd name="T94" fmla="*/ 534 w 3110"/>
              <a:gd name="T95" fmla="*/ 1755 h 1886"/>
              <a:gd name="T96" fmla="*/ 659 w 3110"/>
              <a:gd name="T97" fmla="*/ 1722 h 1886"/>
              <a:gd name="T98" fmla="*/ 847 w 3110"/>
              <a:gd name="T99" fmla="*/ 1722 h 1886"/>
              <a:gd name="T100" fmla="*/ 942 w 3110"/>
              <a:gd name="T101" fmla="*/ 1755 h 1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110" h="1886">
                <a:moveTo>
                  <a:pt x="942" y="1755"/>
                </a:moveTo>
                <a:lnTo>
                  <a:pt x="973" y="1688"/>
                </a:lnTo>
                <a:lnTo>
                  <a:pt x="973" y="1656"/>
                </a:lnTo>
                <a:lnTo>
                  <a:pt x="973" y="1559"/>
                </a:lnTo>
                <a:lnTo>
                  <a:pt x="973" y="1495"/>
                </a:lnTo>
                <a:lnTo>
                  <a:pt x="1005" y="1462"/>
                </a:lnTo>
                <a:lnTo>
                  <a:pt x="1067" y="1396"/>
                </a:lnTo>
                <a:lnTo>
                  <a:pt x="1099" y="1365"/>
                </a:lnTo>
                <a:lnTo>
                  <a:pt x="1130" y="1300"/>
                </a:lnTo>
                <a:lnTo>
                  <a:pt x="1256" y="1333"/>
                </a:lnTo>
                <a:lnTo>
                  <a:pt x="1318" y="1365"/>
                </a:lnTo>
                <a:lnTo>
                  <a:pt x="1349" y="1396"/>
                </a:lnTo>
                <a:lnTo>
                  <a:pt x="1381" y="1462"/>
                </a:lnTo>
                <a:lnTo>
                  <a:pt x="1413" y="1495"/>
                </a:lnTo>
                <a:lnTo>
                  <a:pt x="1445" y="1527"/>
                </a:lnTo>
                <a:lnTo>
                  <a:pt x="1508" y="1527"/>
                </a:lnTo>
                <a:lnTo>
                  <a:pt x="1569" y="1527"/>
                </a:lnTo>
                <a:lnTo>
                  <a:pt x="1727" y="1559"/>
                </a:lnTo>
                <a:lnTo>
                  <a:pt x="1791" y="1559"/>
                </a:lnTo>
                <a:lnTo>
                  <a:pt x="1852" y="1593"/>
                </a:lnTo>
                <a:lnTo>
                  <a:pt x="1884" y="1559"/>
                </a:lnTo>
                <a:lnTo>
                  <a:pt x="1915" y="1495"/>
                </a:lnTo>
                <a:lnTo>
                  <a:pt x="1915" y="1462"/>
                </a:lnTo>
                <a:lnTo>
                  <a:pt x="1915" y="1429"/>
                </a:lnTo>
                <a:lnTo>
                  <a:pt x="2040" y="1396"/>
                </a:lnTo>
                <a:lnTo>
                  <a:pt x="2104" y="1429"/>
                </a:lnTo>
                <a:lnTo>
                  <a:pt x="2135" y="1462"/>
                </a:lnTo>
                <a:lnTo>
                  <a:pt x="2166" y="1429"/>
                </a:lnTo>
                <a:lnTo>
                  <a:pt x="2198" y="1429"/>
                </a:lnTo>
                <a:lnTo>
                  <a:pt x="2261" y="1396"/>
                </a:lnTo>
                <a:lnTo>
                  <a:pt x="2292" y="1396"/>
                </a:lnTo>
                <a:lnTo>
                  <a:pt x="2323" y="1365"/>
                </a:lnTo>
                <a:lnTo>
                  <a:pt x="2354" y="1333"/>
                </a:lnTo>
                <a:lnTo>
                  <a:pt x="2386" y="1333"/>
                </a:lnTo>
                <a:lnTo>
                  <a:pt x="2449" y="1365"/>
                </a:lnTo>
                <a:lnTo>
                  <a:pt x="2513" y="1365"/>
                </a:lnTo>
                <a:lnTo>
                  <a:pt x="2543" y="1365"/>
                </a:lnTo>
                <a:lnTo>
                  <a:pt x="2574" y="1365"/>
                </a:lnTo>
                <a:lnTo>
                  <a:pt x="2606" y="1300"/>
                </a:lnTo>
                <a:lnTo>
                  <a:pt x="2606" y="1267"/>
                </a:lnTo>
                <a:lnTo>
                  <a:pt x="2637" y="1267"/>
                </a:lnTo>
                <a:lnTo>
                  <a:pt x="2668" y="1267"/>
                </a:lnTo>
                <a:lnTo>
                  <a:pt x="2668" y="1300"/>
                </a:lnTo>
                <a:lnTo>
                  <a:pt x="2732" y="1333"/>
                </a:lnTo>
                <a:lnTo>
                  <a:pt x="2826" y="1333"/>
                </a:lnTo>
                <a:lnTo>
                  <a:pt x="2857" y="1365"/>
                </a:lnTo>
                <a:lnTo>
                  <a:pt x="2951" y="1365"/>
                </a:lnTo>
                <a:lnTo>
                  <a:pt x="2982" y="1365"/>
                </a:lnTo>
                <a:lnTo>
                  <a:pt x="3045" y="1365"/>
                </a:lnTo>
                <a:lnTo>
                  <a:pt x="3109" y="1365"/>
                </a:lnTo>
                <a:lnTo>
                  <a:pt x="3109" y="1333"/>
                </a:lnTo>
                <a:lnTo>
                  <a:pt x="3076" y="1267"/>
                </a:lnTo>
                <a:lnTo>
                  <a:pt x="3045" y="1202"/>
                </a:lnTo>
                <a:lnTo>
                  <a:pt x="2982" y="1169"/>
                </a:lnTo>
                <a:lnTo>
                  <a:pt x="2982" y="1137"/>
                </a:lnTo>
                <a:lnTo>
                  <a:pt x="2982" y="1105"/>
                </a:lnTo>
                <a:lnTo>
                  <a:pt x="2982" y="1072"/>
                </a:lnTo>
                <a:lnTo>
                  <a:pt x="2920" y="1072"/>
                </a:lnTo>
                <a:lnTo>
                  <a:pt x="2826" y="1072"/>
                </a:lnTo>
                <a:lnTo>
                  <a:pt x="2795" y="1040"/>
                </a:lnTo>
                <a:lnTo>
                  <a:pt x="2795" y="975"/>
                </a:lnTo>
                <a:lnTo>
                  <a:pt x="2795" y="942"/>
                </a:lnTo>
                <a:lnTo>
                  <a:pt x="2763" y="909"/>
                </a:lnTo>
                <a:lnTo>
                  <a:pt x="2700" y="845"/>
                </a:lnTo>
                <a:lnTo>
                  <a:pt x="2637" y="780"/>
                </a:lnTo>
                <a:lnTo>
                  <a:pt x="2606" y="715"/>
                </a:lnTo>
                <a:lnTo>
                  <a:pt x="2543" y="649"/>
                </a:lnTo>
                <a:lnTo>
                  <a:pt x="2481" y="618"/>
                </a:lnTo>
                <a:lnTo>
                  <a:pt x="2449" y="618"/>
                </a:lnTo>
                <a:lnTo>
                  <a:pt x="2354" y="618"/>
                </a:lnTo>
                <a:lnTo>
                  <a:pt x="2323" y="618"/>
                </a:lnTo>
                <a:lnTo>
                  <a:pt x="2323" y="552"/>
                </a:lnTo>
                <a:lnTo>
                  <a:pt x="2323" y="520"/>
                </a:lnTo>
                <a:lnTo>
                  <a:pt x="2323" y="488"/>
                </a:lnTo>
                <a:lnTo>
                  <a:pt x="2323" y="455"/>
                </a:lnTo>
                <a:lnTo>
                  <a:pt x="2292" y="422"/>
                </a:lnTo>
                <a:lnTo>
                  <a:pt x="2230" y="455"/>
                </a:lnTo>
                <a:lnTo>
                  <a:pt x="2198" y="455"/>
                </a:lnTo>
                <a:lnTo>
                  <a:pt x="2166" y="455"/>
                </a:lnTo>
                <a:lnTo>
                  <a:pt x="2104" y="422"/>
                </a:lnTo>
                <a:lnTo>
                  <a:pt x="2104" y="389"/>
                </a:lnTo>
                <a:lnTo>
                  <a:pt x="2072" y="358"/>
                </a:lnTo>
                <a:lnTo>
                  <a:pt x="2104" y="292"/>
                </a:lnTo>
                <a:lnTo>
                  <a:pt x="2135" y="228"/>
                </a:lnTo>
                <a:lnTo>
                  <a:pt x="2104" y="196"/>
                </a:lnTo>
                <a:lnTo>
                  <a:pt x="2104" y="162"/>
                </a:lnTo>
                <a:lnTo>
                  <a:pt x="2040" y="66"/>
                </a:lnTo>
                <a:lnTo>
                  <a:pt x="1978" y="0"/>
                </a:lnTo>
                <a:lnTo>
                  <a:pt x="1915" y="0"/>
                </a:lnTo>
                <a:lnTo>
                  <a:pt x="1884" y="0"/>
                </a:lnTo>
                <a:lnTo>
                  <a:pt x="1821" y="0"/>
                </a:lnTo>
                <a:lnTo>
                  <a:pt x="1791" y="66"/>
                </a:lnTo>
                <a:lnTo>
                  <a:pt x="1758" y="98"/>
                </a:lnTo>
                <a:lnTo>
                  <a:pt x="1663" y="130"/>
                </a:lnTo>
                <a:lnTo>
                  <a:pt x="1601" y="162"/>
                </a:lnTo>
                <a:lnTo>
                  <a:pt x="1569" y="196"/>
                </a:lnTo>
                <a:lnTo>
                  <a:pt x="1539" y="228"/>
                </a:lnTo>
                <a:lnTo>
                  <a:pt x="1508" y="228"/>
                </a:lnTo>
                <a:lnTo>
                  <a:pt x="1508" y="260"/>
                </a:lnTo>
                <a:lnTo>
                  <a:pt x="1413" y="326"/>
                </a:lnTo>
                <a:lnTo>
                  <a:pt x="1381" y="358"/>
                </a:lnTo>
                <a:lnTo>
                  <a:pt x="1318" y="358"/>
                </a:lnTo>
                <a:lnTo>
                  <a:pt x="1256" y="358"/>
                </a:lnTo>
                <a:lnTo>
                  <a:pt x="1194" y="358"/>
                </a:lnTo>
                <a:lnTo>
                  <a:pt x="1130" y="389"/>
                </a:lnTo>
                <a:lnTo>
                  <a:pt x="1099" y="422"/>
                </a:lnTo>
                <a:lnTo>
                  <a:pt x="1067" y="488"/>
                </a:lnTo>
                <a:lnTo>
                  <a:pt x="973" y="552"/>
                </a:lnTo>
                <a:lnTo>
                  <a:pt x="847" y="618"/>
                </a:lnTo>
                <a:lnTo>
                  <a:pt x="754" y="649"/>
                </a:lnTo>
                <a:lnTo>
                  <a:pt x="659" y="682"/>
                </a:lnTo>
                <a:lnTo>
                  <a:pt x="534" y="748"/>
                </a:lnTo>
                <a:lnTo>
                  <a:pt x="503" y="748"/>
                </a:lnTo>
                <a:lnTo>
                  <a:pt x="503" y="780"/>
                </a:lnTo>
                <a:lnTo>
                  <a:pt x="471" y="812"/>
                </a:lnTo>
                <a:lnTo>
                  <a:pt x="471" y="845"/>
                </a:lnTo>
                <a:lnTo>
                  <a:pt x="440" y="812"/>
                </a:lnTo>
                <a:lnTo>
                  <a:pt x="408" y="780"/>
                </a:lnTo>
                <a:lnTo>
                  <a:pt x="376" y="748"/>
                </a:lnTo>
                <a:lnTo>
                  <a:pt x="314" y="812"/>
                </a:lnTo>
                <a:lnTo>
                  <a:pt x="283" y="845"/>
                </a:lnTo>
                <a:lnTo>
                  <a:pt x="251" y="845"/>
                </a:lnTo>
                <a:lnTo>
                  <a:pt x="189" y="845"/>
                </a:lnTo>
                <a:lnTo>
                  <a:pt x="157" y="942"/>
                </a:lnTo>
                <a:lnTo>
                  <a:pt x="126" y="975"/>
                </a:lnTo>
                <a:lnTo>
                  <a:pt x="126" y="1007"/>
                </a:lnTo>
                <a:lnTo>
                  <a:pt x="126" y="1072"/>
                </a:lnTo>
                <a:lnTo>
                  <a:pt x="94" y="1105"/>
                </a:lnTo>
                <a:lnTo>
                  <a:pt x="63" y="1169"/>
                </a:lnTo>
                <a:lnTo>
                  <a:pt x="31" y="1235"/>
                </a:lnTo>
                <a:lnTo>
                  <a:pt x="0" y="1267"/>
                </a:lnTo>
                <a:lnTo>
                  <a:pt x="0" y="1333"/>
                </a:lnTo>
                <a:lnTo>
                  <a:pt x="0" y="1365"/>
                </a:lnTo>
                <a:lnTo>
                  <a:pt x="0" y="1396"/>
                </a:lnTo>
                <a:lnTo>
                  <a:pt x="63" y="1462"/>
                </a:lnTo>
                <a:lnTo>
                  <a:pt x="126" y="1656"/>
                </a:lnTo>
                <a:lnTo>
                  <a:pt x="189" y="1755"/>
                </a:lnTo>
                <a:lnTo>
                  <a:pt x="251" y="1819"/>
                </a:lnTo>
                <a:lnTo>
                  <a:pt x="314" y="1852"/>
                </a:lnTo>
                <a:lnTo>
                  <a:pt x="408" y="1885"/>
                </a:lnTo>
                <a:lnTo>
                  <a:pt x="440" y="1852"/>
                </a:lnTo>
                <a:lnTo>
                  <a:pt x="471" y="1819"/>
                </a:lnTo>
                <a:lnTo>
                  <a:pt x="503" y="1787"/>
                </a:lnTo>
                <a:lnTo>
                  <a:pt x="534" y="1755"/>
                </a:lnTo>
                <a:lnTo>
                  <a:pt x="565" y="1722"/>
                </a:lnTo>
                <a:lnTo>
                  <a:pt x="596" y="1722"/>
                </a:lnTo>
                <a:lnTo>
                  <a:pt x="659" y="1722"/>
                </a:lnTo>
                <a:lnTo>
                  <a:pt x="786" y="1722"/>
                </a:lnTo>
                <a:lnTo>
                  <a:pt x="816" y="1722"/>
                </a:lnTo>
                <a:lnTo>
                  <a:pt x="847" y="1722"/>
                </a:lnTo>
                <a:lnTo>
                  <a:pt x="879" y="1722"/>
                </a:lnTo>
                <a:lnTo>
                  <a:pt x="911" y="1722"/>
                </a:lnTo>
                <a:lnTo>
                  <a:pt x="942" y="1755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44" name="Freeform 72"/>
          <p:cNvSpPr>
            <a:spLocks noChangeArrowheads="1"/>
          </p:cNvSpPr>
          <p:nvPr/>
        </p:nvSpPr>
        <p:spPr bwMode="auto">
          <a:xfrm>
            <a:off x="3542506" y="1891453"/>
            <a:ext cx="1411288" cy="1811338"/>
          </a:xfrm>
          <a:custGeom>
            <a:avLst/>
            <a:gdLst>
              <a:gd name="T0" fmla="*/ 3486 w 3926"/>
              <a:gd name="T1" fmla="*/ 1981 h 5036"/>
              <a:gd name="T2" fmla="*/ 3580 w 3926"/>
              <a:gd name="T3" fmla="*/ 1721 h 5036"/>
              <a:gd name="T4" fmla="*/ 3580 w 3926"/>
              <a:gd name="T5" fmla="*/ 1559 h 5036"/>
              <a:gd name="T6" fmla="*/ 3800 w 3926"/>
              <a:gd name="T7" fmla="*/ 1461 h 5036"/>
              <a:gd name="T8" fmla="*/ 3894 w 3926"/>
              <a:gd name="T9" fmla="*/ 1299 h 5036"/>
              <a:gd name="T10" fmla="*/ 3831 w 3926"/>
              <a:gd name="T11" fmla="*/ 1202 h 5036"/>
              <a:gd name="T12" fmla="*/ 3705 w 3926"/>
              <a:gd name="T13" fmla="*/ 1104 h 5036"/>
              <a:gd name="T14" fmla="*/ 3611 w 3926"/>
              <a:gd name="T15" fmla="*/ 877 h 5036"/>
              <a:gd name="T16" fmla="*/ 3550 w 3926"/>
              <a:gd name="T17" fmla="*/ 682 h 5036"/>
              <a:gd name="T18" fmla="*/ 3550 w 3926"/>
              <a:gd name="T19" fmla="*/ 519 h 5036"/>
              <a:gd name="T20" fmla="*/ 3422 w 3926"/>
              <a:gd name="T21" fmla="*/ 292 h 5036"/>
              <a:gd name="T22" fmla="*/ 3298 w 3926"/>
              <a:gd name="T23" fmla="*/ 163 h 5036"/>
              <a:gd name="T24" fmla="*/ 3172 w 3926"/>
              <a:gd name="T25" fmla="*/ 97 h 5036"/>
              <a:gd name="T26" fmla="*/ 3047 w 3926"/>
              <a:gd name="T27" fmla="*/ 97 h 5036"/>
              <a:gd name="T28" fmla="*/ 2920 w 3926"/>
              <a:gd name="T29" fmla="*/ 259 h 5036"/>
              <a:gd name="T30" fmla="*/ 2827 w 3926"/>
              <a:gd name="T31" fmla="*/ 389 h 5036"/>
              <a:gd name="T32" fmla="*/ 2700 w 3926"/>
              <a:gd name="T33" fmla="*/ 455 h 5036"/>
              <a:gd name="T34" fmla="*/ 723 w 3926"/>
              <a:gd name="T35" fmla="*/ 389 h 5036"/>
              <a:gd name="T36" fmla="*/ 535 w 3926"/>
              <a:gd name="T37" fmla="*/ 1981 h 5036"/>
              <a:gd name="T38" fmla="*/ 252 w 3926"/>
              <a:gd name="T39" fmla="*/ 2046 h 5036"/>
              <a:gd name="T40" fmla="*/ 158 w 3926"/>
              <a:gd name="T41" fmla="*/ 2241 h 5036"/>
              <a:gd name="T42" fmla="*/ 158 w 3926"/>
              <a:gd name="T43" fmla="*/ 2404 h 5036"/>
              <a:gd name="T44" fmla="*/ 63 w 3926"/>
              <a:gd name="T45" fmla="*/ 2534 h 5036"/>
              <a:gd name="T46" fmla="*/ 0 w 3926"/>
              <a:gd name="T47" fmla="*/ 2664 h 5036"/>
              <a:gd name="T48" fmla="*/ 94 w 3926"/>
              <a:gd name="T49" fmla="*/ 2793 h 5036"/>
              <a:gd name="T50" fmla="*/ 189 w 3926"/>
              <a:gd name="T51" fmla="*/ 3020 h 5036"/>
              <a:gd name="T52" fmla="*/ 252 w 3926"/>
              <a:gd name="T53" fmla="*/ 3119 h 5036"/>
              <a:gd name="T54" fmla="*/ 314 w 3926"/>
              <a:gd name="T55" fmla="*/ 3312 h 5036"/>
              <a:gd name="T56" fmla="*/ 440 w 3926"/>
              <a:gd name="T57" fmla="*/ 3474 h 5036"/>
              <a:gd name="T58" fmla="*/ 408 w 3926"/>
              <a:gd name="T59" fmla="*/ 3671 h 5036"/>
              <a:gd name="T60" fmla="*/ 535 w 3926"/>
              <a:gd name="T61" fmla="*/ 3767 h 5036"/>
              <a:gd name="T62" fmla="*/ 660 w 3926"/>
              <a:gd name="T63" fmla="*/ 3800 h 5036"/>
              <a:gd name="T64" fmla="*/ 691 w 3926"/>
              <a:gd name="T65" fmla="*/ 3931 h 5036"/>
              <a:gd name="T66" fmla="*/ 943 w 3926"/>
              <a:gd name="T67" fmla="*/ 4027 h 5036"/>
              <a:gd name="T68" fmla="*/ 1099 w 3926"/>
              <a:gd name="T69" fmla="*/ 4222 h 5036"/>
              <a:gd name="T70" fmla="*/ 1162 w 3926"/>
              <a:gd name="T71" fmla="*/ 4385 h 5036"/>
              <a:gd name="T72" fmla="*/ 1319 w 3926"/>
              <a:gd name="T73" fmla="*/ 4450 h 5036"/>
              <a:gd name="T74" fmla="*/ 1445 w 3926"/>
              <a:gd name="T75" fmla="*/ 4645 h 5036"/>
              <a:gd name="T76" fmla="*/ 1664 w 3926"/>
              <a:gd name="T77" fmla="*/ 4839 h 5036"/>
              <a:gd name="T78" fmla="*/ 1884 w 3926"/>
              <a:gd name="T79" fmla="*/ 4807 h 5036"/>
              <a:gd name="T80" fmla="*/ 1979 w 3926"/>
              <a:gd name="T81" fmla="*/ 4775 h 5036"/>
              <a:gd name="T82" fmla="*/ 2103 w 3926"/>
              <a:gd name="T83" fmla="*/ 4969 h 5036"/>
              <a:gd name="T84" fmla="*/ 2355 w 3926"/>
              <a:gd name="T85" fmla="*/ 5001 h 5036"/>
              <a:gd name="T86" fmla="*/ 2513 w 3926"/>
              <a:gd name="T87" fmla="*/ 4969 h 5036"/>
              <a:gd name="T88" fmla="*/ 2638 w 3926"/>
              <a:gd name="T89" fmla="*/ 5001 h 5036"/>
              <a:gd name="T90" fmla="*/ 2858 w 3926"/>
              <a:gd name="T91" fmla="*/ 4938 h 5036"/>
              <a:gd name="T92" fmla="*/ 3078 w 3926"/>
              <a:gd name="T93" fmla="*/ 4775 h 5036"/>
              <a:gd name="T94" fmla="*/ 3267 w 3926"/>
              <a:gd name="T95" fmla="*/ 4645 h 5036"/>
              <a:gd name="T96" fmla="*/ 3454 w 3926"/>
              <a:gd name="T97" fmla="*/ 4612 h 5036"/>
              <a:gd name="T98" fmla="*/ 3391 w 3926"/>
              <a:gd name="T99" fmla="*/ 4514 h 5036"/>
              <a:gd name="T100" fmla="*/ 3235 w 3926"/>
              <a:gd name="T101" fmla="*/ 4418 h 5036"/>
              <a:gd name="T102" fmla="*/ 3172 w 3926"/>
              <a:gd name="T103" fmla="*/ 4222 h 5036"/>
              <a:gd name="T104" fmla="*/ 2858 w 3926"/>
              <a:gd name="T105" fmla="*/ 3994 h 5036"/>
              <a:gd name="T106" fmla="*/ 2732 w 3926"/>
              <a:gd name="T107" fmla="*/ 3898 h 5036"/>
              <a:gd name="T108" fmla="*/ 2827 w 3926"/>
              <a:gd name="T109" fmla="*/ 3800 h 5036"/>
              <a:gd name="T110" fmla="*/ 3047 w 3926"/>
              <a:gd name="T111" fmla="*/ 3702 h 5036"/>
              <a:gd name="T112" fmla="*/ 3047 w 3926"/>
              <a:gd name="T113" fmla="*/ 3411 h 5036"/>
              <a:gd name="T114" fmla="*/ 3108 w 3926"/>
              <a:gd name="T115" fmla="*/ 3215 h 5036"/>
              <a:gd name="T116" fmla="*/ 3172 w 3926"/>
              <a:gd name="T117" fmla="*/ 2988 h 5036"/>
              <a:gd name="T118" fmla="*/ 3328 w 3926"/>
              <a:gd name="T119" fmla="*/ 2760 h 5036"/>
              <a:gd name="T120" fmla="*/ 3486 w 3926"/>
              <a:gd name="T121" fmla="*/ 2500 h 5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26" h="5036">
                <a:moveTo>
                  <a:pt x="3518" y="2274"/>
                </a:moveTo>
                <a:lnTo>
                  <a:pt x="3486" y="2144"/>
                </a:lnTo>
                <a:lnTo>
                  <a:pt x="3486" y="2046"/>
                </a:lnTo>
                <a:lnTo>
                  <a:pt x="3486" y="1981"/>
                </a:lnTo>
                <a:lnTo>
                  <a:pt x="3518" y="1948"/>
                </a:lnTo>
                <a:lnTo>
                  <a:pt x="3550" y="1852"/>
                </a:lnTo>
                <a:lnTo>
                  <a:pt x="3580" y="1786"/>
                </a:lnTo>
                <a:lnTo>
                  <a:pt x="3580" y="1721"/>
                </a:lnTo>
                <a:lnTo>
                  <a:pt x="3580" y="1688"/>
                </a:lnTo>
                <a:lnTo>
                  <a:pt x="3580" y="1656"/>
                </a:lnTo>
                <a:lnTo>
                  <a:pt x="3580" y="1592"/>
                </a:lnTo>
                <a:lnTo>
                  <a:pt x="3580" y="1559"/>
                </a:lnTo>
                <a:lnTo>
                  <a:pt x="3611" y="1526"/>
                </a:lnTo>
                <a:lnTo>
                  <a:pt x="3674" y="1494"/>
                </a:lnTo>
                <a:lnTo>
                  <a:pt x="3737" y="1494"/>
                </a:lnTo>
                <a:lnTo>
                  <a:pt x="3800" y="1461"/>
                </a:lnTo>
                <a:lnTo>
                  <a:pt x="3831" y="1429"/>
                </a:lnTo>
                <a:lnTo>
                  <a:pt x="3894" y="1397"/>
                </a:lnTo>
                <a:lnTo>
                  <a:pt x="3894" y="1364"/>
                </a:lnTo>
                <a:lnTo>
                  <a:pt x="3894" y="1299"/>
                </a:lnTo>
                <a:lnTo>
                  <a:pt x="3925" y="1267"/>
                </a:lnTo>
                <a:lnTo>
                  <a:pt x="3894" y="1234"/>
                </a:lnTo>
                <a:lnTo>
                  <a:pt x="3863" y="1202"/>
                </a:lnTo>
                <a:lnTo>
                  <a:pt x="3831" y="1202"/>
                </a:lnTo>
                <a:lnTo>
                  <a:pt x="3831" y="1169"/>
                </a:lnTo>
                <a:lnTo>
                  <a:pt x="3800" y="1169"/>
                </a:lnTo>
                <a:lnTo>
                  <a:pt x="3737" y="1169"/>
                </a:lnTo>
                <a:lnTo>
                  <a:pt x="3705" y="1104"/>
                </a:lnTo>
                <a:lnTo>
                  <a:pt x="3643" y="1072"/>
                </a:lnTo>
                <a:lnTo>
                  <a:pt x="3643" y="974"/>
                </a:lnTo>
                <a:lnTo>
                  <a:pt x="3611" y="942"/>
                </a:lnTo>
                <a:lnTo>
                  <a:pt x="3611" y="877"/>
                </a:lnTo>
                <a:lnTo>
                  <a:pt x="3580" y="845"/>
                </a:lnTo>
                <a:lnTo>
                  <a:pt x="3580" y="779"/>
                </a:lnTo>
                <a:lnTo>
                  <a:pt x="3550" y="747"/>
                </a:lnTo>
                <a:lnTo>
                  <a:pt x="3550" y="682"/>
                </a:lnTo>
                <a:lnTo>
                  <a:pt x="3550" y="649"/>
                </a:lnTo>
                <a:lnTo>
                  <a:pt x="3550" y="585"/>
                </a:lnTo>
                <a:lnTo>
                  <a:pt x="3518" y="519"/>
                </a:lnTo>
                <a:lnTo>
                  <a:pt x="3550" y="519"/>
                </a:lnTo>
                <a:lnTo>
                  <a:pt x="3550" y="487"/>
                </a:lnTo>
                <a:lnTo>
                  <a:pt x="3518" y="423"/>
                </a:lnTo>
                <a:lnTo>
                  <a:pt x="3422" y="325"/>
                </a:lnTo>
                <a:lnTo>
                  <a:pt x="3422" y="292"/>
                </a:lnTo>
                <a:lnTo>
                  <a:pt x="3391" y="259"/>
                </a:lnTo>
                <a:lnTo>
                  <a:pt x="3360" y="227"/>
                </a:lnTo>
                <a:lnTo>
                  <a:pt x="3328" y="227"/>
                </a:lnTo>
                <a:lnTo>
                  <a:pt x="3298" y="163"/>
                </a:lnTo>
                <a:lnTo>
                  <a:pt x="3267" y="163"/>
                </a:lnTo>
                <a:lnTo>
                  <a:pt x="3235" y="163"/>
                </a:lnTo>
                <a:lnTo>
                  <a:pt x="3203" y="129"/>
                </a:lnTo>
                <a:lnTo>
                  <a:pt x="3172" y="97"/>
                </a:lnTo>
                <a:lnTo>
                  <a:pt x="3172" y="65"/>
                </a:lnTo>
                <a:lnTo>
                  <a:pt x="3140" y="0"/>
                </a:lnTo>
                <a:lnTo>
                  <a:pt x="3108" y="65"/>
                </a:lnTo>
                <a:lnTo>
                  <a:pt x="3047" y="97"/>
                </a:lnTo>
                <a:lnTo>
                  <a:pt x="2983" y="129"/>
                </a:lnTo>
                <a:lnTo>
                  <a:pt x="2952" y="163"/>
                </a:lnTo>
                <a:lnTo>
                  <a:pt x="2920" y="227"/>
                </a:lnTo>
                <a:lnTo>
                  <a:pt x="2920" y="259"/>
                </a:lnTo>
                <a:lnTo>
                  <a:pt x="2858" y="292"/>
                </a:lnTo>
                <a:lnTo>
                  <a:pt x="2827" y="325"/>
                </a:lnTo>
                <a:lnTo>
                  <a:pt x="2827" y="357"/>
                </a:lnTo>
                <a:lnTo>
                  <a:pt x="2827" y="389"/>
                </a:lnTo>
                <a:lnTo>
                  <a:pt x="2795" y="423"/>
                </a:lnTo>
                <a:lnTo>
                  <a:pt x="2764" y="455"/>
                </a:lnTo>
                <a:lnTo>
                  <a:pt x="2732" y="455"/>
                </a:lnTo>
                <a:lnTo>
                  <a:pt x="2700" y="455"/>
                </a:lnTo>
                <a:lnTo>
                  <a:pt x="2638" y="423"/>
                </a:lnTo>
                <a:lnTo>
                  <a:pt x="2638" y="389"/>
                </a:lnTo>
                <a:lnTo>
                  <a:pt x="2606" y="357"/>
                </a:lnTo>
                <a:lnTo>
                  <a:pt x="723" y="389"/>
                </a:lnTo>
                <a:lnTo>
                  <a:pt x="754" y="909"/>
                </a:lnTo>
                <a:lnTo>
                  <a:pt x="503" y="909"/>
                </a:lnTo>
                <a:lnTo>
                  <a:pt x="503" y="974"/>
                </a:lnTo>
                <a:lnTo>
                  <a:pt x="535" y="1981"/>
                </a:lnTo>
                <a:lnTo>
                  <a:pt x="376" y="2014"/>
                </a:lnTo>
                <a:lnTo>
                  <a:pt x="314" y="2014"/>
                </a:lnTo>
                <a:lnTo>
                  <a:pt x="283" y="2046"/>
                </a:lnTo>
                <a:lnTo>
                  <a:pt x="252" y="2046"/>
                </a:lnTo>
                <a:lnTo>
                  <a:pt x="252" y="2112"/>
                </a:lnTo>
                <a:lnTo>
                  <a:pt x="252" y="2144"/>
                </a:lnTo>
                <a:lnTo>
                  <a:pt x="221" y="2144"/>
                </a:lnTo>
                <a:lnTo>
                  <a:pt x="158" y="2241"/>
                </a:lnTo>
                <a:lnTo>
                  <a:pt x="158" y="2274"/>
                </a:lnTo>
                <a:lnTo>
                  <a:pt x="127" y="2306"/>
                </a:lnTo>
                <a:lnTo>
                  <a:pt x="158" y="2371"/>
                </a:lnTo>
                <a:lnTo>
                  <a:pt x="158" y="2404"/>
                </a:lnTo>
                <a:lnTo>
                  <a:pt x="158" y="2436"/>
                </a:lnTo>
                <a:lnTo>
                  <a:pt x="127" y="2436"/>
                </a:lnTo>
                <a:lnTo>
                  <a:pt x="94" y="2467"/>
                </a:lnTo>
                <a:lnTo>
                  <a:pt x="63" y="2534"/>
                </a:lnTo>
                <a:lnTo>
                  <a:pt x="63" y="2566"/>
                </a:lnTo>
                <a:lnTo>
                  <a:pt x="63" y="2599"/>
                </a:lnTo>
                <a:lnTo>
                  <a:pt x="32" y="2631"/>
                </a:lnTo>
                <a:lnTo>
                  <a:pt x="0" y="2664"/>
                </a:lnTo>
                <a:lnTo>
                  <a:pt x="0" y="2695"/>
                </a:lnTo>
                <a:lnTo>
                  <a:pt x="32" y="2695"/>
                </a:lnTo>
                <a:lnTo>
                  <a:pt x="94" y="2760"/>
                </a:lnTo>
                <a:lnTo>
                  <a:pt x="94" y="2793"/>
                </a:lnTo>
                <a:lnTo>
                  <a:pt x="94" y="2826"/>
                </a:lnTo>
                <a:lnTo>
                  <a:pt x="127" y="2859"/>
                </a:lnTo>
                <a:lnTo>
                  <a:pt x="127" y="2891"/>
                </a:lnTo>
                <a:lnTo>
                  <a:pt x="189" y="3020"/>
                </a:lnTo>
                <a:lnTo>
                  <a:pt x="189" y="3052"/>
                </a:lnTo>
                <a:lnTo>
                  <a:pt x="189" y="3086"/>
                </a:lnTo>
                <a:lnTo>
                  <a:pt x="221" y="3086"/>
                </a:lnTo>
                <a:lnTo>
                  <a:pt x="252" y="3119"/>
                </a:lnTo>
                <a:lnTo>
                  <a:pt x="252" y="3183"/>
                </a:lnTo>
                <a:lnTo>
                  <a:pt x="252" y="3215"/>
                </a:lnTo>
                <a:lnTo>
                  <a:pt x="252" y="3248"/>
                </a:lnTo>
                <a:lnTo>
                  <a:pt x="314" y="3312"/>
                </a:lnTo>
                <a:lnTo>
                  <a:pt x="346" y="3345"/>
                </a:lnTo>
                <a:lnTo>
                  <a:pt x="376" y="3379"/>
                </a:lnTo>
                <a:lnTo>
                  <a:pt x="408" y="3411"/>
                </a:lnTo>
                <a:lnTo>
                  <a:pt x="440" y="3474"/>
                </a:lnTo>
                <a:lnTo>
                  <a:pt x="440" y="3508"/>
                </a:lnTo>
                <a:lnTo>
                  <a:pt x="472" y="3540"/>
                </a:lnTo>
                <a:lnTo>
                  <a:pt x="440" y="3605"/>
                </a:lnTo>
                <a:lnTo>
                  <a:pt x="408" y="3671"/>
                </a:lnTo>
                <a:lnTo>
                  <a:pt x="440" y="3702"/>
                </a:lnTo>
                <a:lnTo>
                  <a:pt x="440" y="3734"/>
                </a:lnTo>
                <a:lnTo>
                  <a:pt x="503" y="3767"/>
                </a:lnTo>
                <a:lnTo>
                  <a:pt x="535" y="3767"/>
                </a:lnTo>
                <a:lnTo>
                  <a:pt x="566" y="3767"/>
                </a:lnTo>
                <a:lnTo>
                  <a:pt x="628" y="3734"/>
                </a:lnTo>
                <a:lnTo>
                  <a:pt x="660" y="3767"/>
                </a:lnTo>
                <a:lnTo>
                  <a:pt x="660" y="3800"/>
                </a:lnTo>
                <a:lnTo>
                  <a:pt x="660" y="3832"/>
                </a:lnTo>
                <a:lnTo>
                  <a:pt x="660" y="3865"/>
                </a:lnTo>
                <a:lnTo>
                  <a:pt x="660" y="3931"/>
                </a:lnTo>
                <a:lnTo>
                  <a:pt x="691" y="3931"/>
                </a:lnTo>
                <a:lnTo>
                  <a:pt x="786" y="3931"/>
                </a:lnTo>
                <a:lnTo>
                  <a:pt x="817" y="3931"/>
                </a:lnTo>
                <a:lnTo>
                  <a:pt x="879" y="3962"/>
                </a:lnTo>
                <a:lnTo>
                  <a:pt x="943" y="4027"/>
                </a:lnTo>
                <a:lnTo>
                  <a:pt x="974" y="4092"/>
                </a:lnTo>
                <a:lnTo>
                  <a:pt x="1005" y="4125"/>
                </a:lnTo>
                <a:lnTo>
                  <a:pt x="1037" y="4158"/>
                </a:lnTo>
                <a:lnTo>
                  <a:pt x="1099" y="4222"/>
                </a:lnTo>
                <a:lnTo>
                  <a:pt x="1131" y="4254"/>
                </a:lnTo>
                <a:lnTo>
                  <a:pt x="1131" y="4287"/>
                </a:lnTo>
                <a:lnTo>
                  <a:pt x="1131" y="4352"/>
                </a:lnTo>
                <a:lnTo>
                  <a:pt x="1162" y="4385"/>
                </a:lnTo>
                <a:lnTo>
                  <a:pt x="1257" y="4385"/>
                </a:lnTo>
                <a:lnTo>
                  <a:pt x="1319" y="4385"/>
                </a:lnTo>
                <a:lnTo>
                  <a:pt x="1319" y="4418"/>
                </a:lnTo>
                <a:lnTo>
                  <a:pt x="1319" y="4450"/>
                </a:lnTo>
                <a:lnTo>
                  <a:pt x="1319" y="4482"/>
                </a:lnTo>
                <a:lnTo>
                  <a:pt x="1381" y="4514"/>
                </a:lnTo>
                <a:lnTo>
                  <a:pt x="1412" y="4579"/>
                </a:lnTo>
                <a:lnTo>
                  <a:pt x="1445" y="4645"/>
                </a:lnTo>
                <a:lnTo>
                  <a:pt x="1445" y="4678"/>
                </a:lnTo>
                <a:lnTo>
                  <a:pt x="1540" y="4775"/>
                </a:lnTo>
                <a:lnTo>
                  <a:pt x="1602" y="4807"/>
                </a:lnTo>
                <a:lnTo>
                  <a:pt x="1664" y="4839"/>
                </a:lnTo>
                <a:lnTo>
                  <a:pt x="1696" y="4807"/>
                </a:lnTo>
                <a:lnTo>
                  <a:pt x="1790" y="4807"/>
                </a:lnTo>
                <a:lnTo>
                  <a:pt x="1853" y="4807"/>
                </a:lnTo>
                <a:lnTo>
                  <a:pt x="1884" y="4807"/>
                </a:lnTo>
                <a:lnTo>
                  <a:pt x="1915" y="4807"/>
                </a:lnTo>
                <a:lnTo>
                  <a:pt x="1915" y="4775"/>
                </a:lnTo>
                <a:lnTo>
                  <a:pt x="1947" y="4741"/>
                </a:lnTo>
                <a:lnTo>
                  <a:pt x="1979" y="4775"/>
                </a:lnTo>
                <a:lnTo>
                  <a:pt x="1979" y="4839"/>
                </a:lnTo>
                <a:lnTo>
                  <a:pt x="2010" y="4871"/>
                </a:lnTo>
                <a:lnTo>
                  <a:pt x="2042" y="4905"/>
                </a:lnTo>
                <a:lnTo>
                  <a:pt x="2103" y="4969"/>
                </a:lnTo>
                <a:lnTo>
                  <a:pt x="2136" y="5001"/>
                </a:lnTo>
                <a:lnTo>
                  <a:pt x="2198" y="5001"/>
                </a:lnTo>
                <a:lnTo>
                  <a:pt x="2293" y="5001"/>
                </a:lnTo>
                <a:lnTo>
                  <a:pt x="2355" y="5001"/>
                </a:lnTo>
                <a:lnTo>
                  <a:pt x="2355" y="4969"/>
                </a:lnTo>
                <a:lnTo>
                  <a:pt x="2386" y="4969"/>
                </a:lnTo>
                <a:lnTo>
                  <a:pt x="2449" y="4969"/>
                </a:lnTo>
                <a:lnTo>
                  <a:pt x="2513" y="4969"/>
                </a:lnTo>
                <a:lnTo>
                  <a:pt x="2545" y="5001"/>
                </a:lnTo>
                <a:lnTo>
                  <a:pt x="2606" y="5035"/>
                </a:lnTo>
                <a:lnTo>
                  <a:pt x="2606" y="5001"/>
                </a:lnTo>
                <a:lnTo>
                  <a:pt x="2638" y="5001"/>
                </a:lnTo>
                <a:lnTo>
                  <a:pt x="2700" y="4969"/>
                </a:lnTo>
                <a:lnTo>
                  <a:pt x="2732" y="4969"/>
                </a:lnTo>
                <a:lnTo>
                  <a:pt x="2827" y="4969"/>
                </a:lnTo>
                <a:lnTo>
                  <a:pt x="2858" y="4938"/>
                </a:lnTo>
                <a:lnTo>
                  <a:pt x="2889" y="4938"/>
                </a:lnTo>
                <a:lnTo>
                  <a:pt x="2952" y="4905"/>
                </a:lnTo>
                <a:lnTo>
                  <a:pt x="3015" y="4839"/>
                </a:lnTo>
                <a:lnTo>
                  <a:pt x="3078" y="4775"/>
                </a:lnTo>
                <a:lnTo>
                  <a:pt x="3108" y="4709"/>
                </a:lnTo>
                <a:lnTo>
                  <a:pt x="3172" y="4678"/>
                </a:lnTo>
                <a:lnTo>
                  <a:pt x="3235" y="4645"/>
                </a:lnTo>
                <a:lnTo>
                  <a:pt x="3267" y="4645"/>
                </a:lnTo>
                <a:lnTo>
                  <a:pt x="3328" y="4612"/>
                </a:lnTo>
                <a:lnTo>
                  <a:pt x="3360" y="4645"/>
                </a:lnTo>
                <a:lnTo>
                  <a:pt x="3454" y="4678"/>
                </a:lnTo>
                <a:lnTo>
                  <a:pt x="3454" y="4612"/>
                </a:lnTo>
                <a:lnTo>
                  <a:pt x="3454" y="4579"/>
                </a:lnTo>
                <a:lnTo>
                  <a:pt x="3454" y="4547"/>
                </a:lnTo>
                <a:lnTo>
                  <a:pt x="3422" y="4514"/>
                </a:lnTo>
                <a:lnTo>
                  <a:pt x="3391" y="4514"/>
                </a:lnTo>
                <a:lnTo>
                  <a:pt x="3328" y="4547"/>
                </a:lnTo>
                <a:lnTo>
                  <a:pt x="3298" y="4514"/>
                </a:lnTo>
                <a:lnTo>
                  <a:pt x="3267" y="4482"/>
                </a:lnTo>
                <a:lnTo>
                  <a:pt x="3235" y="4418"/>
                </a:lnTo>
                <a:lnTo>
                  <a:pt x="3235" y="4352"/>
                </a:lnTo>
                <a:lnTo>
                  <a:pt x="3203" y="4287"/>
                </a:lnTo>
                <a:lnTo>
                  <a:pt x="3203" y="4254"/>
                </a:lnTo>
                <a:lnTo>
                  <a:pt x="3172" y="4222"/>
                </a:lnTo>
                <a:lnTo>
                  <a:pt x="3140" y="4190"/>
                </a:lnTo>
                <a:lnTo>
                  <a:pt x="3015" y="4092"/>
                </a:lnTo>
                <a:lnTo>
                  <a:pt x="2952" y="4027"/>
                </a:lnTo>
                <a:lnTo>
                  <a:pt x="2858" y="3994"/>
                </a:lnTo>
                <a:lnTo>
                  <a:pt x="2827" y="3962"/>
                </a:lnTo>
                <a:lnTo>
                  <a:pt x="2795" y="3931"/>
                </a:lnTo>
                <a:lnTo>
                  <a:pt x="2764" y="3931"/>
                </a:lnTo>
                <a:lnTo>
                  <a:pt x="2732" y="3898"/>
                </a:lnTo>
                <a:lnTo>
                  <a:pt x="2764" y="3865"/>
                </a:lnTo>
                <a:lnTo>
                  <a:pt x="2764" y="3832"/>
                </a:lnTo>
                <a:lnTo>
                  <a:pt x="2795" y="3800"/>
                </a:lnTo>
                <a:lnTo>
                  <a:pt x="2827" y="3800"/>
                </a:lnTo>
                <a:lnTo>
                  <a:pt x="2889" y="3767"/>
                </a:lnTo>
                <a:lnTo>
                  <a:pt x="2983" y="3767"/>
                </a:lnTo>
                <a:lnTo>
                  <a:pt x="3047" y="3734"/>
                </a:lnTo>
                <a:lnTo>
                  <a:pt x="3047" y="3702"/>
                </a:lnTo>
                <a:lnTo>
                  <a:pt x="3047" y="3605"/>
                </a:lnTo>
                <a:lnTo>
                  <a:pt x="3015" y="3508"/>
                </a:lnTo>
                <a:lnTo>
                  <a:pt x="3015" y="3474"/>
                </a:lnTo>
                <a:lnTo>
                  <a:pt x="3047" y="3411"/>
                </a:lnTo>
                <a:lnTo>
                  <a:pt x="3047" y="3312"/>
                </a:lnTo>
                <a:lnTo>
                  <a:pt x="3047" y="3280"/>
                </a:lnTo>
                <a:lnTo>
                  <a:pt x="3078" y="3280"/>
                </a:lnTo>
                <a:lnTo>
                  <a:pt x="3108" y="3215"/>
                </a:lnTo>
                <a:lnTo>
                  <a:pt x="3140" y="3215"/>
                </a:lnTo>
                <a:lnTo>
                  <a:pt x="3172" y="3183"/>
                </a:lnTo>
                <a:lnTo>
                  <a:pt x="3172" y="3052"/>
                </a:lnTo>
                <a:lnTo>
                  <a:pt x="3172" y="2988"/>
                </a:lnTo>
                <a:lnTo>
                  <a:pt x="3203" y="2891"/>
                </a:lnTo>
                <a:lnTo>
                  <a:pt x="3235" y="2859"/>
                </a:lnTo>
                <a:lnTo>
                  <a:pt x="3267" y="2826"/>
                </a:lnTo>
                <a:lnTo>
                  <a:pt x="3328" y="2760"/>
                </a:lnTo>
                <a:lnTo>
                  <a:pt x="3391" y="2695"/>
                </a:lnTo>
                <a:lnTo>
                  <a:pt x="3422" y="2664"/>
                </a:lnTo>
                <a:lnTo>
                  <a:pt x="3454" y="2631"/>
                </a:lnTo>
                <a:lnTo>
                  <a:pt x="3486" y="2500"/>
                </a:lnTo>
                <a:lnTo>
                  <a:pt x="3486" y="2404"/>
                </a:lnTo>
                <a:lnTo>
                  <a:pt x="3518" y="2274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45" name="Freeform 73"/>
          <p:cNvSpPr>
            <a:spLocks noChangeArrowheads="1"/>
          </p:cNvSpPr>
          <p:nvPr/>
        </p:nvSpPr>
        <p:spPr bwMode="auto">
          <a:xfrm>
            <a:off x="3546475" y="1895475"/>
            <a:ext cx="1411288" cy="1811338"/>
          </a:xfrm>
          <a:custGeom>
            <a:avLst/>
            <a:gdLst>
              <a:gd name="T0" fmla="*/ 3486 w 3926"/>
              <a:gd name="T1" fmla="*/ 1981 h 5036"/>
              <a:gd name="T2" fmla="*/ 3580 w 3926"/>
              <a:gd name="T3" fmla="*/ 1721 h 5036"/>
              <a:gd name="T4" fmla="*/ 3580 w 3926"/>
              <a:gd name="T5" fmla="*/ 1559 h 5036"/>
              <a:gd name="T6" fmla="*/ 3800 w 3926"/>
              <a:gd name="T7" fmla="*/ 1461 h 5036"/>
              <a:gd name="T8" fmla="*/ 3894 w 3926"/>
              <a:gd name="T9" fmla="*/ 1299 h 5036"/>
              <a:gd name="T10" fmla="*/ 3831 w 3926"/>
              <a:gd name="T11" fmla="*/ 1202 h 5036"/>
              <a:gd name="T12" fmla="*/ 3705 w 3926"/>
              <a:gd name="T13" fmla="*/ 1104 h 5036"/>
              <a:gd name="T14" fmla="*/ 3611 w 3926"/>
              <a:gd name="T15" fmla="*/ 877 h 5036"/>
              <a:gd name="T16" fmla="*/ 3550 w 3926"/>
              <a:gd name="T17" fmla="*/ 682 h 5036"/>
              <a:gd name="T18" fmla="*/ 3550 w 3926"/>
              <a:gd name="T19" fmla="*/ 519 h 5036"/>
              <a:gd name="T20" fmla="*/ 3422 w 3926"/>
              <a:gd name="T21" fmla="*/ 292 h 5036"/>
              <a:gd name="T22" fmla="*/ 3298 w 3926"/>
              <a:gd name="T23" fmla="*/ 163 h 5036"/>
              <a:gd name="T24" fmla="*/ 3172 w 3926"/>
              <a:gd name="T25" fmla="*/ 97 h 5036"/>
              <a:gd name="T26" fmla="*/ 3047 w 3926"/>
              <a:gd name="T27" fmla="*/ 97 h 5036"/>
              <a:gd name="T28" fmla="*/ 2920 w 3926"/>
              <a:gd name="T29" fmla="*/ 259 h 5036"/>
              <a:gd name="T30" fmla="*/ 2827 w 3926"/>
              <a:gd name="T31" fmla="*/ 389 h 5036"/>
              <a:gd name="T32" fmla="*/ 2700 w 3926"/>
              <a:gd name="T33" fmla="*/ 455 h 5036"/>
              <a:gd name="T34" fmla="*/ 723 w 3926"/>
              <a:gd name="T35" fmla="*/ 389 h 5036"/>
              <a:gd name="T36" fmla="*/ 535 w 3926"/>
              <a:gd name="T37" fmla="*/ 1981 h 5036"/>
              <a:gd name="T38" fmla="*/ 252 w 3926"/>
              <a:gd name="T39" fmla="*/ 2046 h 5036"/>
              <a:gd name="T40" fmla="*/ 158 w 3926"/>
              <a:gd name="T41" fmla="*/ 2241 h 5036"/>
              <a:gd name="T42" fmla="*/ 158 w 3926"/>
              <a:gd name="T43" fmla="*/ 2404 h 5036"/>
              <a:gd name="T44" fmla="*/ 63 w 3926"/>
              <a:gd name="T45" fmla="*/ 2534 h 5036"/>
              <a:gd name="T46" fmla="*/ 0 w 3926"/>
              <a:gd name="T47" fmla="*/ 2664 h 5036"/>
              <a:gd name="T48" fmla="*/ 94 w 3926"/>
              <a:gd name="T49" fmla="*/ 2793 h 5036"/>
              <a:gd name="T50" fmla="*/ 189 w 3926"/>
              <a:gd name="T51" fmla="*/ 3020 h 5036"/>
              <a:gd name="T52" fmla="*/ 252 w 3926"/>
              <a:gd name="T53" fmla="*/ 3119 h 5036"/>
              <a:gd name="T54" fmla="*/ 314 w 3926"/>
              <a:gd name="T55" fmla="*/ 3312 h 5036"/>
              <a:gd name="T56" fmla="*/ 440 w 3926"/>
              <a:gd name="T57" fmla="*/ 3474 h 5036"/>
              <a:gd name="T58" fmla="*/ 408 w 3926"/>
              <a:gd name="T59" fmla="*/ 3671 h 5036"/>
              <a:gd name="T60" fmla="*/ 535 w 3926"/>
              <a:gd name="T61" fmla="*/ 3767 h 5036"/>
              <a:gd name="T62" fmla="*/ 660 w 3926"/>
              <a:gd name="T63" fmla="*/ 3800 h 5036"/>
              <a:gd name="T64" fmla="*/ 691 w 3926"/>
              <a:gd name="T65" fmla="*/ 3931 h 5036"/>
              <a:gd name="T66" fmla="*/ 943 w 3926"/>
              <a:gd name="T67" fmla="*/ 4027 h 5036"/>
              <a:gd name="T68" fmla="*/ 1099 w 3926"/>
              <a:gd name="T69" fmla="*/ 4222 h 5036"/>
              <a:gd name="T70" fmla="*/ 1162 w 3926"/>
              <a:gd name="T71" fmla="*/ 4385 h 5036"/>
              <a:gd name="T72" fmla="*/ 1319 w 3926"/>
              <a:gd name="T73" fmla="*/ 4450 h 5036"/>
              <a:gd name="T74" fmla="*/ 1445 w 3926"/>
              <a:gd name="T75" fmla="*/ 4645 h 5036"/>
              <a:gd name="T76" fmla="*/ 1664 w 3926"/>
              <a:gd name="T77" fmla="*/ 4839 h 5036"/>
              <a:gd name="T78" fmla="*/ 1884 w 3926"/>
              <a:gd name="T79" fmla="*/ 4807 h 5036"/>
              <a:gd name="T80" fmla="*/ 1979 w 3926"/>
              <a:gd name="T81" fmla="*/ 4775 h 5036"/>
              <a:gd name="T82" fmla="*/ 2103 w 3926"/>
              <a:gd name="T83" fmla="*/ 4969 h 5036"/>
              <a:gd name="T84" fmla="*/ 2355 w 3926"/>
              <a:gd name="T85" fmla="*/ 5001 h 5036"/>
              <a:gd name="T86" fmla="*/ 2513 w 3926"/>
              <a:gd name="T87" fmla="*/ 4969 h 5036"/>
              <a:gd name="T88" fmla="*/ 2638 w 3926"/>
              <a:gd name="T89" fmla="*/ 5001 h 5036"/>
              <a:gd name="T90" fmla="*/ 2858 w 3926"/>
              <a:gd name="T91" fmla="*/ 4938 h 5036"/>
              <a:gd name="T92" fmla="*/ 3078 w 3926"/>
              <a:gd name="T93" fmla="*/ 4775 h 5036"/>
              <a:gd name="T94" fmla="*/ 3267 w 3926"/>
              <a:gd name="T95" fmla="*/ 4645 h 5036"/>
              <a:gd name="T96" fmla="*/ 3454 w 3926"/>
              <a:gd name="T97" fmla="*/ 4612 h 5036"/>
              <a:gd name="T98" fmla="*/ 3391 w 3926"/>
              <a:gd name="T99" fmla="*/ 4514 h 5036"/>
              <a:gd name="T100" fmla="*/ 3235 w 3926"/>
              <a:gd name="T101" fmla="*/ 4418 h 5036"/>
              <a:gd name="T102" fmla="*/ 3172 w 3926"/>
              <a:gd name="T103" fmla="*/ 4222 h 5036"/>
              <a:gd name="T104" fmla="*/ 2858 w 3926"/>
              <a:gd name="T105" fmla="*/ 3994 h 5036"/>
              <a:gd name="T106" fmla="*/ 2732 w 3926"/>
              <a:gd name="T107" fmla="*/ 3898 h 5036"/>
              <a:gd name="T108" fmla="*/ 2827 w 3926"/>
              <a:gd name="T109" fmla="*/ 3800 h 5036"/>
              <a:gd name="T110" fmla="*/ 3047 w 3926"/>
              <a:gd name="T111" fmla="*/ 3702 h 5036"/>
              <a:gd name="T112" fmla="*/ 3047 w 3926"/>
              <a:gd name="T113" fmla="*/ 3411 h 5036"/>
              <a:gd name="T114" fmla="*/ 3108 w 3926"/>
              <a:gd name="T115" fmla="*/ 3215 h 5036"/>
              <a:gd name="T116" fmla="*/ 3172 w 3926"/>
              <a:gd name="T117" fmla="*/ 2988 h 5036"/>
              <a:gd name="T118" fmla="*/ 3328 w 3926"/>
              <a:gd name="T119" fmla="*/ 2760 h 5036"/>
              <a:gd name="T120" fmla="*/ 3486 w 3926"/>
              <a:gd name="T121" fmla="*/ 2500 h 50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26" h="5036">
                <a:moveTo>
                  <a:pt x="3518" y="2274"/>
                </a:moveTo>
                <a:lnTo>
                  <a:pt x="3486" y="2144"/>
                </a:lnTo>
                <a:lnTo>
                  <a:pt x="3486" y="2046"/>
                </a:lnTo>
                <a:lnTo>
                  <a:pt x="3486" y="1981"/>
                </a:lnTo>
                <a:lnTo>
                  <a:pt x="3518" y="1948"/>
                </a:lnTo>
                <a:lnTo>
                  <a:pt x="3550" y="1852"/>
                </a:lnTo>
                <a:lnTo>
                  <a:pt x="3580" y="1786"/>
                </a:lnTo>
                <a:lnTo>
                  <a:pt x="3580" y="1721"/>
                </a:lnTo>
                <a:lnTo>
                  <a:pt x="3580" y="1688"/>
                </a:lnTo>
                <a:lnTo>
                  <a:pt x="3580" y="1656"/>
                </a:lnTo>
                <a:lnTo>
                  <a:pt x="3580" y="1592"/>
                </a:lnTo>
                <a:lnTo>
                  <a:pt x="3580" y="1559"/>
                </a:lnTo>
                <a:lnTo>
                  <a:pt x="3611" y="1526"/>
                </a:lnTo>
                <a:lnTo>
                  <a:pt x="3674" y="1494"/>
                </a:lnTo>
                <a:lnTo>
                  <a:pt x="3737" y="1494"/>
                </a:lnTo>
                <a:lnTo>
                  <a:pt x="3800" y="1461"/>
                </a:lnTo>
                <a:lnTo>
                  <a:pt x="3831" y="1429"/>
                </a:lnTo>
                <a:lnTo>
                  <a:pt x="3894" y="1397"/>
                </a:lnTo>
                <a:lnTo>
                  <a:pt x="3894" y="1364"/>
                </a:lnTo>
                <a:lnTo>
                  <a:pt x="3894" y="1299"/>
                </a:lnTo>
                <a:lnTo>
                  <a:pt x="3925" y="1267"/>
                </a:lnTo>
                <a:lnTo>
                  <a:pt x="3894" y="1234"/>
                </a:lnTo>
                <a:lnTo>
                  <a:pt x="3863" y="1202"/>
                </a:lnTo>
                <a:lnTo>
                  <a:pt x="3831" y="1202"/>
                </a:lnTo>
                <a:lnTo>
                  <a:pt x="3831" y="1169"/>
                </a:lnTo>
                <a:lnTo>
                  <a:pt x="3800" y="1169"/>
                </a:lnTo>
                <a:lnTo>
                  <a:pt x="3737" y="1169"/>
                </a:lnTo>
                <a:lnTo>
                  <a:pt x="3705" y="1104"/>
                </a:lnTo>
                <a:lnTo>
                  <a:pt x="3643" y="1072"/>
                </a:lnTo>
                <a:lnTo>
                  <a:pt x="3643" y="974"/>
                </a:lnTo>
                <a:lnTo>
                  <a:pt x="3611" y="942"/>
                </a:lnTo>
                <a:lnTo>
                  <a:pt x="3611" y="877"/>
                </a:lnTo>
                <a:lnTo>
                  <a:pt x="3580" y="845"/>
                </a:lnTo>
                <a:lnTo>
                  <a:pt x="3580" y="779"/>
                </a:lnTo>
                <a:lnTo>
                  <a:pt x="3550" y="747"/>
                </a:lnTo>
                <a:lnTo>
                  <a:pt x="3550" y="682"/>
                </a:lnTo>
                <a:lnTo>
                  <a:pt x="3550" y="649"/>
                </a:lnTo>
                <a:lnTo>
                  <a:pt x="3550" y="585"/>
                </a:lnTo>
                <a:lnTo>
                  <a:pt x="3518" y="519"/>
                </a:lnTo>
                <a:lnTo>
                  <a:pt x="3550" y="519"/>
                </a:lnTo>
                <a:lnTo>
                  <a:pt x="3550" y="487"/>
                </a:lnTo>
                <a:lnTo>
                  <a:pt x="3518" y="423"/>
                </a:lnTo>
                <a:lnTo>
                  <a:pt x="3422" y="325"/>
                </a:lnTo>
                <a:lnTo>
                  <a:pt x="3422" y="292"/>
                </a:lnTo>
                <a:lnTo>
                  <a:pt x="3391" y="259"/>
                </a:lnTo>
                <a:lnTo>
                  <a:pt x="3360" y="227"/>
                </a:lnTo>
                <a:lnTo>
                  <a:pt x="3328" y="227"/>
                </a:lnTo>
                <a:lnTo>
                  <a:pt x="3298" y="163"/>
                </a:lnTo>
                <a:lnTo>
                  <a:pt x="3267" y="163"/>
                </a:lnTo>
                <a:lnTo>
                  <a:pt x="3235" y="163"/>
                </a:lnTo>
                <a:lnTo>
                  <a:pt x="3203" y="129"/>
                </a:lnTo>
                <a:lnTo>
                  <a:pt x="3172" y="97"/>
                </a:lnTo>
                <a:lnTo>
                  <a:pt x="3172" y="65"/>
                </a:lnTo>
                <a:lnTo>
                  <a:pt x="3140" y="0"/>
                </a:lnTo>
                <a:lnTo>
                  <a:pt x="3108" y="65"/>
                </a:lnTo>
                <a:lnTo>
                  <a:pt x="3047" y="97"/>
                </a:lnTo>
                <a:lnTo>
                  <a:pt x="2983" y="129"/>
                </a:lnTo>
                <a:lnTo>
                  <a:pt x="2952" y="163"/>
                </a:lnTo>
                <a:lnTo>
                  <a:pt x="2920" y="227"/>
                </a:lnTo>
                <a:lnTo>
                  <a:pt x="2920" y="259"/>
                </a:lnTo>
                <a:lnTo>
                  <a:pt x="2858" y="292"/>
                </a:lnTo>
                <a:lnTo>
                  <a:pt x="2827" y="325"/>
                </a:lnTo>
                <a:lnTo>
                  <a:pt x="2827" y="357"/>
                </a:lnTo>
                <a:lnTo>
                  <a:pt x="2827" y="389"/>
                </a:lnTo>
                <a:lnTo>
                  <a:pt x="2795" y="423"/>
                </a:lnTo>
                <a:lnTo>
                  <a:pt x="2764" y="455"/>
                </a:lnTo>
                <a:lnTo>
                  <a:pt x="2732" y="455"/>
                </a:lnTo>
                <a:lnTo>
                  <a:pt x="2700" y="455"/>
                </a:lnTo>
                <a:lnTo>
                  <a:pt x="2638" y="423"/>
                </a:lnTo>
                <a:lnTo>
                  <a:pt x="2638" y="389"/>
                </a:lnTo>
                <a:lnTo>
                  <a:pt x="2606" y="357"/>
                </a:lnTo>
                <a:lnTo>
                  <a:pt x="723" y="389"/>
                </a:lnTo>
                <a:lnTo>
                  <a:pt x="754" y="909"/>
                </a:lnTo>
                <a:lnTo>
                  <a:pt x="503" y="909"/>
                </a:lnTo>
                <a:lnTo>
                  <a:pt x="503" y="974"/>
                </a:lnTo>
                <a:lnTo>
                  <a:pt x="535" y="1981"/>
                </a:lnTo>
                <a:lnTo>
                  <a:pt x="376" y="2014"/>
                </a:lnTo>
                <a:lnTo>
                  <a:pt x="314" y="2014"/>
                </a:lnTo>
                <a:lnTo>
                  <a:pt x="283" y="2046"/>
                </a:lnTo>
                <a:lnTo>
                  <a:pt x="252" y="2046"/>
                </a:lnTo>
                <a:lnTo>
                  <a:pt x="252" y="2112"/>
                </a:lnTo>
                <a:lnTo>
                  <a:pt x="252" y="2144"/>
                </a:lnTo>
                <a:lnTo>
                  <a:pt x="221" y="2144"/>
                </a:lnTo>
                <a:lnTo>
                  <a:pt x="158" y="2241"/>
                </a:lnTo>
                <a:lnTo>
                  <a:pt x="158" y="2274"/>
                </a:lnTo>
                <a:lnTo>
                  <a:pt x="127" y="2306"/>
                </a:lnTo>
                <a:lnTo>
                  <a:pt x="158" y="2371"/>
                </a:lnTo>
                <a:lnTo>
                  <a:pt x="158" y="2404"/>
                </a:lnTo>
                <a:lnTo>
                  <a:pt x="158" y="2436"/>
                </a:lnTo>
                <a:lnTo>
                  <a:pt x="127" y="2436"/>
                </a:lnTo>
                <a:lnTo>
                  <a:pt x="94" y="2467"/>
                </a:lnTo>
                <a:lnTo>
                  <a:pt x="63" y="2534"/>
                </a:lnTo>
                <a:lnTo>
                  <a:pt x="63" y="2566"/>
                </a:lnTo>
                <a:lnTo>
                  <a:pt x="63" y="2599"/>
                </a:lnTo>
                <a:lnTo>
                  <a:pt x="32" y="2631"/>
                </a:lnTo>
                <a:lnTo>
                  <a:pt x="0" y="2664"/>
                </a:lnTo>
                <a:lnTo>
                  <a:pt x="0" y="2695"/>
                </a:lnTo>
                <a:lnTo>
                  <a:pt x="32" y="2695"/>
                </a:lnTo>
                <a:lnTo>
                  <a:pt x="94" y="2760"/>
                </a:lnTo>
                <a:lnTo>
                  <a:pt x="94" y="2793"/>
                </a:lnTo>
                <a:lnTo>
                  <a:pt x="94" y="2826"/>
                </a:lnTo>
                <a:lnTo>
                  <a:pt x="127" y="2859"/>
                </a:lnTo>
                <a:lnTo>
                  <a:pt x="127" y="2891"/>
                </a:lnTo>
                <a:lnTo>
                  <a:pt x="189" y="3020"/>
                </a:lnTo>
                <a:lnTo>
                  <a:pt x="189" y="3052"/>
                </a:lnTo>
                <a:lnTo>
                  <a:pt x="189" y="3086"/>
                </a:lnTo>
                <a:lnTo>
                  <a:pt x="221" y="3086"/>
                </a:lnTo>
                <a:lnTo>
                  <a:pt x="252" y="3119"/>
                </a:lnTo>
                <a:lnTo>
                  <a:pt x="252" y="3183"/>
                </a:lnTo>
                <a:lnTo>
                  <a:pt x="252" y="3215"/>
                </a:lnTo>
                <a:lnTo>
                  <a:pt x="252" y="3248"/>
                </a:lnTo>
                <a:lnTo>
                  <a:pt x="314" y="3312"/>
                </a:lnTo>
                <a:lnTo>
                  <a:pt x="346" y="3345"/>
                </a:lnTo>
                <a:lnTo>
                  <a:pt x="376" y="3379"/>
                </a:lnTo>
                <a:lnTo>
                  <a:pt x="408" y="3411"/>
                </a:lnTo>
                <a:lnTo>
                  <a:pt x="440" y="3474"/>
                </a:lnTo>
                <a:lnTo>
                  <a:pt x="440" y="3508"/>
                </a:lnTo>
                <a:lnTo>
                  <a:pt x="472" y="3540"/>
                </a:lnTo>
                <a:lnTo>
                  <a:pt x="440" y="3605"/>
                </a:lnTo>
                <a:lnTo>
                  <a:pt x="408" y="3671"/>
                </a:lnTo>
                <a:lnTo>
                  <a:pt x="440" y="3702"/>
                </a:lnTo>
                <a:lnTo>
                  <a:pt x="440" y="3734"/>
                </a:lnTo>
                <a:lnTo>
                  <a:pt x="503" y="3767"/>
                </a:lnTo>
                <a:lnTo>
                  <a:pt x="535" y="3767"/>
                </a:lnTo>
                <a:lnTo>
                  <a:pt x="566" y="3767"/>
                </a:lnTo>
                <a:lnTo>
                  <a:pt x="628" y="3734"/>
                </a:lnTo>
                <a:lnTo>
                  <a:pt x="660" y="3767"/>
                </a:lnTo>
                <a:lnTo>
                  <a:pt x="660" y="3800"/>
                </a:lnTo>
                <a:lnTo>
                  <a:pt x="660" y="3832"/>
                </a:lnTo>
                <a:lnTo>
                  <a:pt x="660" y="3865"/>
                </a:lnTo>
                <a:lnTo>
                  <a:pt x="660" y="3931"/>
                </a:lnTo>
                <a:lnTo>
                  <a:pt x="691" y="3931"/>
                </a:lnTo>
                <a:lnTo>
                  <a:pt x="786" y="3931"/>
                </a:lnTo>
                <a:lnTo>
                  <a:pt x="817" y="3931"/>
                </a:lnTo>
                <a:lnTo>
                  <a:pt x="879" y="3962"/>
                </a:lnTo>
                <a:lnTo>
                  <a:pt x="943" y="4027"/>
                </a:lnTo>
                <a:lnTo>
                  <a:pt x="974" y="4092"/>
                </a:lnTo>
                <a:lnTo>
                  <a:pt x="1005" y="4125"/>
                </a:lnTo>
                <a:lnTo>
                  <a:pt x="1037" y="4158"/>
                </a:lnTo>
                <a:lnTo>
                  <a:pt x="1099" y="4222"/>
                </a:lnTo>
                <a:lnTo>
                  <a:pt x="1131" y="4254"/>
                </a:lnTo>
                <a:lnTo>
                  <a:pt x="1131" y="4287"/>
                </a:lnTo>
                <a:lnTo>
                  <a:pt x="1131" y="4352"/>
                </a:lnTo>
                <a:lnTo>
                  <a:pt x="1162" y="4385"/>
                </a:lnTo>
                <a:lnTo>
                  <a:pt x="1257" y="4385"/>
                </a:lnTo>
                <a:lnTo>
                  <a:pt x="1319" y="4385"/>
                </a:lnTo>
                <a:lnTo>
                  <a:pt x="1319" y="4418"/>
                </a:lnTo>
                <a:lnTo>
                  <a:pt x="1319" y="4450"/>
                </a:lnTo>
                <a:lnTo>
                  <a:pt x="1319" y="4482"/>
                </a:lnTo>
                <a:lnTo>
                  <a:pt x="1381" y="4514"/>
                </a:lnTo>
                <a:lnTo>
                  <a:pt x="1412" y="4579"/>
                </a:lnTo>
                <a:lnTo>
                  <a:pt x="1445" y="4645"/>
                </a:lnTo>
                <a:lnTo>
                  <a:pt x="1445" y="4678"/>
                </a:lnTo>
                <a:lnTo>
                  <a:pt x="1540" y="4775"/>
                </a:lnTo>
                <a:lnTo>
                  <a:pt x="1602" y="4807"/>
                </a:lnTo>
                <a:lnTo>
                  <a:pt x="1664" y="4839"/>
                </a:lnTo>
                <a:lnTo>
                  <a:pt x="1696" y="4807"/>
                </a:lnTo>
                <a:lnTo>
                  <a:pt x="1790" y="4807"/>
                </a:lnTo>
                <a:lnTo>
                  <a:pt x="1853" y="4807"/>
                </a:lnTo>
                <a:lnTo>
                  <a:pt x="1884" y="4807"/>
                </a:lnTo>
                <a:lnTo>
                  <a:pt x="1915" y="4807"/>
                </a:lnTo>
                <a:lnTo>
                  <a:pt x="1915" y="4775"/>
                </a:lnTo>
                <a:lnTo>
                  <a:pt x="1947" y="4741"/>
                </a:lnTo>
                <a:lnTo>
                  <a:pt x="1979" y="4775"/>
                </a:lnTo>
                <a:lnTo>
                  <a:pt x="1979" y="4839"/>
                </a:lnTo>
                <a:lnTo>
                  <a:pt x="2010" y="4871"/>
                </a:lnTo>
                <a:lnTo>
                  <a:pt x="2042" y="4905"/>
                </a:lnTo>
                <a:lnTo>
                  <a:pt x="2103" y="4969"/>
                </a:lnTo>
                <a:lnTo>
                  <a:pt x="2136" y="5001"/>
                </a:lnTo>
                <a:lnTo>
                  <a:pt x="2198" y="5001"/>
                </a:lnTo>
                <a:lnTo>
                  <a:pt x="2293" y="5001"/>
                </a:lnTo>
                <a:lnTo>
                  <a:pt x="2355" y="5001"/>
                </a:lnTo>
                <a:lnTo>
                  <a:pt x="2355" y="4969"/>
                </a:lnTo>
                <a:lnTo>
                  <a:pt x="2386" y="4969"/>
                </a:lnTo>
                <a:lnTo>
                  <a:pt x="2449" y="4969"/>
                </a:lnTo>
                <a:lnTo>
                  <a:pt x="2513" y="4969"/>
                </a:lnTo>
                <a:lnTo>
                  <a:pt x="2545" y="5001"/>
                </a:lnTo>
                <a:lnTo>
                  <a:pt x="2606" y="5035"/>
                </a:lnTo>
                <a:lnTo>
                  <a:pt x="2606" y="5001"/>
                </a:lnTo>
                <a:lnTo>
                  <a:pt x="2638" y="5001"/>
                </a:lnTo>
                <a:lnTo>
                  <a:pt x="2700" y="4969"/>
                </a:lnTo>
                <a:lnTo>
                  <a:pt x="2732" y="4969"/>
                </a:lnTo>
                <a:lnTo>
                  <a:pt x="2827" y="4969"/>
                </a:lnTo>
                <a:lnTo>
                  <a:pt x="2858" y="4938"/>
                </a:lnTo>
                <a:lnTo>
                  <a:pt x="2889" y="4938"/>
                </a:lnTo>
                <a:lnTo>
                  <a:pt x="2952" y="4905"/>
                </a:lnTo>
                <a:lnTo>
                  <a:pt x="3015" y="4839"/>
                </a:lnTo>
                <a:lnTo>
                  <a:pt x="3078" y="4775"/>
                </a:lnTo>
                <a:lnTo>
                  <a:pt x="3108" y="4709"/>
                </a:lnTo>
                <a:lnTo>
                  <a:pt x="3172" y="4678"/>
                </a:lnTo>
                <a:lnTo>
                  <a:pt x="3235" y="4645"/>
                </a:lnTo>
                <a:lnTo>
                  <a:pt x="3267" y="4645"/>
                </a:lnTo>
                <a:lnTo>
                  <a:pt x="3328" y="4612"/>
                </a:lnTo>
                <a:lnTo>
                  <a:pt x="3360" y="4645"/>
                </a:lnTo>
                <a:lnTo>
                  <a:pt x="3454" y="4678"/>
                </a:lnTo>
                <a:lnTo>
                  <a:pt x="3454" y="4612"/>
                </a:lnTo>
                <a:lnTo>
                  <a:pt x="3454" y="4579"/>
                </a:lnTo>
                <a:lnTo>
                  <a:pt x="3454" y="4547"/>
                </a:lnTo>
                <a:lnTo>
                  <a:pt x="3422" y="4514"/>
                </a:lnTo>
                <a:lnTo>
                  <a:pt x="3391" y="4514"/>
                </a:lnTo>
                <a:lnTo>
                  <a:pt x="3328" y="4547"/>
                </a:lnTo>
                <a:lnTo>
                  <a:pt x="3298" y="4514"/>
                </a:lnTo>
                <a:lnTo>
                  <a:pt x="3267" y="4482"/>
                </a:lnTo>
                <a:lnTo>
                  <a:pt x="3235" y="4418"/>
                </a:lnTo>
                <a:lnTo>
                  <a:pt x="3235" y="4352"/>
                </a:lnTo>
                <a:lnTo>
                  <a:pt x="3203" y="4287"/>
                </a:lnTo>
                <a:lnTo>
                  <a:pt x="3203" y="4254"/>
                </a:lnTo>
                <a:lnTo>
                  <a:pt x="3172" y="4222"/>
                </a:lnTo>
                <a:lnTo>
                  <a:pt x="3140" y="4190"/>
                </a:lnTo>
                <a:lnTo>
                  <a:pt x="3015" y="4092"/>
                </a:lnTo>
                <a:lnTo>
                  <a:pt x="2952" y="4027"/>
                </a:lnTo>
                <a:lnTo>
                  <a:pt x="2858" y="3994"/>
                </a:lnTo>
                <a:lnTo>
                  <a:pt x="2827" y="3962"/>
                </a:lnTo>
                <a:lnTo>
                  <a:pt x="2795" y="3931"/>
                </a:lnTo>
                <a:lnTo>
                  <a:pt x="2764" y="3931"/>
                </a:lnTo>
                <a:lnTo>
                  <a:pt x="2732" y="3898"/>
                </a:lnTo>
                <a:lnTo>
                  <a:pt x="2764" y="3865"/>
                </a:lnTo>
                <a:lnTo>
                  <a:pt x="2764" y="3832"/>
                </a:lnTo>
                <a:lnTo>
                  <a:pt x="2795" y="3800"/>
                </a:lnTo>
                <a:lnTo>
                  <a:pt x="2827" y="3800"/>
                </a:lnTo>
                <a:lnTo>
                  <a:pt x="2889" y="3767"/>
                </a:lnTo>
                <a:lnTo>
                  <a:pt x="2983" y="3767"/>
                </a:lnTo>
                <a:lnTo>
                  <a:pt x="3047" y="3734"/>
                </a:lnTo>
                <a:lnTo>
                  <a:pt x="3047" y="3702"/>
                </a:lnTo>
                <a:lnTo>
                  <a:pt x="3047" y="3605"/>
                </a:lnTo>
                <a:lnTo>
                  <a:pt x="3015" y="3508"/>
                </a:lnTo>
                <a:lnTo>
                  <a:pt x="3015" y="3474"/>
                </a:lnTo>
                <a:lnTo>
                  <a:pt x="3047" y="3411"/>
                </a:lnTo>
                <a:lnTo>
                  <a:pt x="3047" y="3312"/>
                </a:lnTo>
                <a:lnTo>
                  <a:pt x="3047" y="3280"/>
                </a:lnTo>
                <a:lnTo>
                  <a:pt x="3078" y="3280"/>
                </a:lnTo>
                <a:lnTo>
                  <a:pt x="3108" y="3215"/>
                </a:lnTo>
                <a:lnTo>
                  <a:pt x="3140" y="3215"/>
                </a:lnTo>
                <a:lnTo>
                  <a:pt x="3172" y="3183"/>
                </a:lnTo>
                <a:lnTo>
                  <a:pt x="3172" y="3052"/>
                </a:lnTo>
                <a:lnTo>
                  <a:pt x="3172" y="2988"/>
                </a:lnTo>
                <a:lnTo>
                  <a:pt x="3203" y="2891"/>
                </a:lnTo>
                <a:lnTo>
                  <a:pt x="3235" y="2859"/>
                </a:lnTo>
                <a:lnTo>
                  <a:pt x="3267" y="2826"/>
                </a:lnTo>
                <a:lnTo>
                  <a:pt x="3328" y="2760"/>
                </a:lnTo>
                <a:lnTo>
                  <a:pt x="3391" y="2695"/>
                </a:lnTo>
                <a:lnTo>
                  <a:pt x="3422" y="2664"/>
                </a:lnTo>
                <a:lnTo>
                  <a:pt x="3454" y="2631"/>
                </a:lnTo>
                <a:lnTo>
                  <a:pt x="3486" y="2500"/>
                </a:lnTo>
                <a:lnTo>
                  <a:pt x="3486" y="2404"/>
                </a:lnTo>
                <a:lnTo>
                  <a:pt x="3518" y="2274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46" name="Freeform 74"/>
          <p:cNvSpPr>
            <a:spLocks noChangeArrowheads="1"/>
          </p:cNvSpPr>
          <p:nvPr/>
        </p:nvSpPr>
        <p:spPr bwMode="auto">
          <a:xfrm>
            <a:off x="4802188" y="2351088"/>
            <a:ext cx="585788" cy="525463"/>
          </a:xfrm>
          <a:custGeom>
            <a:avLst/>
            <a:gdLst>
              <a:gd name="T0" fmla="*/ 31 w 1632"/>
              <a:gd name="T1" fmla="*/ 1039 h 1462"/>
              <a:gd name="T2" fmla="*/ 93 w 1632"/>
              <a:gd name="T3" fmla="*/ 1007 h 1462"/>
              <a:gd name="T4" fmla="*/ 313 w 1632"/>
              <a:gd name="T5" fmla="*/ 1007 h 1462"/>
              <a:gd name="T6" fmla="*/ 344 w 1632"/>
              <a:gd name="T7" fmla="*/ 909 h 1462"/>
              <a:gd name="T8" fmla="*/ 376 w 1632"/>
              <a:gd name="T9" fmla="*/ 877 h 1462"/>
              <a:gd name="T10" fmla="*/ 471 w 1632"/>
              <a:gd name="T11" fmla="*/ 877 h 1462"/>
              <a:gd name="T12" fmla="*/ 565 w 1632"/>
              <a:gd name="T13" fmla="*/ 909 h 1462"/>
              <a:gd name="T14" fmla="*/ 691 w 1632"/>
              <a:gd name="T15" fmla="*/ 941 h 1462"/>
              <a:gd name="T16" fmla="*/ 941 w 1632"/>
              <a:gd name="T17" fmla="*/ 1137 h 1462"/>
              <a:gd name="T18" fmla="*/ 1224 w 1632"/>
              <a:gd name="T19" fmla="*/ 1299 h 1462"/>
              <a:gd name="T20" fmla="*/ 1349 w 1632"/>
              <a:gd name="T21" fmla="*/ 1364 h 1462"/>
              <a:gd name="T22" fmla="*/ 1444 w 1632"/>
              <a:gd name="T23" fmla="*/ 1428 h 1462"/>
              <a:gd name="T24" fmla="*/ 1507 w 1632"/>
              <a:gd name="T25" fmla="*/ 1461 h 1462"/>
              <a:gd name="T26" fmla="*/ 1569 w 1632"/>
              <a:gd name="T27" fmla="*/ 1397 h 1462"/>
              <a:gd name="T28" fmla="*/ 1631 w 1632"/>
              <a:gd name="T29" fmla="*/ 1332 h 1462"/>
              <a:gd name="T30" fmla="*/ 1569 w 1632"/>
              <a:gd name="T31" fmla="*/ 1299 h 1462"/>
              <a:gd name="T32" fmla="*/ 1507 w 1632"/>
              <a:gd name="T33" fmla="*/ 1234 h 1462"/>
              <a:gd name="T34" fmla="*/ 1444 w 1632"/>
              <a:gd name="T35" fmla="*/ 1201 h 1462"/>
              <a:gd name="T36" fmla="*/ 1444 w 1632"/>
              <a:gd name="T37" fmla="*/ 1137 h 1462"/>
              <a:gd name="T38" fmla="*/ 1349 w 1632"/>
              <a:gd name="T39" fmla="*/ 1104 h 1462"/>
              <a:gd name="T40" fmla="*/ 1287 w 1632"/>
              <a:gd name="T41" fmla="*/ 1071 h 1462"/>
              <a:gd name="T42" fmla="*/ 1256 w 1632"/>
              <a:gd name="T43" fmla="*/ 1039 h 1462"/>
              <a:gd name="T44" fmla="*/ 1161 w 1632"/>
              <a:gd name="T45" fmla="*/ 941 h 1462"/>
              <a:gd name="T46" fmla="*/ 1067 w 1632"/>
              <a:gd name="T47" fmla="*/ 845 h 1462"/>
              <a:gd name="T48" fmla="*/ 1004 w 1632"/>
              <a:gd name="T49" fmla="*/ 811 h 1462"/>
              <a:gd name="T50" fmla="*/ 910 w 1632"/>
              <a:gd name="T51" fmla="*/ 779 h 1462"/>
              <a:gd name="T52" fmla="*/ 846 w 1632"/>
              <a:gd name="T53" fmla="*/ 747 h 1462"/>
              <a:gd name="T54" fmla="*/ 816 w 1632"/>
              <a:gd name="T55" fmla="*/ 681 h 1462"/>
              <a:gd name="T56" fmla="*/ 785 w 1632"/>
              <a:gd name="T57" fmla="*/ 747 h 1462"/>
              <a:gd name="T58" fmla="*/ 754 w 1632"/>
              <a:gd name="T59" fmla="*/ 715 h 1462"/>
              <a:gd name="T60" fmla="*/ 722 w 1632"/>
              <a:gd name="T61" fmla="*/ 649 h 1462"/>
              <a:gd name="T62" fmla="*/ 691 w 1632"/>
              <a:gd name="T63" fmla="*/ 585 h 1462"/>
              <a:gd name="T64" fmla="*/ 691 w 1632"/>
              <a:gd name="T65" fmla="*/ 519 h 1462"/>
              <a:gd name="T66" fmla="*/ 626 w 1632"/>
              <a:gd name="T67" fmla="*/ 487 h 1462"/>
              <a:gd name="T68" fmla="*/ 565 w 1632"/>
              <a:gd name="T69" fmla="*/ 325 h 1462"/>
              <a:gd name="T70" fmla="*/ 533 w 1632"/>
              <a:gd name="T71" fmla="*/ 163 h 1462"/>
              <a:gd name="T72" fmla="*/ 471 w 1632"/>
              <a:gd name="T73" fmla="*/ 65 h 1462"/>
              <a:gd name="T74" fmla="*/ 471 w 1632"/>
              <a:gd name="T75" fmla="*/ 0 h 1462"/>
              <a:gd name="T76" fmla="*/ 408 w 1632"/>
              <a:gd name="T77" fmla="*/ 32 h 1462"/>
              <a:gd name="T78" fmla="*/ 408 w 1632"/>
              <a:gd name="T79" fmla="*/ 130 h 1462"/>
              <a:gd name="T80" fmla="*/ 313 w 1632"/>
              <a:gd name="T81" fmla="*/ 195 h 1462"/>
              <a:gd name="T82" fmla="*/ 188 w 1632"/>
              <a:gd name="T83" fmla="*/ 227 h 1462"/>
              <a:gd name="T84" fmla="*/ 93 w 1632"/>
              <a:gd name="T85" fmla="*/ 292 h 1462"/>
              <a:gd name="T86" fmla="*/ 93 w 1632"/>
              <a:gd name="T87" fmla="*/ 389 h 1462"/>
              <a:gd name="T88" fmla="*/ 93 w 1632"/>
              <a:gd name="T89" fmla="*/ 455 h 1462"/>
              <a:gd name="T90" fmla="*/ 63 w 1632"/>
              <a:gd name="T91" fmla="*/ 585 h 1462"/>
              <a:gd name="T92" fmla="*/ 0 w 1632"/>
              <a:gd name="T93" fmla="*/ 715 h 1462"/>
              <a:gd name="T94" fmla="*/ 0 w 1632"/>
              <a:gd name="T95" fmla="*/ 877 h 1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632" h="1462">
                <a:moveTo>
                  <a:pt x="31" y="1007"/>
                </a:moveTo>
                <a:lnTo>
                  <a:pt x="31" y="1039"/>
                </a:lnTo>
                <a:lnTo>
                  <a:pt x="63" y="1039"/>
                </a:lnTo>
                <a:lnTo>
                  <a:pt x="93" y="1007"/>
                </a:lnTo>
                <a:lnTo>
                  <a:pt x="157" y="1007"/>
                </a:lnTo>
                <a:lnTo>
                  <a:pt x="313" y="1007"/>
                </a:lnTo>
                <a:lnTo>
                  <a:pt x="313" y="941"/>
                </a:lnTo>
                <a:lnTo>
                  <a:pt x="344" y="909"/>
                </a:lnTo>
                <a:lnTo>
                  <a:pt x="344" y="877"/>
                </a:lnTo>
                <a:lnTo>
                  <a:pt x="376" y="877"/>
                </a:lnTo>
                <a:lnTo>
                  <a:pt x="408" y="845"/>
                </a:lnTo>
                <a:lnTo>
                  <a:pt x="471" y="877"/>
                </a:lnTo>
                <a:lnTo>
                  <a:pt x="502" y="909"/>
                </a:lnTo>
                <a:lnTo>
                  <a:pt x="565" y="909"/>
                </a:lnTo>
                <a:lnTo>
                  <a:pt x="626" y="909"/>
                </a:lnTo>
                <a:lnTo>
                  <a:pt x="691" y="941"/>
                </a:lnTo>
                <a:lnTo>
                  <a:pt x="816" y="1039"/>
                </a:lnTo>
                <a:lnTo>
                  <a:pt x="941" y="1137"/>
                </a:lnTo>
                <a:lnTo>
                  <a:pt x="1161" y="1267"/>
                </a:lnTo>
                <a:lnTo>
                  <a:pt x="1224" y="1299"/>
                </a:lnTo>
                <a:lnTo>
                  <a:pt x="1287" y="1332"/>
                </a:lnTo>
                <a:lnTo>
                  <a:pt x="1349" y="1364"/>
                </a:lnTo>
                <a:lnTo>
                  <a:pt x="1381" y="1397"/>
                </a:lnTo>
                <a:lnTo>
                  <a:pt x="1444" y="1428"/>
                </a:lnTo>
                <a:lnTo>
                  <a:pt x="1476" y="1461"/>
                </a:lnTo>
                <a:lnTo>
                  <a:pt x="1507" y="1461"/>
                </a:lnTo>
                <a:lnTo>
                  <a:pt x="1538" y="1428"/>
                </a:lnTo>
                <a:lnTo>
                  <a:pt x="1569" y="1397"/>
                </a:lnTo>
                <a:lnTo>
                  <a:pt x="1631" y="1364"/>
                </a:lnTo>
                <a:lnTo>
                  <a:pt x="1631" y="1332"/>
                </a:lnTo>
                <a:lnTo>
                  <a:pt x="1600" y="1332"/>
                </a:lnTo>
                <a:lnTo>
                  <a:pt x="1569" y="1299"/>
                </a:lnTo>
                <a:lnTo>
                  <a:pt x="1538" y="1267"/>
                </a:lnTo>
                <a:lnTo>
                  <a:pt x="1507" y="1234"/>
                </a:lnTo>
                <a:lnTo>
                  <a:pt x="1476" y="1234"/>
                </a:lnTo>
                <a:lnTo>
                  <a:pt x="1444" y="1201"/>
                </a:lnTo>
                <a:lnTo>
                  <a:pt x="1444" y="1169"/>
                </a:lnTo>
                <a:lnTo>
                  <a:pt x="1444" y="1137"/>
                </a:lnTo>
                <a:lnTo>
                  <a:pt x="1412" y="1137"/>
                </a:lnTo>
                <a:lnTo>
                  <a:pt x="1349" y="1104"/>
                </a:lnTo>
                <a:lnTo>
                  <a:pt x="1317" y="1071"/>
                </a:lnTo>
                <a:lnTo>
                  <a:pt x="1287" y="1071"/>
                </a:lnTo>
                <a:lnTo>
                  <a:pt x="1256" y="1071"/>
                </a:lnTo>
                <a:lnTo>
                  <a:pt x="1256" y="1039"/>
                </a:lnTo>
                <a:lnTo>
                  <a:pt x="1224" y="1007"/>
                </a:lnTo>
                <a:lnTo>
                  <a:pt x="1161" y="941"/>
                </a:lnTo>
                <a:lnTo>
                  <a:pt x="1129" y="877"/>
                </a:lnTo>
                <a:lnTo>
                  <a:pt x="1067" y="845"/>
                </a:lnTo>
                <a:lnTo>
                  <a:pt x="1036" y="845"/>
                </a:lnTo>
                <a:lnTo>
                  <a:pt x="1004" y="811"/>
                </a:lnTo>
                <a:lnTo>
                  <a:pt x="941" y="811"/>
                </a:lnTo>
                <a:lnTo>
                  <a:pt x="910" y="779"/>
                </a:lnTo>
                <a:lnTo>
                  <a:pt x="878" y="779"/>
                </a:lnTo>
                <a:lnTo>
                  <a:pt x="846" y="747"/>
                </a:lnTo>
                <a:lnTo>
                  <a:pt x="846" y="715"/>
                </a:lnTo>
                <a:lnTo>
                  <a:pt x="816" y="681"/>
                </a:lnTo>
                <a:lnTo>
                  <a:pt x="785" y="681"/>
                </a:lnTo>
                <a:lnTo>
                  <a:pt x="785" y="747"/>
                </a:lnTo>
                <a:lnTo>
                  <a:pt x="754" y="747"/>
                </a:lnTo>
                <a:lnTo>
                  <a:pt x="754" y="715"/>
                </a:lnTo>
                <a:lnTo>
                  <a:pt x="722" y="681"/>
                </a:lnTo>
                <a:lnTo>
                  <a:pt x="722" y="649"/>
                </a:lnTo>
                <a:lnTo>
                  <a:pt x="691" y="617"/>
                </a:lnTo>
                <a:lnTo>
                  <a:pt x="691" y="585"/>
                </a:lnTo>
                <a:lnTo>
                  <a:pt x="659" y="552"/>
                </a:lnTo>
                <a:lnTo>
                  <a:pt x="691" y="519"/>
                </a:lnTo>
                <a:lnTo>
                  <a:pt x="659" y="519"/>
                </a:lnTo>
                <a:lnTo>
                  <a:pt x="626" y="487"/>
                </a:lnTo>
                <a:lnTo>
                  <a:pt x="626" y="422"/>
                </a:lnTo>
                <a:lnTo>
                  <a:pt x="565" y="325"/>
                </a:lnTo>
                <a:lnTo>
                  <a:pt x="533" y="195"/>
                </a:lnTo>
                <a:lnTo>
                  <a:pt x="533" y="163"/>
                </a:lnTo>
                <a:lnTo>
                  <a:pt x="502" y="97"/>
                </a:lnTo>
                <a:lnTo>
                  <a:pt x="471" y="65"/>
                </a:lnTo>
                <a:lnTo>
                  <a:pt x="471" y="32"/>
                </a:lnTo>
                <a:lnTo>
                  <a:pt x="471" y="0"/>
                </a:lnTo>
                <a:lnTo>
                  <a:pt x="439" y="0"/>
                </a:lnTo>
                <a:lnTo>
                  <a:pt x="408" y="32"/>
                </a:lnTo>
                <a:lnTo>
                  <a:pt x="408" y="97"/>
                </a:lnTo>
                <a:lnTo>
                  <a:pt x="408" y="130"/>
                </a:lnTo>
                <a:lnTo>
                  <a:pt x="344" y="163"/>
                </a:lnTo>
                <a:lnTo>
                  <a:pt x="313" y="195"/>
                </a:lnTo>
                <a:lnTo>
                  <a:pt x="251" y="227"/>
                </a:lnTo>
                <a:lnTo>
                  <a:pt x="188" y="227"/>
                </a:lnTo>
                <a:lnTo>
                  <a:pt x="125" y="259"/>
                </a:lnTo>
                <a:lnTo>
                  <a:pt x="93" y="292"/>
                </a:lnTo>
                <a:lnTo>
                  <a:pt x="93" y="325"/>
                </a:lnTo>
                <a:lnTo>
                  <a:pt x="93" y="389"/>
                </a:lnTo>
                <a:lnTo>
                  <a:pt x="93" y="422"/>
                </a:lnTo>
                <a:lnTo>
                  <a:pt x="93" y="455"/>
                </a:lnTo>
                <a:lnTo>
                  <a:pt x="93" y="519"/>
                </a:lnTo>
                <a:lnTo>
                  <a:pt x="63" y="585"/>
                </a:lnTo>
                <a:lnTo>
                  <a:pt x="31" y="681"/>
                </a:lnTo>
                <a:lnTo>
                  <a:pt x="0" y="715"/>
                </a:lnTo>
                <a:lnTo>
                  <a:pt x="0" y="779"/>
                </a:lnTo>
                <a:lnTo>
                  <a:pt x="0" y="877"/>
                </a:lnTo>
                <a:lnTo>
                  <a:pt x="31" y="1007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47" name="Freeform 75"/>
          <p:cNvSpPr>
            <a:spLocks noChangeArrowheads="1"/>
          </p:cNvSpPr>
          <p:nvPr/>
        </p:nvSpPr>
        <p:spPr bwMode="auto">
          <a:xfrm>
            <a:off x="4802188" y="2351088"/>
            <a:ext cx="585788" cy="525463"/>
          </a:xfrm>
          <a:custGeom>
            <a:avLst/>
            <a:gdLst>
              <a:gd name="T0" fmla="*/ 31 w 1632"/>
              <a:gd name="T1" fmla="*/ 1039 h 1462"/>
              <a:gd name="T2" fmla="*/ 93 w 1632"/>
              <a:gd name="T3" fmla="*/ 1007 h 1462"/>
              <a:gd name="T4" fmla="*/ 313 w 1632"/>
              <a:gd name="T5" fmla="*/ 1007 h 1462"/>
              <a:gd name="T6" fmla="*/ 344 w 1632"/>
              <a:gd name="T7" fmla="*/ 909 h 1462"/>
              <a:gd name="T8" fmla="*/ 376 w 1632"/>
              <a:gd name="T9" fmla="*/ 877 h 1462"/>
              <a:gd name="T10" fmla="*/ 471 w 1632"/>
              <a:gd name="T11" fmla="*/ 877 h 1462"/>
              <a:gd name="T12" fmla="*/ 565 w 1632"/>
              <a:gd name="T13" fmla="*/ 909 h 1462"/>
              <a:gd name="T14" fmla="*/ 691 w 1632"/>
              <a:gd name="T15" fmla="*/ 941 h 1462"/>
              <a:gd name="T16" fmla="*/ 941 w 1632"/>
              <a:gd name="T17" fmla="*/ 1137 h 1462"/>
              <a:gd name="T18" fmla="*/ 1224 w 1632"/>
              <a:gd name="T19" fmla="*/ 1299 h 1462"/>
              <a:gd name="T20" fmla="*/ 1349 w 1632"/>
              <a:gd name="T21" fmla="*/ 1364 h 1462"/>
              <a:gd name="T22" fmla="*/ 1444 w 1632"/>
              <a:gd name="T23" fmla="*/ 1428 h 1462"/>
              <a:gd name="T24" fmla="*/ 1507 w 1632"/>
              <a:gd name="T25" fmla="*/ 1461 h 1462"/>
              <a:gd name="T26" fmla="*/ 1569 w 1632"/>
              <a:gd name="T27" fmla="*/ 1397 h 1462"/>
              <a:gd name="T28" fmla="*/ 1631 w 1632"/>
              <a:gd name="T29" fmla="*/ 1332 h 1462"/>
              <a:gd name="T30" fmla="*/ 1569 w 1632"/>
              <a:gd name="T31" fmla="*/ 1299 h 1462"/>
              <a:gd name="T32" fmla="*/ 1507 w 1632"/>
              <a:gd name="T33" fmla="*/ 1234 h 1462"/>
              <a:gd name="T34" fmla="*/ 1444 w 1632"/>
              <a:gd name="T35" fmla="*/ 1201 h 1462"/>
              <a:gd name="T36" fmla="*/ 1444 w 1632"/>
              <a:gd name="T37" fmla="*/ 1137 h 1462"/>
              <a:gd name="T38" fmla="*/ 1349 w 1632"/>
              <a:gd name="T39" fmla="*/ 1104 h 1462"/>
              <a:gd name="T40" fmla="*/ 1287 w 1632"/>
              <a:gd name="T41" fmla="*/ 1071 h 1462"/>
              <a:gd name="T42" fmla="*/ 1256 w 1632"/>
              <a:gd name="T43" fmla="*/ 1039 h 1462"/>
              <a:gd name="T44" fmla="*/ 1161 w 1632"/>
              <a:gd name="T45" fmla="*/ 941 h 1462"/>
              <a:gd name="T46" fmla="*/ 1067 w 1632"/>
              <a:gd name="T47" fmla="*/ 845 h 1462"/>
              <a:gd name="T48" fmla="*/ 1004 w 1632"/>
              <a:gd name="T49" fmla="*/ 811 h 1462"/>
              <a:gd name="T50" fmla="*/ 910 w 1632"/>
              <a:gd name="T51" fmla="*/ 779 h 1462"/>
              <a:gd name="T52" fmla="*/ 846 w 1632"/>
              <a:gd name="T53" fmla="*/ 747 h 1462"/>
              <a:gd name="T54" fmla="*/ 816 w 1632"/>
              <a:gd name="T55" fmla="*/ 681 h 1462"/>
              <a:gd name="T56" fmla="*/ 785 w 1632"/>
              <a:gd name="T57" fmla="*/ 747 h 1462"/>
              <a:gd name="T58" fmla="*/ 754 w 1632"/>
              <a:gd name="T59" fmla="*/ 715 h 1462"/>
              <a:gd name="T60" fmla="*/ 722 w 1632"/>
              <a:gd name="T61" fmla="*/ 649 h 1462"/>
              <a:gd name="T62" fmla="*/ 691 w 1632"/>
              <a:gd name="T63" fmla="*/ 585 h 1462"/>
              <a:gd name="T64" fmla="*/ 691 w 1632"/>
              <a:gd name="T65" fmla="*/ 519 h 1462"/>
              <a:gd name="T66" fmla="*/ 626 w 1632"/>
              <a:gd name="T67" fmla="*/ 487 h 1462"/>
              <a:gd name="T68" fmla="*/ 565 w 1632"/>
              <a:gd name="T69" fmla="*/ 325 h 1462"/>
              <a:gd name="T70" fmla="*/ 533 w 1632"/>
              <a:gd name="T71" fmla="*/ 163 h 1462"/>
              <a:gd name="T72" fmla="*/ 471 w 1632"/>
              <a:gd name="T73" fmla="*/ 65 h 1462"/>
              <a:gd name="T74" fmla="*/ 471 w 1632"/>
              <a:gd name="T75" fmla="*/ 0 h 1462"/>
              <a:gd name="T76" fmla="*/ 408 w 1632"/>
              <a:gd name="T77" fmla="*/ 32 h 1462"/>
              <a:gd name="T78" fmla="*/ 408 w 1632"/>
              <a:gd name="T79" fmla="*/ 130 h 1462"/>
              <a:gd name="T80" fmla="*/ 313 w 1632"/>
              <a:gd name="T81" fmla="*/ 195 h 1462"/>
              <a:gd name="T82" fmla="*/ 188 w 1632"/>
              <a:gd name="T83" fmla="*/ 227 h 1462"/>
              <a:gd name="T84" fmla="*/ 93 w 1632"/>
              <a:gd name="T85" fmla="*/ 292 h 1462"/>
              <a:gd name="T86" fmla="*/ 93 w 1632"/>
              <a:gd name="T87" fmla="*/ 389 h 1462"/>
              <a:gd name="T88" fmla="*/ 93 w 1632"/>
              <a:gd name="T89" fmla="*/ 455 h 1462"/>
              <a:gd name="T90" fmla="*/ 63 w 1632"/>
              <a:gd name="T91" fmla="*/ 585 h 1462"/>
              <a:gd name="T92" fmla="*/ 0 w 1632"/>
              <a:gd name="T93" fmla="*/ 715 h 1462"/>
              <a:gd name="T94" fmla="*/ 0 w 1632"/>
              <a:gd name="T95" fmla="*/ 877 h 1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632" h="1462">
                <a:moveTo>
                  <a:pt x="31" y="1007"/>
                </a:moveTo>
                <a:lnTo>
                  <a:pt x="31" y="1039"/>
                </a:lnTo>
                <a:lnTo>
                  <a:pt x="63" y="1039"/>
                </a:lnTo>
                <a:lnTo>
                  <a:pt x="93" y="1007"/>
                </a:lnTo>
                <a:lnTo>
                  <a:pt x="157" y="1007"/>
                </a:lnTo>
                <a:lnTo>
                  <a:pt x="313" y="1007"/>
                </a:lnTo>
                <a:lnTo>
                  <a:pt x="313" y="941"/>
                </a:lnTo>
                <a:lnTo>
                  <a:pt x="344" y="909"/>
                </a:lnTo>
                <a:lnTo>
                  <a:pt x="344" y="877"/>
                </a:lnTo>
                <a:lnTo>
                  <a:pt x="376" y="877"/>
                </a:lnTo>
                <a:lnTo>
                  <a:pt x="408" y="845"/>
                </a:lnTo>
                <a:lnTo>
                  <a:pt x="471" y="877"/>
                </a:lnTo>
                <a:lnTo>
                  <a:pt x="502" y="909"/>
                </a:lnTo>
                <a:lnTo>
                  <a:pt x="565" y="909"/>
                </a:lnTo>
                <a:lnTo>
                  <a:pt x="626" y="909"/>
                </a:lnTo>
                <a:lnTo>
                  <a:pt x="691" y="941"/>
                </a:lnTo>
                <a:lnTo>
                  <a:pt x="816" y="1039"/>
                </a:lnTo>
                <a:lnTo>
                  <a:pt x="941" y="1137"/>
                </a:lnTo>
                <a:lnTo>
                  <a:pt x="1161" y="1267"/>
                </a:lnTo>
                <a:lnTo>
                  <a:pt x="1224" y="1299"/>
                </a:lnTo>
                <a:lnTo>
                  <a:pt x="1287" y="1332"/>
                </a:lnTo>
                <a:lnTo>
                  <a:pt x="1349" y="1364"/>
                </a:lnTo>
                <a:lnTo>
                  <a:pt x="1381" y="1397"/>
                </a:lnTo>
                <a:lnTo>
                  <a:pt x="1444" y="1428"/>
                </a:lnTo>
                <a:lnTo>
                  <a:pt x="1476" y="1461"/>
                </a:lnTo>
                <a:lnTo>
                  <a:pt x="1507" y="1461"/>
                </a:lnTo>
                <a:lnTo>
                  <a:pt x="1538" y="1428"/>
                </a:lnTo>
                <a:lnTo>
                  <a:pt x="1569" y="1397"/>
                </a:lnTo>
                <a:lnTo>
                  <a:pt x="1631" y="1364"/>
                </a:lnTo>
                <a:lnTo>
                  <a:pt x="1631" y="1332"/>
                </a:lnTo>
                <a:lnTo>
                  <a:pt x="1600" y="1332"/>
                </a:lnTo>
                <a:lnTo>
                  <a:pt x="1569" y="1299"/>
                </a:lnTo>
                <a:lnTo>
                  <a:pt x="1538" y="1267"/>
                </a:lnTo>
                <a:lnTo>
                  <a:pt x="1507" y="1234"/>
                </a:lnTo>
                <a:lnTo>
                  <a:pt x="1476" y="1234"/>
                </a:lnTo>
                <a:lnTo>
                  <a:pt x="1444" y="1201"/>
                </a:lnTo>
                <a:lnTo>
                  <a:pt x="1444" y="1169"/>
                </a:lnTo>
                <a:lnTo>
                  <a:pt x="1444" y="1137"/>
                </a:lnTo>
                <a:lnTo>
                  <a:pt x="1412" y="1137"/>
                </a:lnTo>
                <a:lnTo>
                  <a:pt x="1349" y="1104"/>
                </a:lnTo>
                <a:lnTo>
                  <a:pt x="1317" y="1071"/>
                </a:lnTo>
                <a:lnTo>
                  <a:pt x="1287" y="1071"/>
                </a:lnTo>
                <a:lnTo>
                  <a:pt x="1256" y="1071"/>
                </a:lnTo>
                <a:lnTo>
                  <a:pt x="1256" y="1039"/>
                </a:lnTo>
                <a:lnTo>
                  <a:pt x="1224" y="1007"/>
                </a:lnTo>
                <a:lnTo>
                  <a:pt x="1161" y="941"/>
                </a:lnTo>
                <a:lnTo>
                  <a:pt x="1129" y="877"/>
                </a:lnTo>
                <a:lnTo>
                  <a:pt x="1067" y="845"/>
                </a:lnTo>
                <a:lnTo>
                  <a:pt x="1036" y="845"/>
                </a:lnTo>
                <a:lnTo>
                  <a:pt x="1004" y="811"/>
                </a:lnTo>
                <a:lnTo>
                  <a:pt x="941" y="811"/>
                </a:lnTo>
                <a:lnTo>
                  <a:pt x="910" y="779"/>
                </a:lnTo>
                <a:lnTo>
                  <a:pt x="878" y="779"/>
                </a:lnTo>
                <a:lnTo>
                  <a:pt x="846" y="747"/>
                </a:lnTo>
                <a:lnTo>
                  <a:pt x="846" y="715"/>
                </a:lnTo>
                <a:lnTo>
                  <a:pt x="816" y="681"/>
                </a:lnTo>
                <a:lnTo>
                  <a:pt x="785" y="681"/>
                </a:lnTo>
                <a:lnTo>
                  <a:pt x="785" y="747"/>
                </a:lnTo>
                <a:lnTo>
                  <a:pt x="754" y="747"/>
                </a:lnTo>
                <a:lnTo>
                  <a:pt x="754" y="715"/>
                </a:lnTo>
                <a:lnTo>
                  <a:pt x="722" y="681"/>
                </a:lnTo>
                <a:lnTo>
                  <a:pt x="722" y="649"/>
                </a:lnTo>
                <a:lnTo>
                  <a:pt x="691" y="617"/>
                </a:lnTo>
                <a:lnTo>
                  <a:pt x="691" y="585"/>
                </a:lnTo>
                <a:lnTo>
                  <a:pt x="659" y="552"/>
                </a:lnTo>
                <a:lnTo>
                  <a:pt x="691" y="519"/>
                </a:lnTo>
                <a:lnTo>
                  <a:pt x="659" y="519"/>
                </a:lnTo>
                <a:lnTo>
                  <a:pt x="626" y="487"/>
                </a:lnTo>
                <a:lnTo>
                  <a:pt x="626" y="422"/>
                </a:lnTo>
                <a:lnTo>
                  <a:pt x="565" y="325"/>
                </a:lnTo>
                <a:lnTo>
                  <a:pt x="533" y="195"/>
                </a:lnTo>
                <a:lnTo>
                  <a:pt x="533" y="163"/>
                </a:lnTo>
                <a:lnTo>
                  <a:pt x="502" y="97"/>
                </a:lnTo>
                <a:lnTo>
                  <a:pt x="471" y="65"/>
                </a:lnTo>
                <a:lnTo>
                  <a:pt x="471" y="32"/>
                </a:lnTo>
                <a:lnTo>
                  <a:pt x="471" y="0"/>
                </a:lnTo>
                <a:lnTo>
                  <a:pt x="439" y="0"/>
                </a:lnTo>
                <a:lnTo>
                  <a:pt x="408" y="32"/>
                </a:lnTo>
                <a:lnTo>
                  <a:pt x="408" y="97"/>
                </a:lnTo>
                <a:lnTo>
                  <a:pt x="408" y="130"/>
                </a:lnTo>
                <a:lnTo>
                  <a:pt x="344" y="163"/>
                </a:lnTo>
                <a:lnTo>
                  <a:pt x="313" y="195"/>
                </a:lnTo>
                <a:lnTo>
                  <a:pt x="251" y="227"/>
                </a:lnTo>
                <a:lnTo>
                  <a:pt x="188" y="227"/>
                </a:lnTo>
                <a:lnTo>
                  <a:pt x="125" y="259"/>
                </a:lnTo>
                <a:lnTo>
                  <a:pt x="93" y="292"/>
                </a:lnTo>
                <a:lnTo>
                  <a:pt x="93" y="325"/>
                </a:lnTo>
                <a:lnTo>
                  <a:pt x="93" y="389"/>
                </a:lnTo>
                <a:lnTo>
                  <a:pt x="93" y="422"/>
                </a:lnTo>
                <a:lnTo>
                  <a:pt x="93" y="455"/>
                </a:lnTo>
                <a:lnTo>
                  <a:pt x="93" y="519"/>
                </a:lnTo>
                <a:lnTo>
                  <a:pt x="63" y="585"/>
                </a:lnTo>
                <a:lnTo>
                  <a:pt x="31" y="681"/>
                </a:lnTo>
                <a:lnTo>
                  <a:pt x="0" y="715"/>
                </a:lnTo>
                <a:lnTo>
                  <a:pt x="0" y="779"/>
                </a:lnTo>
                <a:lnTo>
                  <a:pt x="0" y="877"/>
                </a:lnTo>
                <a:lnTo>
                  <a:pt x="31" y="1007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fr-FR"/>
          </a:p>
        </p:txBody>
      </p:sp>
      <p:sp>
        <p:nvSpPr>
          <p:cNvPr id="3148" name="Freeform 76"/>
          <p:cNvSpPr>
            <a:spLocks noChangeArrowheads="1"/>
          </p:cNvSpPr>
          <p:nvPr/>
        </p:nvSpPr>
        <p:spPr bwMode="auto">
          <a:xfrm>
            <a:off x="4519358" y="2655887"/>
            <a:ext cx="1287463" cy="1038225"/>
          </a:xfrm>
          <a:custGeom>
            <a:avLst/>
            <a:gdLst>
              <a:gd name="T0" fmla="*/ 817 w 3580"/>
              <a:gd name="T1" fmla="*/ 194 h 2890"/>
              <a:gd name="T2" fmla="*/ 1067 w 3580"/>
              <a:gd name="T3" fmla="*/ 162 h 2890"/>
              <a:gd name="T4" fmla="*/ 1098 w 3580"/>
              <a:gd name="T5" fmla="*/ 32 h 2890"/>
              <a:gd name="T6" fmla="*/ 1225 w 3580"/>
              <a:gd name="T7" fmla="*/ 32 h 2890"/>
              <a:gd name="T8" fmla="*/ 1380 w 3580"/>
              <a:gd name="T9" fmla="*/ 64 h 2890"/>
              <a:gd name="T10" fmla="*/ 1695 w 3580"/>
              <a:gd name="T11" fmla="*/ 292 h 2890"/>
              <a:gd name="T12" fmla="*/ 2041 w 3580"/>
              <a:gd name="T13" fmla="*/ 487 h 2890"/>
              <a:gd name="T14" fmla="*/ 2197 w 3580"/>
              <a:gd name="T15" fmla="*/ 583 h 2890"/>
              <a:gd name="T16" fmla="*/ 2197 w 3580"/>
              <a:gd name="T17" fmla="*/ 681 h 2890"/>
              <a:gd name="T18" fmla="*/ 2103 w 3580"/>
              <a:gd name="T19" fmla="*/ 843 h 2890"/>
              <a:gd name="T20" fmla="*/ 2135 w 3580"/>
              <a:gd name="T21" fmla="*/ 974 h 2890"/>
              <a:gd name="T22" fmla="*/ 2385 w 3580"/>
              <a:gd name="T23" fmla="*/ 974 h 2890"/>
              <a:gd name="T24" fmla="*/ 2323 w 3580"/>
              <a:gd name="T25" fmla="*/ 1136 h 2890"/>
              <a:gd name="T26" fmla="*/ 2449 w 3580"/>
              <a:gd name="T27" fmla="*/ 1331 h 2890"/>
              <a:gd name="T28" fmla="*/ 3579 w 3580"/>
              <a:gd name="T29" fmla="*/ 1688 h 2890"/>
              <a:gd name="T30" fmla="*/ 2763 w 3580"/>
              <a:gd name="T31" fmla="*/ 2500 h 2890"/>
              <a:gd name="T32" fmla="*/ 2574 w 3580"/>
              <a:gd name="T33" fmla="*/ 2534 h 2890"/>
              <a:gd name="T34" fmla="*/ 2449 w 3580"/>
              <a:gd name="T35" fmla="*/ 2597 h 2890"/>
              <a:gd name="T36" fmla="*/ 2385 w 3580"/>
              <a:gd name="T37" fmla="*/ 2663 h 2890"/>
              <a:gd name="T38" fmla="*/ 2261 w 3580"/>
              <a:gd name="T39" fmla="*/ 2695 h 2890"/>
              <a:gd name="T40" fmla="*/ 2135 w 3580"/>
              <a:gd name="T41" fmla="*/ 2759 h 2890"/>
              <a:gd name="T42" fmla="*/ 1946 w 3580"/>
              <a:gd name="T43" fmla="*/ 2727 h 2890"/>
              <a:gd name="T44" fmla="*/ 1727 w 3580"/>
              <a:gd name="T45" fmla="*/ 2759 h 2890"/>
              <a:gd name="T46" fmla="*/ 1663 w 3580"/>
              <a:gd name="T47" fmla="*/ 2826 h 2890"/>
              <a:gd name="T48" fmla="*/ 1570 w 3580"/>
              <a:gd name="T49" fmla="*/ 2889 h 2890"/>
              <a:gd name="T50" fmla="*/ 1287 w 3580"/>
              <a:gd name="T51" fmla="*/ 2889 h 2890"/>
              <a:gd name="T52" fmla="*/ 1130 w 3580"/>
              <a:gd name="T53" fmla="*/ 2759 h 2890"/>
              <a:gd name="T54" fmla="*/ 942 w 3580"/>
              <a:gd name="T55" fmla="*/ 2629 h 2890"/>
              <a:gd name="T56" fmla="*/ 817 w 3580"/>
              <a:gd name="T57" fmla="*/ 2566 h 2890"/>
              <a:gd name="T58" fmla="*/ 722 w 3580"/>
              <a:gd name="T59" fmla="*/ 2566 h 2890"/>
              <a:gd name="T60" fmla="*/ 722 w 3580"/>
              <a:gd name="T61" fmla="*/ 2435 h 2890"/>
              <a:gd name="T62" fmla="*/ 595 w 3580"/>
              <a:gd name="T63" fmla="*/ 2435 h 2890"/>
              <a:gd name="T64" fmla="*/ 503 w 3580"/>
              <a:gd name="T65" fmla="*/ 2306 h 2890"/>
              <a:gd name="T66" fmla="*/ 471 w 3580"/>
              <a:gd name="T67" fmla="*/ 2142 h 2890"/>
              <a:gd name="T68" fmla="*/ 282 w 3580"/>
              <a:gd name="T69" fmla="*/ 1980 h 2890"/>
              <a:gd name="T70" fmla="*/ 94 w 3580"/>
              <a:gd name="T71" fmla="*/ 1850 h 2890"/>
              <a:gd name="T72" fmla="*/ 0 w 3580"/>
              <a:gd name="T73" fmla="*/ 1786 h 2890"/>
              <a:gd name="T74" fmla="*/ 63 w 3580"/>
              <a:gd name="T75" fmla="*/ 1688 h 2890"/>
              <a:gd name="T76" fmla="*/ 251 w 3580"/>
              <a:gd name="T77" fmla="*/ 1655 h 2890"/>
              <a:gd name="T78" fmla="*/ 314 w 3580"/>
              <a:gd name="T79" fmla="*/ 1493 h 2890"/>
              <a:gd name="T80" fmla="*/ 314 w 3580"/>
              <a:gd name="T81" fmla="*/ 1299 h 2890"/>
              <a:gd name="T82" fmla="*/ 345 w 3580"/>
              <a:gd name="T83" fmla="*/ 1168 h 2890"/>
              <a:gd name="T84" fmla="*/ 440 w 3580"/>
              <a:gd name="T85" fmla="*/ 1071 h 2890"/>
              <a:gd name="T86" fmla="*/ 471 w 3580"/>
              <a:gd name="T87" fmla="*/ 779 h 2890"/>
              <a:gd name="T88" fmla="*/ 595 w 3580"/>
              <a:gd name="T89" fmla="*/ 648 h 2890"/>
              <a:gd name="T90" fmla="*/ 722 w 3580"/>
              <a:gd name="T91" fmla="*/ 519 h 2890"/>
              <a:gd name="T92" fmla="*/ 785 w 3580"/>
              <a:gd name="T93" fmla="*/ 194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580" h="2890">
                <a:moveTo>
                  <a:pt x="785" y="162"/>
                </a:moveTo>
                <a:lnTo>
                  <a:pt x="785" y="194"/>
                </a:lnTo>
                <a:lnTo>
                  <a:pt x="817" y="194"/>
                </a:lnTo>
                <a:lnTo>
                  <a:pt x="847" y="162"/>
                </a:lnTo>
                <a:lnTo>
                  <a:pt x="911" y="162"/>
                </a:lnTo>
                <a:lnTo>
                  <a:pt x="1067" y="162"/>
                </a:lnTo>
                <a:lnTo>
                  <a:pt x="1067" y="95"/>
                </a:lnTo>
                <a:lnTo>
                  <a:pt x="1098" y="64"/>
                </a:lnTo>
                <a:lnTo>
                  <a:pt x="1098" y="32"/>
                </a:lnTo>
                <a:lnTo>
                  <a:pt x="1130" y="32"/>
                </a:lnTo>
                <a:lnTo>
                  <a:pt x="1161" y="0"/>
                </a:lnTo>
                <a:lnTo>
                  <a:pt x="1225" y="32"/>
                </a:lnTo>
                <a:lnTo>
                  <a:pt x="1256" y="64"/>
                </a:lnTo>
                <a:lnTo>
                  <a:pt x="1319" y="64"/>
                </a:lnTo>
                <a:lnTo>
                  <a:pt x="1380" y="64"/>
                </a:lnTo>
                <a:lnTo>
                  <a:pt x="1445" y="95"/>
                </a:lnTo>
                <a:lnTo>
                  <a:pt x="1570" y="194"/>
                </a:lnTo>
                <a:lnTo>
                  <a:pt x="1695" y="292"/>
                </a:lnTo>
                <a:lnTo>
                  <a:pt x="1915" y="422"/>
                </a:lnTo>
                <a:lnTo>
                  <a:pt x="1978" y="454"/>
                </a:lnTo>
                <a:lnTo>
                  <a:pt x="2041" y="487"/>
                </a:lnTo>
                <a:lnTo>
                  <a:pt x="2103" y="519"/>
                </a:lnTo>
                <a:lnTo>
                  <a:pt x="2135" y="552"/>
                </a:lnTo>
                <a:lnTo>
                  <a:pt x="2197" y="583"/>
                </a:lnTo>
                <a:lnTo>
                  <a:pt x="2230" y="616"/>
                </a:lnTo>
                <a:lnTo>
                  <a:pt x="2197" y="648"/>
                </a:lnTo>
                <a:lnTo>
                  <a:pt x="2197" y="681"/>
                </a:lnTo>
                <a:lnTo>
                  <a:pt x="2166" y="747"/>
                </a:lnTo>
                <a:lnTo>
                  <a:pt x="2135" y="779"/>
                </a:lnTo>
                <a:lnTo>
                  <a:pt x="2103" y="843"/>
                </a:lnTo>
                <a:lnTo>
                  <a:pt x="2103" y="876"/>
                </a:lnTo>
                <a:lnTo>
                  <a:pt x="2103" y="974"/>
                </a:lnTo>
                <a:lnTo>
                  <a:pt x="2135" y="974"/>
                </a:lnTo>
                <a:lnTo>
                  <a:pt x="2197" y="974"/>
                </a:lnTo>
                <a:lnTo>
                  <a:pt x="2261" y="941"/>
                </a:lnTo>
                <a:lnTo>
                  <a:pt x="2385" y="974"/>
                </a:lnTo>
                <a:lnTo>
                  <a:pt x="2354" y="1007"/>
                </a:lnTo>
                <a:lnTo>
                  <a:pt x="2323" y="1071"/>
                </a:lnTo>
                <a:lnTo>
                  <a:pt x="2323" y="1136"/>
                </a:lnTo>
                <a:lnTo>
                  <a:pt x="2354" y="1168"/>
                </a:lnTo>
                <a:lnTo>
                  <a:pt x="2449" y="1267"/>
                </a:lnTo>
                <a:lnTo>
                  <a:pt x="2449" y="1331"/>
                </a:lnTo>
                <a:lnTo>
                  <a:pt x="2481" y="1396"/>
                </a:lnTo>
                <a:lnTo>
                  <a:pt x="3422" y="1688"/>
                </a:lnTo>
                <a:lnTo>
                  <a:pt x="3579" y="1688"/>
                </a:lnTo>
                <a:lnTo>
                  <a:pt x="2920" y="2500"/>
                </a:lnTo>
                <a:lnTo>
                  <a:pt x="2857" y="2500"/>
                </a:lnTo>
                <a:lnTo>
                  <a:pt x="2763" y="2500"/>
                </a:lnTo>
                <a:lnTo>
                  <a:pt x="2699" y="2500"/>
                </a:lnTo>
                <a:lnTo>
                  <a:pt x="2637" y="2500"/>
                </a:lnTo>
                <a:lnTo>
                  <a:pt x="2574" y="2534"/>
                </a:lnTo>
                <a:lnTo>
                  <a:pt x="2544" y="2566"/>
                </a:lnTo>
                <a:lnTo>
                  <a:pt x="2481" y="2566"/>
                </a:lnTo>
                <a:lnTo>
                  <a:pt x="2449" y="2597"/>
                </a:lnTo>
                <a:lnTo>
                  <a:pt x="2449" y="2629"/>
                </a:lnTo>
                <a:lnTo>
                  <a:pt x="2417" y="2663"/>
                </a:lnTo>
                <a:lnTo>
                  <a:pt x="2385" y="2663"/>
                </a:lnTo>
                <a:lnTo>
                  <a:pt x="2354" y="2663"/>
                </a:lnTo>
                <a:lnTo>
                  <a:pt x="2292" y="2663"/>
                </a:lnTo>
                <a:lnTo>
                  <a:pt x="2261" y="2695"/>
                </a:lnTo>
                <a:lnTo>
                  <a:pt x="2261" y="2727"/>
                </a:lnTo>
                <a:lnTo>
                  <a:pt x="2197" y="2759"/>
                </a:lnTo>
                <a:lnTo>
                  <a:pt x="2135" y="2759"/>
                </a:lnTo>
                <a:lnTo>
                  <a:pt x="2041" y="2759"/>
                </a:lnTo>
                <a:lnTo>
                  <a:pt x="2010" y="2759"/>
                </a:lnTo>
                <a:lnTo>
                  <a:pt x="1946" y="2727"/>
                </a:lnTo>
                <a:lnTo>
                  <a:pt x="1915" y="2695"/>
                </a:lnTo>
                <a:lnTo>
                  <a:pt x="1852" y="2727"/>
                </a:lnTo>
                <a:lnTo>
                  <a:pt x="1727" y="2759"/>
                </a:lnTo>
                <a:lnTo>
                  <a:pt x="1695" y="2759"/>
                </a:lnTo>
                <a:lnTo>
                  <a:pt x="1663" y="2759"/>
                </a:lnTo>
                <a:lnTo>
                  <a:pt x="1663" y="2826"/>
                </a:lnTo>
                <a:lnTo>
                  <a:pt x="1632" y="2857"/>
                </a:lnTo>
                <a:lnTo>
                  <a:pt x="1600" y="2889"/>
                </a:lnTo>
                <a:lnTo>
                  <a:pt x="1570" y="2889"/>
                </a:lnTo>
                <a:lnTo>
                  <a:pt x="1413" y="2889"/>
                </a:lnTo>
                <a:lnTo>
                  <a:pt x="1319" y="2889"/>
                </a:lnTo>
                <a:lnTo>
                  <a:pt x="1287" y="2889"/>
                </a:lnTo>
                <a:lnTo>
                  <a:pt x="1256" y="2857"/>
                </a:lnTo>
                <a:lnTo>
                  <a:pt x="1193" y="2794"/>
                </a:lnTo>
                <a:lnTo>
                  <a:pt x="1130" y="2759"/>
                </a:lnTo>
                <a:lnTo>
                  <a:pt x="1098" y="2727"/>
                </a:lnTo>
                <a:lnTo>
                  <a:pt x="1036" y="2695"/>
                </a:lnTo>
                <a:lnTo>
                  <a:pt x="942" y="2629"/>
                </a:lnTo>
                <a:lnTo>
                  <a:pt x="878" y="2597"/>
                </a:lnTo>
                <a:lnTo>
                  <a:pt x="847" y="2566"/>
                </a:lnTo>
                <a:lnTo>
                  <a:pt x="817" y="2566"/>
                </a:lnTo>
                <a:lnTo>
                  <a:pt x="785" y="2566"/>
                </a:lnTo>
                <a:lnTo>
                  <a:pt x="754" y="2566"/>
                </a:lnTo>
                <a:lnTo>
                  <a:pt x="722" y="2566"/>
                </a:lnTo>
                <a:lnTo>
                  <a:pt x="722" y="2500"/>
                </a:lnTo>
                <a:lnTo>
                  <a:pt x="722" y="2467"/>
                </a:lnTo>
                <a:lnTo>
                  <a:pt x="722" y="2435"/>
                </a:lnTo>
                <a:lnTo>
                  <a:pt x="690" y="2402"/>
                </a:lnTo>
                <a:lnTo>
                  <a:pt x="659" y="2402"/>
                </a:lnTo>
                <a:lnTo>
                  <a:pt x="595" y="2435"/>
                </a:lnTo>
                <a:lnTo>
                  <a:pt x="565" y="2402"/>
                </a:lnTo>
                <a:lnTo>
                  <a:pt x="534" y="2370"/>
                </a:lnTo>
                <a:lnTo>
                  <a:pt x="503" y="2306"/>
                </a:lnTo>
                <a:lnTo>
                  <a:pt x="503" y="2240"/>
                </a:lnTo>
                <a:lnTo>
                  <a:pt x="471" y="2175"/>
                </a:lnTo>
                <a:lnTo>
                  <a:pt x="471" y="2142"/>
                </a:lnTo>
                <a:lnTo>
                  <a:pt x="440" y="2110"/>
                </a:lnTo>
                <a:lnTo>
                  <a:pt x="408" y="2078"/>
                </a:lnTo>
                <a:lnTo>
                  <a:pt x="282" y="1980"/>
                </a:lnTo>
                <a:lnTo>
                  <a:pt x="220" y="1915"/>
                </a:lnTo>
                <a:lnTo>
                  <a:pt x="126" y="1882"/>
                </a:lnTo>
                <a:lnTo>
                  <a:pt x="94" y="1850"/>
                </a:lnTo>
                <a:lnTo>
                  <a:pt x="63" y="1819"/>
                </a:lnTo>
                <a:lnTo>
                  <a:pt x="31" y="1819"/>
                </a:lnTo>
                <a:lnTo>
                  <a:pt x="0" y="1786"/>
                </a:lnTo>
                <a:lnTo>
                  <a:pt x="31" y="1753"/>
                </a:lnTo>
                <a:lnTo>
                  <a:pt x="31" y="1721"/>
                </a:lnTo>
                <a:lnTo>
                  <a:pt x="63" y="1688"/>
                </a:lnTo>
                <a:lnTo>
                  <a:pt x="94" y="1688"/>
                </a:lnTo>
                <a:lnTo>
                  <a:pt x="157" y="1655"/>
                </a:lnTo>
                <a:lnTo>
                  <a:pt x="251" y="1655"/>
                </a:lnTo>
                <a:lnTo>
                  <a:pt x="314" y="1622"/>
                </a:lnTo>
                <a:lnTo>
                  <a:pt x="314" y="1590"/>
                </a:lnTo>
                <a:lnTo>
                  <a:pt x="314" y="1493"/>
                </a:lnTo>
                <a:lnTo>
                  <a:pt x="282" y="1396"/>
                </a:lnTo>
                <a:lnTo>
                  <a:pt x="282" y="1362"/>
                </a:lnTo>
                <a:lnTo>
                  <a:pt x="314" y="1299"/>
                </a:lnTo>
                <a:lnTo>
                  <a:pt x="314" y="1201"/>
                </a:lnTo>
                <a:lnTo>
                  <a:pt x="314" y="1168"/>
                </a:lnTo>
                <a:lnTo>
                  <a:pt x="345" y="1168"/>
                </a:lnTo>
                <a:lnTo>
                  <a:pt x="376" y="1103"/>
                </a:lnTo>
                <a:lnTo>
                  <a:pt x="408" y="1103"/>
                </a:lnTo>
                <a:lnTo>
                  <a:pt x="440" y="1071"/>
                </a:lnTo>
                <a:lnTo>
                  <a:pt x="440" y="941"/>
                </a:lnTo>
                <a:lnTo>
                  <a:pt x="440" y="876"/>
                </a:lnTo>
                <a:lnTo>
                  <a:pt x="471" y="779"/>
                </a:lnTo>
                <a:lnTo>
                  <a:pt x="503" y="747"/>
                </a:lnTo>
                <a:lnTo>
                  <a:pt x="534" y="714"/>
                </a:lnTo>
                <a:lnTo>
                  <a:pt x="595" y="648"/>
                </a:lnTo>
                <a:lnTo>
                  <a:pt x="659" y="583"/>
                </a:lnTo>
                <a:lnTo>
                  <a:pt x="690" y="552"/>
                </a:lnTo>
                <a:lnTo>
                  <a:pt x="722" y="519"/>
                </a:lnTo>
                <a:lnTo>
                  <a:pt x="754" y="388"/>
                </a:lnTo>
                <a:lnTo>
                  <a:pt x="754" y="292"/>
                </a:lnTo>
                <a:lnTo>
                  <a:pt x="785" y="194"/>
                </a:lnTo>
                <a:lnTo>
                  <a:pt x="785" y="162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49" name="Freeform 77"/>
          <p:cNvSpPr>
            <a:spLocks noChangeArrowheads="1"/>
          </p:cNvSpPr>
          <p:nvPr/>
        </p:nvSpPr>
        <p:spPr bwMode="auto">
          <a:xfrm>
            <a:off x="4530725" y="2655888"/>
            <a:ext cx="1287463" cy="1038225"/>
          </a:xfrm>
          <a:custGeom>
            <a:avLst/>
            <a:gdLst>
              <a:gd name="T0" fmla="*/ 817 w 3580"/>
              <a:gd name="T1" fmla="*/ 194 h 2890"/>
              <a:gd name="T2" fmla="*/ 1067 w 3580"/>
              <a:gd name="T3" fmla="*/ 162 h 2890"/>
              <a:gd name="T4" fmla="*/ 1098 w 3580"/>
              <a:gd name="T5" fmla="*/ 32 h 2890"/>
              <a:gd name="T6" fmla="*/ 1225 w 3580"/>
              <a:gd name="T7" fmla="*/ 32 h 2890"/>
              <a:gd name="T8" fmla="*/ 1380 w 3580"/>
              <a:gd name="T9" fmla="*/ 64 h 2890"/>
              <a:gd name="T10" fmla="*/ 1695 w 3580"/>
              <a:gd name="T11" fmla="*/ 292 h 2890"/>
              <a:gd name="T12" fmla="*/ 2041 w 3580"/>
              <a:gd name="T13" fmla="*/ 487 h 2890"/>
              <a:gd name="T14" fmla="*/ 2197 w 3580"/>
              <a:gd name="T15" fmla="*/ 583 h 2890"/>
              <a:gd name="T16" fmla="*/ 2197 w 3580"/>
              <a:gd name="T17" fmla="*/ 681 h 2890"/>
              <a:gd name="T18" fmla="*/ 2103 w 3580"/>
              <a:gd name="T19" fmla="*/ 843 h 2890"/>
              <a:gd name="T20" fmla="*/ 2135 w 3580"/>
              <a:gd name="T21" fmla="*/ 974 h 2890"/>
              <a:gd name="T22" fmla="*/ 2385 w 3580"/>
              <a:gd name="T23" fmla="*/ 974 h 2890"/>
              <a:gd name="T24" fmla="*/ 2323 w 3580"/>
              <a:gd name="T25" fmla="*/ 1136 h 2890"/>
              <a:gd name="T26" fmla="*/ 2449 w 3580"/>
              <a:gd name="T27" fmla="*/ 1331 h 2890"/>
              <a:gd name="T28" fmla="*/ 3579 w 3580"/>
              <a:gd name="T29" fmla="*/ 1688 h 2890"/>
              <a:gd name="T30" fmla="*/ 2763 w 3580"/>
              <a:gd name="T31" fmla="*/ 2500 h 2890"/>
              <a:gd name="T32" fmla="*/ 2574 w 3580"/>
              <a:gd name="T33" fmla="*/ 2534 h 2890"/>
              <a:gd name="T34" fmla="*/ 2449 w 3580"/>
              <a:gd name="T35" fmla="*/ 2597 h 2890"/>
              <a:gd name="T36" fmla="*/ 2385 w 3580"/>
              <a:gd name="T37" fmla="*/ 2663 h 2890"/>
              <a:gd name="T38" fmla="*/ 2261 w 3580"/>
              <a:gd name="T39" fmla="*/ 2695 h 2890"/>
              <a:gd name="T40" fmla="*/ 2135 w 3580"/>
              <a:gd name="T41" fmla="*/ 2759 h 2890"/>
              <a:gd name="T42" fmla="*/ 1946 w 3580"/>
              <a:gd name="T43" fmla="*/ 2727 h 2890"/>
              <a:gd name="T44" fmla="*/ 1727 w 3580"/>
              <a:gd name="T45" fmla="*/ 2759 h 2890"/>
              <a:gd name="T46" fmla="*/ 1663 w 3580"/>
              <a:gd name="T47" fmla="*/ 2826 h 2890"/>
              <a:gd name="T48" fmla="*/ 1570 w 3580"/>
              <a:gd name="T49" fmla="*/ 2889 h 2890"/>
              <a:gd name="T50" fmla="*/ 1287 w 3580"/>
              <a:gd name="T51" fmla="*/ 2889 h 2890"/>
              <a:gd name="T52" fmla="*/ 1130 w 3580"/>
              <a:gd name="T53" fmla="*/ 2759 h 2890"/>
              <a:gd name="T54" fmla="*/ 942 w 3580"/>
              <a:gd name="T55" fmla="*/ 2629 h 2890"/>
              <a:gd name="T56" fmla="*/ 817 w 3580"/>
              <a:gd name="T57" fmla="*/ 2566 h 2890"/>
              <a:gd name="T58" fmla="*/ 722 w 3580"/>
              <a:gd name="T59" fmla="*/ 2566 h 2890"/>
              <a:gd name="T60" fmla="*/ 722 w 3580"/>
              <a:gd name="T61" fmla="*/ 2435 h 2890"/>
              <a:gd name="T62" fmla="*/ 595 w 3580"/>
              <a:gd name="T63" fmla="*/ 2435 h 2890"/>
              <a:gd name="T64" fmla="*/ 503 w 3580"/>
              <a:gd name="T65" fmla="*/ 2306 h 2890"/>
              <a:gd name="T66" fmla="*/ 471 w 3580"/>
              <a:gd name="T67" fmla="*/ 2142 h 2890"/>
              <a:gd name="T68" fmla="*/ 282 w 3580"/>
              <a:gd name="T69" fmla="*/ 1980 h 2890"/>
              <a:gd name="T70" fmla="*/ 94 w 3580"/>
              <a:gd name="T71" fmla="*/ 1850 h 2890"/>
              <a:gd name="T72" fmla="*/ 0 w 3580"/>
              <a:gd name="T73" fmla="*/ 1786 h 2890"/>
              <a:gd name="T74" fmla="*/ 63 w 3580"/>
              <a:gd name="T75" fmla="*/ 1688 h 2890"/>
              <a:gd name="T76" fmla="*/ 251 w 3580"/>
              <a:gd name="T77" fmla="*/ 1655 h 2890"/>
              <a:gd name="T78" fmla="*/ 314 w 3580"/>
              <a:gd name="T79" fmla="*/ 1493 h 2890"/>
              <a:gd name="T80" fmla="*/ 314 w 3580"/>
              <a:gd name="T81" fmla="*/ 1299 h 2890"/>
              <a:gd name="T82" fmla="*/ 345 w 3580"/>
              <a:gd name="T83" fmla="*/ 1168 h 2890"/>
              <a:gd name="T84" fmla="*/ 440 w 3580"/>
              <a:gd name="T85" fmla="*/ 1071 h 2890"/>
              <a:gd name="T86" fmla="*/ 471 w 3580"/>
              <a:gd name="T87" fmla="*/ 779 h 2890"/>
              <a:gd name="T88" fmla="*/ 595 w 3580"/>
              <a:gd name="T89" fmla="*/ 648 h 2890"/>
              <a:gd name="T90" fmla="*/ 722 w 3580"/>
              <a:gd name="T91" fmla="*/ 519 h 2890"/>
              <a:gd name="T92" fmla="*/ 785 w 3580"/>
              <a:gd name="T93" fmla="*/ 194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580" h="2890">
                <a:moveTo>
                  <a:pt x="785" y="162"/>
                </a:moveTo>
                <a:lnTo>
                  <a:pt x="785" y="194"/>
                </a:lnTo>
                <a:lnTo>
                  <a:pt x="817" y="194"/>
                </a:lnTo>
                <a:lnTo>
                  <a:pt x="847" y="162"/>
                </a:lnTo>
                <a:lnTo>
                  <a:pt x="911" y="162"/>
                </a:lnTo>
                <a:lnTo>
                  <a:pt x="1067" y="162"/>
                </a:lnTo>
                <a:lnTo>
                  <a:pt x="1067" y="95"/>
                </a:lnTo>
                <a:lnTo>
                  <a:pt x="1098" y="64"/>
                </a:lnTo>
                <a:lnTo>
                  <a:pt x="1098" y="32"/>
                </a:lnTo>
                <a:lnTo>
                  <a:pt x="1130" y="32"/>
                </a:lnTo>
                <a:lnTo>
                  <a:pt x="1161" y="0"/>
                </a:lnTo>
                <a:lnTo>
                  <a:pt x="1225" y="32"/>
                </a:lnTo>
                <a:lnTo>
                  <a:pt x="1256" y="64"/>
                </a:lnTo>
                <a:lnTo>
                  <a:pt x="1319" y="64"/>
                </a:lnTo>
                <a:lnTo>
                  <a:pt x="1380" y="64"/>
                </a:lnTo>
                <a:lnTo>
                  <a:pt x="1445" y="95"/>
                </a:lnTo>
                <a:lnTo>
                  <a:pt x="1570" y="194"/>
                </a:lnTo>
                <a:lnTo>
                  <a:pt x="1695" y="292"/>
                </a:lnTo>
                <a:lnTo>
                  <a:pt x="1915" y="422"/>
                </a:lnTo>
                <a:lnTo>
                  <a:pt x="1978" y="454"/>
                </a:lnTo>
                <a:lnTo>
                  <a:pt x="2041" y="487"/>
                </a:lnTo>
                <a:lnTo>
                  <a:pt x="2103" y="519"/>
                </a:lnTo>
                <a:lnTo>
                  <a:pt x="2135" y="552"/>
                </a:lnTo>
                <a:lnTo>
                  <a:pt x="2197" y="583"/>
                </a:lnTo>
                <a:lnTo>
                  <a:pt x="2230" y="616"/>
                </a:lnTo>
                <a:lnTo>
                  <a:pt x="2197" y="648"/>
                </a:lnTo>
                <a:lnTo>
                  <a:pt x="2197" y="681"/>
                </a:lnTo>
                <a:lnTo>
                  <a:pt x="2166" y="747"/>
                </a:lnTo>
                <a:lnTo>
                  <a:pt x="2135" y="779"/>
                </a:lnTo>
                <a:lnTo>
                  <a:pt x="2103" y="843"/>
                </a:lnTo>
                <a:lnTo>
                  <a:pt x="2103" y="876"/>
                </a:lnTo>
                <a:lnTo>
                  <a:pt x="2103" y="974"/>
                </a:lnTo>
                <a:lnTo>
                  <a:pt x="2135" y="974"/>
                </a:lnTo>
                <a:lnTo>
                  <a:pt x="2197" y="974"/>
                </a:lnTo>
                <a:lnTo>
                  <a:pt x="2261" y="941"/>
                </a:lnTo>
                <a:lnTo>
                  <a:pt x="2385" y="974"/>
                </a:lnTo>
                <a:lnTo>
                  <a:pt x="2354" y="1007"/>
                </a:lnTo>
                <a:lnTo>
                  <a:pt x="2323" y="1071"/>
                </a:lnTo>
                <a:lnTo>
                  <a:pt x="2323" y="1136"/>
                </a:lnTo>
                <a:lnTo>
                  <a:pt x="2354" y="1168"/>
                </a:lnTo>
                <a:lnTo>
                  <a:pt x="2449" y="1267"/>
                </a:lnTo>
                <a:lnTo>
                  <a:pt x="2449" y="1331"/>
                </a:lnTo>
                <a:lnTo>
                  <a:pt x="2481" y="1396"/>
                </a:lnTo>
                <a:lnTo>
                  <a:pt x="3422" y="1688"/>
                </a:lnTo>
                <a:lnTo>
                  <a:pt x="3579" y="1688"/>
                </a:lnTo>
                <a:lnTo>
                  <a:pt x="2920" y="2500"/>
                </a:lnTo>
                <a:lnTo>
                  <a:pt x="2857" y="2500"/>
                </a:lnTo>
                <a:lnTo>
                  <a:pt x="2763" y="2500"/>
                </a:lnTo>
                <a:lnTo>
                  <a:pt x="2699" y="2500"/>
                </a:lnTo>
                <a:lnTo>
                  <a:pt x="2637" y="2500"/>
                </a:lnTo>
                <a:lnTo>
                  <a:pt x="2574" y="2534"/>
                </a:lnTo>
                <a:lnTo>
                  <a:pt x="2544" y="2566"/>
                </a:lnTo>
                <a:lnTo>
                  <a:pt x="2481" y="2566"/>
                </a:lnTo>
                <a:lnTo>
                  <a:pt x="2449" y="2597"/>
                </a:lnTo>
                <a:lnTo>
                  <a:pt x="2449" y="2629"/>
                </a:lnTo>
                <a:lnTo>
                  <a:pt x="2417" y="2663"/>
                </a:lnTo>
                <a:lnTo>
                  <a:pt x="2385" y="2663"/>
                </a:lnTo>
                <a:lnTo>
                  <a:pt x="2354" y="2663"/>
                </a:lnTo>
                <a:lnTo>
                  <a:pt x="2292" y="2663"/>
                </a:lnTo>
                <a:lnTo>
                  <a:pt x="2261" y="2695"/>
                </a:lnTo>
                <a:lnTo>
                  <a:pt x="2261" y="2727"/>
                </a:lnTo>
                <a:lnTo>
                  <a:pt x="2197" y="2759"/>
                </a:lnTo>
                <a:lnTo>
                  <a:pt x="2135" y="2759"/>
                </a:lnTo>
                <a:lnTo>
                  <a:pt x="2041" y="2759"/>
                </a:lnTo>
                <a:lnTo>
                  <a:pt x="2010" y="2759"/>
                </a:lnTo>
                <a:lnTo>
                  <a:pt x="1946" y="2727"/>
                </a:lnTo>
                <a:lnTo>
                  <a:pt x="1915" y="2695"/>
                </a:lnTo>
                <a:lnTo>
                  <a:pt x="1852" y="2727"/>
                </a:lnTo>
                <a:lnTo>
                  <a:pt x="1727" y="2759"/>
                </a:lnTo>
                <a:lnTo>
                  <a:pt x="1695" y="2759"/>
                </a:lnTo>
                <a:lnTo>
                  <a:pt x="1663" y="2759"/>
                </a:lnTo>
                <a:lnTo>
                  <a:pt x="1663" y="2826"/>
                </a:lnTo>
                <a:lnTo>
                  <a:pt x="1632" y="2857"/>
                </a:lnTo>
                <a:lnTo>
                  <a:pt x="1600" y="2889"/>
                </a:lnTo>
                <a:lnTo>
                  <a:pt x="1570" y="2889"/>
                </a:lnTo>
                <a:lnTo>
                  <a:pt x="1413" y="2889"/>
                </a:lnTo>
                <a:lnTo>
                  <a:pt x="1319" y="2889"/>
                </a:lnTo>
                <a:lnTo>
                  <a:pt x="1287" y="2889"/>
                </a:lnTo>
                <a:lnTo>
                  <a:pt x="1256" y="2857"/>
                </a:lnTo>
                <a:lnTo>
                  <a:pt x="1193" y="2794"/>
                </a:lnTo>
                <a:lnTo>
                  <a:pt x="1130" y="2759"/>
                </a:lnTo>
                <a:lnTo>
                  <a:pt x="1098" y="2727"/>
                </a:lnTo>
                <a:lnTo>
                  <a:pt x="1036" y="2695"/>
                </a:lnTo>
                <a:lnTo>
                  <a:pt x="942" y="2629"/>
                </a:lnTo>
                <a:lnTo>
                  <a:pt x="878" y="2597"/>
                </a:lnTo>
                <a:lnTo>
                  <a:pt x="847" y="2566"/>
                </a:lnTo>
                <a:lnTo>
                  <a:pt x="817" y="2566"/>
                </a:lnTo>
                <a:lnTo>
                  <a:pt x="785" y="2566"/>
                </a:lnTo>
                <a:lnTo>
                  <a:pt x="754" y="2566"/>
                </a:lnTo>
                <a:lnTo>
                  <a:pt x="722" y="2566"/>
                </a:lnTo>
                <a:lnTo>
                  <a:pt x="722" y="2500"/>
                </a:lnTo>
                <a:lnTo>
                  <a:pt x="722" y="2467"/>
                </a:lnTo>
                <a:lnTo>
                  <a:pt x="722" y="2435"/>
                </a:lnTo>
                <a:lnTo>
                  <a:pt x="690" y="2402"/>
                </a:lnTo>
                <a:lnTo>
                  <a:pt x="659" y="2402"/>
                </a:lnTo>
                <a:lnTo>
                  <a:pt x="595" y="2435"/>
                </a:lnTo>
                <a:lnTo>
                  <a:pt x="565" y="2402"/>
                </a:lnTo>
                <a:lnTo>
                  <a:pt x="534" y="2370"/>
                </a:lnTo>
                <a:lnTo>
                  <a:pt x="503" y="2306"/>
                </a:lnTo>
                <a:lnTo>
                  <a:pt x="503" y="2240"/>
                </a:lnTo>
                <a:lnTo>
                  <a:pt x="471" y="2175"/>
                </a:lnTo>
                <a:lnTo>
                  <a:pt x="471" y="2142"/>
                </a:lnTo>
                <a:lnTo>
                  <a:pt x="440" y="2110"/>
                </a:lnTo>
                <a:lnTo>
                  <a:pt x="408" y="2078"/>
                </a:lnTo>
                <a:lnTo>
                  <a:pt x="282" y="1980"/>
                </a:lnTo>
                <a:lnTo>
                  <a:pt x="220" y="1915"/>
                </a:lnTo>
                <a:lnTo>
                  <a:pt x="126" y="1882"/>
                </a:lnTo>
                <a:lnTo>
                  <a:pt x="94" y="1850"/>
                </a:lnTo>
                <a:lnTo>
                  <a:pt x="63" y="1819"/>
                </a:lnTo>
                <a:lnTo>
                  <a:pt x="31" y="1819"/>
                </a:lnTo>
                <a:lnTo>
                  <a:pt x="0" y="1786"/>
                </a:lnTo>
                <a:lnTo>
                  <a:pt x="31" y="1753"/>
                </a:lnTo>
                <a:lnTo>
                  <a:pt x="31" y="1721"/>
                </a:lnTo>
                <a:lnTo>
                  <a:pt x="63" y="1688"/>
                </a:lnTo>
                <a:lnTo>
                  <a:pt x="94" y="1688"/>
                </a:lnTo>
                <a:lnTo>
                  <a:pt x="157" y="1655"/>
                </a:lnTo>
                <a:lnTo>
                  <a:pt x="251" y="1655"/>
                </a:lnTo>
                <a:lnTo>
                  <a:pt x="314" y="1622"/>
                </a:lnTo>
                <a:lnTo>
                  <a:pt x="314" y="1590"/>
                </a:lnTo>
                <a:lnTo>
                  <a:pt x="314" y="1493"/>
                </a:lnTo>
                <a:lnTo>
                  <a:pt x="282" y="1396"/>
                </a:lnTo>
                <a:lnTo>
                  <a:pt x="282" y="1362"/>
                </a:lnTo>
                <a:lnTo>
                  <a:pt x="314" y="1299"/>
                </a:lnTo>
                <a:lnTo>
                  <a:pt x="314" y="1201"/>
                </a:lnTo>
                <a:lnTo>
                  <a:pt x="314" y="1168"/>
                </a:lnTo>
                <a:lnTo>
                  <a:pt x="345" y="1168"/>
                </a:lnTo>
                <a:lnTo>
                  <a:pt x="376" y="1103"/>
                </a:lnTo>
                <a:lnTo>
                  <a:pt x="408" y="1103"/>
                </a:lnTo>
                <a:lnTo>
                  <a:pt x="440" y="1071"/>
                </a:lnTo>
                <a:lnTo>
                  <a:pt x="440" y="941"/>
                </a:lnTo>
                <a:lnTo>
                  <a:pt x="440" y="876"/>
                </a:lnTo>
                <a:lnTo>
                  <a:pt x="471" y="779"/>
                </a:lnTo>
                <a:lnTo>
                  <a:pt x="503" y="747"/>
                </a:lnTo>
                <a:lnTo>
                  <a:pt x="534" y="714"/>
                </a:lnTo>
                <a:lnTo>
                  <a:pt x="595" y="648"/>
                </a:lnTo>
                <a:lnTo>
                  <a:pt x="659" y="583"/>
                </a:lnTo>
                <a:lnTo>
                  <a:pt x="690" y="552"/>
                </a:lnTo>
                <a:lnTo>
                  <a:pt x="722" y="519"/>
                </a:lnTo>
                <a:lnTo>
                  <a:pt x="754" y="388"/>
                </a:lnTo>
                <a:lnTo>
                  <a:pt x="754" y="292"/>
                </a:lnTo>
                <a:lnTo>
                  <a:pt x="785" y="194"/>
                </a:lnTo>
                <a:lnTo>
                  <a:pt x="785" y="162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50" name="Freeform 78"/>
          <p:cNvSpPr>
            <a:spLocks noChangeArrowheads="1"/>
          </p:cNvSpPr>
          <p:nvPr/>
        </p:nvSpPr>
        <p:spPr bwMode="auto">
          <a:xfrm>
            <a:off x="5287963" y="2843213"/>
            <a:ext cx="134938" cy="161925"/>
          </a:xfrm>
          <a:custGeom>
            <a:avLst/>
            <a:gdLst>
              <a:gd name="T0" fmla="*/ 126 w 378"/>
              <a:gd name="T1" fmla="*/ 97 h 456"/>
              <a:gd name="T2" fmla="*/ 158 w 378"/>
              <a:gd name="T3" fmla="*/ 97 h 456"/>
              <a:gd name="T4" fmla="*/ 189 w 378"/>
              <a:gd name="T5" fmla="*/ 64 h 456"/>
              <a:gd name="T6" fmla="*/ 220 w 378"/>
              <a:gd name="T7" fmla="*/ 33 h 456"/>
              <a:gd name="T8" fmla="*/ 282 w 378"/>
              <a:gd name="T9" fmla="*/ 0 h 456"/>
              <a:gd name="T10" fmla="*/ 282 w 378"/>
              <a:gd name="T11" fmla="*/ 33 h 456"/>
              <a:gd name="T12" fmla="*/ 314 w 378"/>
              <a:gd name="T13" fmla="*/ 97 h 456"/>
              <a:gd name="T14" fmla="*/ 346 w 378"/>
              <a:gd name="T15" fmla="*/ 130 h 456"/>
              <a:gd name="T16" fmla="*/ 377 w 378"/>
              <a:gd name="T17" fmla="*/ 162 h 456"/>
              <a:gd name="T18" fmla="*/ 377 w 378"/>
              <a:gd name="T19" fmla="*/ 195 h 456"/>
              <a:gd name="T20" fmla="*/ 346 w 378"/>
              <a:gd name="T21" fmla="*/ 195 h 456"/>
              <a:gd name="T22" fmla="*/ 314 w 378"/>
              <a:gd name="T23" fmla="*/ 195 h 456"/>
              <a:gd name="T24" fmla="*/ 251 w 378"/>
              <a:gd name="T25" fmla="*/ 228 h 456"/>
              <a:gd name="T26" fmla="*/ 220 w 378"/>
              <a:gd name="T27" fmla="*/ 260 h 456"/>
              <a:gd name="T28" fmla="*/ 220 w 378"/>
              <a:gd name="T29" fmla="*/ 292 h 456"/>
              <a:gd name="T30" fmla="*/ 220 w 378"/>
              <a:gd name="T31" fmla="*/ 324 h 456"/>
              <a:gd name="T32" fmla="*/ 251 w 378"/>
              <a:gd name="T33" fmla="*/ 324 h 456"/>
              <a:gd name="T34" fmla="*/ 282 w 378"/>
              <a:gd name="T35" fmla="*/ 292 h 456"/>
              <a:gd name="T36" fmla="*/ 314 w 378"/>
              <a:gd name="T37" fmla="*/ 324 h 456"/>
              <a:gd name="T38" fmla="*/ 346 w 378"/>
              <a:gd name="T39" fmla="*/ 324 h 456"/>
              <a:gd name="T40" fmla="*/ 314 w 378"/>
              <a:gd name="T41" fmla="*/ 389 h 456"/>
              <a:gd name="T42" fmla="*/ 282 w 378"/>
              <a:gd name="T43" fmla="*/ 455 h 456"/>
              <a:gd name="T44" fmla="*/ 158 w 378"/>
              <a:gd name="T45" fmla="*/ 422 h 456"/>
              <a:gd name="T46" fmla="*/ 94 w 378"/>
              <a:gd name="T47" fmla="*/ 455 h 456"/>
              <a:gd name="T48" fmla="*/ 32 w 378"/>
              <a:gd name="T49" fmla="*/ 455 h 456"/>
              <a:gd name="T50" fmla="*/ 0 w 378"/>
              <a:gd name="T51" fmla="*/ 455 h 456"/>
              <a:gd name="T52" fmla="*/ 0 w 378"/>
              <a:gd name="T53" fmla="*/ 357 h 456"/>
              <a:gd name="T54" fmla="*/ 0 w 378"/>
              <a:gd name="T55" fmla="*/ 324 h 456"/>
              <a:gd name="T56" fmla="*/ 32 w 378"/>
              <a:gd name="T57" fmla="*/ 260 h 456"/>
              <a:gd name="T58" fmla="*/ 63 w 378"/>
              <a:gd name="T59" fmla="*/ 228 h 456"/>
              <a:gd name="T60" fmla="*/ 94 w 378"/>
              <a:gd name="T61" fmla="*/ 162 h 456"/>
              <a:gd name="T62" fmla="*/ 94 w 378"/>
              <a:gd name="T63" fmla="*/ 130 h 456"/>
              <a:gd name="T64" fmla="*/ 126 w 378"/>
              <a:gd name="T65" fmla="*/ 97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8" h="456">
                <a:moveTo>
                  <a:pt x="126" y="97"/>
                </a:moveTo>
                <a:lnTo>
                  <a:pt x="158" y="97"/>
                </a:lnTo>
                <a:lnTo>
                  <a:pt x="189" y="64"/>
                </a:lnTo>
                <a:lnTo>
                  <a:pt x="220" y="33"/>
                </a:lnTo>
                <a:lnTo>
                  <a:pt x="282" y="0"/>
                </a:lnTo>
                <a:lnTo>
                  <a:pt x="282" y="33"/>
                </a:lnTo>
                <a:lnTo>
                  <a:pt x="314" y="97"/>
                </a:lnTo>
                <a:lnTo>
                  <a:pt x="346" y="130"/>
                </a:lnTo>
                <a:lnTo>
                  <a:pt x="377" y="162"/>
                </a:lnTo>
                <a:lnTo>
                  <a:pt x="377" y="195"/>
                </a:lnTo>
                <a:lnTo>
                  <a:pt x="346" y="195"/>
                </a:lnTo>
                <a:lnTo>
                  <a:pt x="314" y="195"/>
                </a:lnTo>
                <a:lnTo>
                  <a:pt x="251" y="228"/>
                </a:lnTo>
                <a:lnTo>
                  <a:pt x="220" y="260"/>
                </a:lnTo>
                <a:lnTo>
                  <a:pt x="220" y="292"/>
                </a:lnTo>
                <a:lnTo>
                  <a:pt x="220" y="324"/>
                </a:lnTo>
                <a:lnTo>
                  <a:pt x="251" y="324"/>
                </a:lnTo>
                <a:lnTo>
                  <a:pt x="282" y="292"/>
                </a:lnTo>
                <a:lnTo>
                  <a:pt x="314" y="324"/>
                </a:lnTo>
                <a:lnTo>
                  <a:pt x="346" y="324"/>
                </a:lnTo>
                <a:lnTo>
                  <a:pt x="314" y="389"/>
                </a:lnTo>
                <a:lnTo>
                  <a:pt x="282" y="455"/>
                </a:lnTo>
                <a:lnTo>
                  <a:pt x="158" y="422"/>
                </a:lnTo>
                <a:lnTo>
                  <a:pt x="94" y="455"/>
                </a:lnTo>
                <a:lnTo>
                  <a:pt x="32" y="455"/>
                </a:lnTo>
                <a:lnTo>
                  <a:pt x="0" y="455"/>
                </a:lnTo>
                <a:lnTo>
                  <a:pt x="0" y="357"/>
                </a:lnTo>
                <a:lnTo>
                  <a:pt x="0" y="324"/>
                </a:lnTo>
                <a:lnTo>
                  <a:pt x="32" y="260"/>
                </a:lnTo>
                <a:lnTo>
                  <a:pt x="63" y="228"/>
                </a:lnTo>
                <a:lnTo>
                  <a:pt x="94" y="162"/>
                </a:lnTo>
                <a:lnTo>
                  <a:pt x="94" y="130"/>
                </a:lnTo>
                <a:lnTo>
                  <a:pt x="126" y="97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51" name="Freeform 79"/>
          <p:cNvSpPr>
            <a:spLocks noChangeArrowheads="1"/>
          </p:cNvSpPr>
          <p:nvPr/>
        </p:nvSpPr>
        <p:spPr bwMode="auto">
          <a:xfrm>
            <a:off x="5287963" y="2843213"/>
            <a:ext cx="134938" cy="161925"/>
          </a:xfrm>
          <a:custGeom>
            <a:avLst/>
            <a:gdLst>
              <a:gd name="T0" fmla="*/ 126 w 378"/>
              <a:gd name="T1" fmla="*/ 97 h 456"/>
              <a:gd name="T2" fmla="*/ 158 w 378"/>
              <a:gd name="T3" fmla="*/ 97 h 456"/>
              <a:gd name="T4" fmla="*/ 189 w 378"/>
              <a:gd name="T5" fmla="*/ 64 h 456"/>
              <a:gd name="T6" fmla="*/ 220 w 378"/>
              <a:gd name="T7" fmla="*/ 33 h 456"/>
              <a:gd name="T8" fmla="*/ 282 w 378"/>
              <a:gd name="T9" fmla="*/ 0 h 456"/>
              <a:gd name="T10" fmla="*/ 282 w 378"/>
              <a:gd name="T11" fmla="*/ 33 h 456"/>
              <a:gd name="T12" fmla="*/ 314 w 378"/>
              <a:gd name="T13" fmla="*/ 97 h 456"/>
              <a:gd name="T14" fmla="*/ 346 w 378"/>
              <a:gd name="T15" fmla="*/ 130 h 456"/>
              <a:gd name="T16" fmla="*/ 377 w 378"/>
              <a:gd name="T17" fmla="*/ 162 h 456"/>
              <a:gd name="T18" fmla="*/ 377 w 378"/>
              <a:gd name="T19" fmla="*/ 195 h 456"/>
              <a:gd name="T20" fmla="*/ 346 w 378"/>
              <a:gd name="T21" fmla="*/ 195 h 456"/>
              <a:gd name="T22" fmla="*/ 314 w 378"/>
              <a:gd name="T23" fmla="*/ 195 h 456"/>
              <a:gd name="T24" fmla="*/ 251 w 378"/>
              <a:gd name="T25" fmla="*/ 228 h 456"/>
              <a:gd name="T26" fmla="*/ 220 w 378"/>
              <a:gd name="T27" fmla="*/ 260 h 456"/>
              <a:gd name="T28" fmla="*/ 220 w 378"/>
              <a:gd name="T29" fmla="*/ 292 h 456"/>
              <a:gd name="T30" fmla="*/ 220 w 378"/>
              <a:gd name="T31" fmla="*/ 324 h 456"/>
              <a:gd name="T32" fmla="*/ 251 w 378"/>
              <a:gd name="T33" fmla="*/ 324 h 456"/>
              <a:gd name="T34" fmla="*/ 282 w 378"/>
              <a:gd name="T35" fmla="*/ 292 h 456"/>
              <a:gd name="T36" fmla="*/ 314 w 378"/>
              <a:gd name="T37" fmla="*/ 324 h 456"/>
              <a:gd name="T38" fmla="*/ 346 w 378"/>
              <a:gd name="T39" fmla="*/ 324 h 456"/>
              <a:gd name="T40" fmla="*/ 314 w 378"/>
              <a:gd name="T41" fmla="*/ 389 h 456"/>
              <a:gd name="T42" fmla="*/ 282 w 378"/>
              <a:gd name="T43" fmla="*/ 455 h 456"/>
              <a:gd name="T44" fmla="*/ 158 w 378"/>
              <a:gd name="T45" fmla="*/ 422 h 456"/>
              <a:gd name="T46" fmla="*/ 94 w 378"/>
              <a:gd name="T47" fmla="*/ 455 h 456"/>
              <a:gd name="T48" fmla="*/ 32 w 378"/>
              <a:gd name="T49" fmla="*/ 455 h 456"/>
              <a:gd name="T50" fmla="*/ 0 w 378"/>
              <a:gd name="T51" fmla="*/ 455 h 456"/>
              <a:gd name="T52" fmla="*/ 0 w 378"/>
              <a:gd name="T53" fmla="*/ 357 h 456"/>
              <a:gd name="T54" fmla="*/ 0 w 378"/>
              <a:gd name="T55" fmla="*/ 324 h 456"/>
              <a:gd name="T56" fmla="*/ 32 w 378"/>
              <a:gd name="T57" fmla="*/ 260 h 456"/>
              <a:gd name="T58" fmla="*/ 63 w 378"/>
              <a:gd name="T59" fmla="*/ 228 h 456"/>
              <a:gd name="T60" fmla="*/ 94 w 378"/>
              <a:gd name="T61" fmla="*/ 162 h 456"/>
              <a:gd name="T62" fmla="*/ 94 w 378"/>
              <a:gd name="T63" fmla="*/ 130 h 456"/>
              <a:gd name="T64" fmla="*/ 126 w 378"/>
              <a:gd name="T65" fmla="*/ 97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8" h="456">
                <a:moveTo>
                  <a:pt x="126" y="97"/>
                </a:moveTo>
                <a:lnTo>
                  <a:pt x="158" y="97"/>
                </a:lnTo>
                <a:lnTo>
                  <a:pt x="189" y="64"/>
                </a:lnTo>
                <a:lnTo>
                  <a:pt x="220" y="33"/>
                </a:lnTo>
                <a:lnTo>
                  <a:pt x="282" y="0"/>
                </a:lnTo>
                <a:lnTo>
                  <a:pt x="282" y="33"/>
                </a:lnTo>
                <a:lnTo>
                  <a:pt x="314" y="97"/>
                </a:lnTo>
                <a:lnTo>
                  <a:pt x="346" y="130"/>
                </a:lnTo>
                <a:lnTo>
                  <a:pt x="377" y="162"/>
                </a:lnTo>
                <a:lnTo>
                  <a:pt x="377" y="195"/>
                </a:lnTo>
                <a:lnTo>
                  <a:pt x="346" y="195"/>
                </a:lnTo>
                <a:lnTo>
                  <a:pt x="314" y="195"/>
                </a:lnTo>
                <a:lnTo>
                  <a:pt x="251" y="228"/>
                </a:lnTo>
                <a:lnTo>
                  <a:pt x="220" y="260"/>
                </a:lnTo>
                <a:lnTo>
                  <a:pt x="220" y="292"/>
                </a:lnTo>
                <a:lnTo>
                  <a:pt x="220" y="324"/>
                </a:lnTo>
                <a:lnTo>
                  <a:pt x="251" y="324"/>
                </a:lnTo>
                <a:lnTo>
                  <a:pt x="282" y="292"/>
                </a:lnTo>
                <a:lnTo>
                  <a:pt x="314" y="324"/>
                </a:lnTo>
                <a:lnTo>
                  <a:pt x="346" y="324"/>
                </a:lnTo>
                <a:lnTo>
                  <a:pt x="314" y="389"/>
                </a:lnTo>
                <a:lnTo>
                  <a:pt x="282" y="455"/>
                </a:lnTo>
                <a:lnTo>
                  <a:pt x="158" y="422"/>
                </a:lnTo>
                <a:lnTo>
                  <a:pt x="94" y="455"/>
                </a:lnTo>
                <a:lnTo>
                  <a:pt x="32" y="455"/>
                </a:lnTo>
                <a:lnTo>
                  <a:pt x="0" y="455"/>
                </a:lnTo>
                <a:lnTo>
                  <a:pt x="0" y="357"/>
                </a:lnTo>
                <a:lnTo>
                  <a:pt x="0" y="324"/>
                </a:lnTo>
                <a:lnTo>
                  <a:pt x="32" y="260"/>
                </a:lnTo>
                <a:lnTo>
                  <a:pt x="63" y="228"/>
                </a:lnTo>
                <a:lnTo>
                  <a:pt x="94" y="162"/>
                </a:lnTo>
                <a:lnTo>
                  <a:pt x="94" y="130"/>
                </a:lnTo>
                <a:lnTo>
                  <a:pt x="126" y="97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52" name="Freeform 80"/>
          <p:cNvSpPr>
            <a:spLocks noChangeArrowheads="1"/>
          </p:cNvSpPr>
          <p:nvPr/>
        </p:nvSpPr>
        <p:spPr bwMode="auto">
          <a:xfrm>
            <a:off x="5241925" y="2878138"/>
            <a:ext cx="868363" cy="1296988"/>
          </a:xfrm>
          <a:custGeom>
            <a:avLst/>
            <a:gdLst>
              <a:gd name="T0" fmla="*/ 345 w 2418"/>
              <a:gd name="T1" fmla="*/ 423 h 3607"/>
              <a:gd name="T2" fmla="*/ 376 w 2418"/>
              <a:gd name="T3" fmla="*/ 552 h 3607"/>
              <a:gd name="T4" fmla="*/ 503 w 2418"/>
              <a:gd name="T5" fmla="*/ 780 h 3607"/>
              <a:gd name="T6" fmla="*/ 943 w 2418"/>
              <a:gd name="T7" fmla="*/ 1884 h 3607"/>
              <a:gd name="T8" fmla="*/ 722 w 2418"/>
              <a:gd name="T9" fmla="*/ 1884 h 3607"/>
              <a:gd name="T10" fmla="*/ 566 w 2418"/>
              <a:gd name="T11" fmla="*/ 1949 h 3607"/>
              <a:gd name="T12" fmla="*/ 471 w 2418"/>
              <a:gd name="T13" fmla="*/ 2013 h 3607"/>
              <a:gd name="T14" fmla="*/ 376 w 2418"/>
              <a:gd name="T15" fmla="*/ 2047 h 3607"/>
              <a:gd name="T16" fmla="*/ 283 w 2418"/>
              <a:gd name="T17" fmla="*/ 2111 h 3607"/>
              <a:gd name="T18" fmla="*/ 158 w 2418"/>
              <a:gd name="T19" fmla="*/ 3606 h 3607"/>
              <a:gd name="T20" fmla="*/ 314 w 2418"/>
              <a:gd name="T21" fmla="*/ 3410 h 3607"/>
              <a:gd name="T22" fmla="*/ 535 w 2418"/>
              <a:gd name="T23" fmla="*/ 3151 h 3607"/>
              <a:gd name="T24" fmla="*/ 660 w 2418"/>
              <a:gd name="T25" fmla="*/ 2988 h 3607"/>
              <a:gd name="T26" fmla="*/ 785 w 2418"/>
              <a:gd name="T27" fmla="*/ 2891 h 3607"/>
              <a:gd name="T28" fmla="*/ 879 w 2418"/>
              <a:gd name="T29" fmla="*/ 2760 h 3607"/>
              <a:gd name="T30" fmla="*/ 1005 w 2418"/>
              <a:gd name="T31" fmla="*/ 2696 h 3607"/>
              <a:gd name="T32" fmla="*/ 1098 w 2418"/>
              <a:gd name="T33" fmla="*/ 2631 h 3607"/>
              <a:gd name="T34" fmla="*/ 1318 w 2418"/>
              <a:gd name="T35" fmla="*/ 2436 h 3607"/>
              <a:gd name="T36" fmla="*/ 1381 w 2418"/>
              <a:gd name="T37" fmla="*/ 2307 h 3607"/>
              <a:gd name="T38" fmla="*/ 1570 w 2418"/>
              <a:gd name="T39" fmla="*/ 2143 h 3607"/>
              <a:gd name="T40" fmla="*/ 1632 w 2418"/>
              <a:gd name="T41" fmla="*/ 2047 h 3607"/>
              <a:gd name="T42" fmla="*/ 1696 w 2418"/>
              <a:gd name="T43" fmla="*/ 1949 h 3607"/>
              <a:gd name="T44" fmla="*/ 1759 w 2418"/>
              <a:gd name="T45" fmla="*/ 1819 h 3607"/>
              <a:gd name="T46" fmla="*/ 1853 w 2418"/>
              <a:gd name="T47" fmla="*/ 1754 h 3607"/>
              <a:gd name="T48" fmla="*/ 1915 w 2418"/>
              <a:gd name="T49" fmla="*/ 1591 h 3607"/>
              <a:gd name="T50" fmla="*/ 1947 w 2418"/>
              <a:gd name="T51" fmla="*/ 1364 h 3607"/>
              <a:gd name="T52" fmla="*/ 2072 w 2418"/>
              <a:gd name="T53" fmla="*/ 1136 h 3607"/>
              <a:gd name="T54" fmla="*/ 2103 w 2418"/>
              <a:gd name="T55" fmla="*/ 1039 h 3607"/>
              <a:gd name="T56" fmla="*/ 2198 w 2418"/>
              <a:gd name="T57" fmla="*/ 876 h 3607"/>
              <a:gd name="T58" fmla="*/ 2230 w 2418"/>
              <a:gd name="T59" fmla="*/ 746 h 3607"/>
              <a:gd name="T60" fmla="*/ 2293 w 2418"/>
              <a:gd name="T61" fmla="*/ 650 h 3607"/>
              <a:gd name="T62" fmla="*/ 2323 w 2418"/>
              <a:gd name="T63" fmla="*/ 423 h 3607"/>
              <a:gd name="T64" fmla="*/ 2386 w 2418"/>
              <a:gd name="T65" fmla="*/ 390 h 3607"/>
              <a:gd name="T66" fmla="*/ 2323 w 2418"/>
              <a:gd name="T67" fmla="*/ 357 h 3607"/>
              <a:gd name="T68" fmla="*/ 2355 w 2418"/>
              <a:gd name="T69" fmla="*/ 195 h 3607"/>
              <a:gd name="T70" fmla="*/ 2323 w 2418"/>
              <a:gd name="T71" fmla="*/ 97 h 3607"/>
              <a:gd name="T72" fmla="*/ 2262 w 2418"/>
              <a:gd name="T73" fmla="*/ 0 h 3607"/>
              <a:gd name="T74" fmla="*/ 2167 w 2418"/>
              <a:gd name="T75" fmla="*/ 97 h 3607"/>
              <a:gd name="T76" fmla="*/ 2010 w 2418"/>
              <a:gd name="T77" fmla="*/ 130 h 3607"/>
              <a:gd name="T78" fmla="*/ 1947 w 2418"/>
              <a:gd name="T79" fmla="*/ 195 h 3607"/>
              <a:gd name="T80" fmla="*/ 1821 w 2418"/>
              <a:gd name="T81" fmla="*/ 227 h 3607"/>
              <a:gd name="T82" fmla="*/ 1696 w 2418"/>
              <a:gd name="T83" fmla="*/ 227 h 3607"/>
              <a:gd name="T84" fmla="*/ 1540 w 2418"/>
              <a:gd name="T85" fmla="*/ 260 h 3607"/>
              <a:gd name="T86" fmla="*/ 1445 w 2418"/>
              <a:gd name="T87" fmla="*/ 227 h 3607"/>
              <a:gd name="T88" fmla="*/ 1318 w 2418"/>
              <a:gd name="T89" fmla="*/ 357 h 3607"/>
              <a:gd name="T90" fmla="*/ 1162 w 2418"/>
              <a:gd name="T91" fmla="*/ 357 h 3607"/>
              <a:gd name="T92" fmla="*/ 1037 w 2418"/>
              <a:gd name="T93" fmla="*/ 390 h 3607"/>
              <a:gd name="T94" fmla="*/ 943 w 2418"/>
              <a:gd name="T95" fmla="*/ 423 h 3607"/>
              <a:gd name="T96" fmla="*/ 754 w 2418"/>
              <a:gd name="T97" fmla="*/ 455 h 3607"/>
              <a:gd name="T98" fmla="*/ 627 w 2418"/>
              <a:gd name="T99" fmla="*/ 324 h 3607"/>
              <a:gd name="T100" fmla="*/ 503 w 2418"/>
              <a:gd name="T101" fmla="*/ 227 h 3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418" h="3607">
                <a:moveTo>
                  <a:pt x="376" y="357"/>
                </a:moveTo>
                <a:lnTo>
                  <a:pt x="376" y="390"/>
                </a:lnTo>
                <a:lnTo>
                  <a:pt x="345" y="423"/>
                </a:lnTo>
                <a:lnTo>
                  <a:pt x="345" y="455"/>
                </a:lnTo>
                <a:lnTo>
                  <a:pt x="345" y="520"/>
                </a:lnTo>
                <a:lnTo>
                  <a:pt x="376" y="552"/>
                </a:lnTo>
                <a:lnTo>
                  <a:pt x="471" y="650"/>
                </a:lnTo>
                <a:lnTo>
                  <a:pt x="471" y="715"/>
                </a:lnTo>
                <a:lnTo>
                  <a:pt x="503" y="780"/>
                </a:lnTo>
                <a:lnTo>
                  <a:pt x="1445" y="1072"/>
                </a:lnTo>
                <a:lnTo>
                  <a:pt x="1601" y="1072"/>
                </a:lnTo>
                <a:lnTo>
                  <a:pt x="943" y="1884"/>
                </a:lnTo>
                <a:lnTo>
                  <a:pt x="879" y="1884"/>
                </a:lnTo>
                <a:lnTo>
                  <a:pt x="785" y="1884"/>
                </a:lnTo>
                <a:lnTo>
                  <a:pt x="722" y="1884"/>
                </a:lnTo>
                <a:lnTo>
                  <a:pt x="660" y="1884"/>
                </a:lnTo>
                <a:lnTo>
                  <a:pt x="596" y="1917"/>
                </a:lnTo>
                <a:lnTo>
                  <a:pt x="566" y="1949"/>
                </a:lnTo>
                <a:lnTo>
                  <a:pt x="503" y="1949"/>
                </a:lnTo>
                <a:lnTo>
                  <a:pt x="471" y="1980"/>
                </a:lnTo>
                <a:lnTo>
                  <a:pt x="471" y="2013"/>
                </a:lnTo>
                <a:lnTo>
                  <a:pt x="440" y="2047"/>
                </a:lnTo>
                <a:lnTo>
                  <a:pt x="408" y="2047"/>
                </a:lnTo>
                <a:lnTo>
                  <a:pt x="376" y="2047"/>
                </a:lnTo>
                <a:lnTo>
                  <a:pt x="314" y="2079"/>
                </a:lnTo>
                <a:lnTo>
                  <a:pt x="283" y="2079"/>
                </a:lnTo>
                <a:lnTo>
                  <a:pt x="283" y="2111"/>
                </a:lnTo>
                <a:lnTo>
                  <a:pt x="0" y="2469"/>
                </a:lnTo>
                <a:lnTo>
                  <a:pt x="0" y="3410"/>
                </a:lnTo>
                <a:lnTo>
                  <a:pt x="158" y="3606"/>
                </a:lnTo>
                <a:lnTo>
                  <a:pt x="158" y="3572"/>
                </a:lnTo>
                <a:lnTo>
                  <a:pt x="220" y="3507"/>
                </a:lnTo>
                <a:lnTo>
                  <a:pt x="314" y="3410"/>
                </a:lnTo>
                <a:lnTo>
                  <a:pt x="345" y="3346"/>
                </a:lnTo>
                <a:lnTo>
                  <a:pt x="408" y="3280"/>
                </a:lnTo>
                <a:lnTo>
                  <a:pt x="535" y="3151"/>
                </a:lnTo>
                <a:lnTo>
                  <a:pt x="566" y="3118"/>
                </a:lnTo>
                <a:lnTo>
                  <a:pt x="596" y="3053"/>
                </a:lnTo>
                <a:lnTo>
                  <a:pt x="660" y="2988"/>
                </a:lnTo>
                <a:lnTo>
                  <a:pt x="722" y="2923"/>
                </a:lnTo>
                <a:lnTo>
                  <a:pt x="754" y="2891"/>
                </a:lnTo>
                <a:lnTo>
                  <a:pt x="785" y="2891"/>
                </a:lnTo>
                <a:lnTo>
                  <a:pt x="817" y="2859"/>
                </a:lnTo>
                <a:lnTo>
                  <a:pt x="848" y="2793"/>
                </a:lnTo>
                <a:lnTo>
                  <a:pt x="879" y="2760"/>
                </a:lnTo>
                <a:lnTo>
                  <a:pt x="943" y="2760"/>
                </a:lnTo>
                <a:lnTo>
                  <a:pt x="974" y="2729"/>
                </a:lnTo>
                <a:lnTo>
                  <a:pt x="1005" y="2696"/>
                </a:lnTo>
                <a:lnTo>
                  <a:pt x="1037" y="2663"/>
                </a:lnTo>
                <a:lnTo>
                  <a:pt x="1068" y="2663"/>
                </a:lnTo>
                <a:lnTo>
                  <a:pt x="1098" y="2631"/>
                </a:lnTo>
                <a:lnTo>
                  <a:pt x="1130" y="2599"/>
                </a:lnTo>
                <a:lnTo>
                  <a:pt x="1225" y="2533"/>
                </a:lnTo>
                <a:lnTo>
                  <a:pt x="1318" y="2436"/>
                </a:lnTo>
                <a:lnTo>
                  <a:pt x="1350" y="2371"/>
                </a:lnTo>
                <a:lnTo>
                  <a:pt x="1350" y="2339"/>
                </a:lnTo>
                <a:lnTo>
                  <a:pt x="1381" y="2307"/>
                </a:lnTo>
                <a:lnTo>
                  <a:pt x="1476" y="2240"/>
                </a:lnTo>
                <a:lnTo>
                  <a:pt x="1540" y="2177"/>
                </a:lnTo>
                <a:lnTo>
                  <a:pt x="1570" y="2143"/>
                </a:lnTo>
                <a:lnTo>
                  <a:pt x="1601" y="2111"/>
                </a:lnTo>
                <a:lnTo>
                  <a:pt x="1601" y="2079"/>
                </a:lnTo>
                <a:lnTo>
                  <a:pt x="1632" y="2047"/>
                </a:lnTo>
                <a:lnTo>
                  <a:pt x="1664" y="2013"/>
                </a:lnTo>
                <a:lnTo>
                  <a:pt x="1696" y="2013"/>
                </a:lnTo>
                <a:lnTo>
                  <a:pt x="1696" y="1949"/>
                </a:lnTo>
                <a:lnTo>
                  <a:pt x="1727" y="1917"/>
                </a:lnTo>
                <a:lnTo>
                  <a:pt x="1727" y="1851"/>
                </a:lnTo>
                <a:lnTo>
                  <a:pt x="1759" y="1819"/>
                </a:lnTo>
                <a:lnTo>
                  <a:pt x="1790" y="1786"/>
                </a:lnTo>
                <a:lnTo>
                  <a:pt x="1821" y="1754"/>
                </a:lnTo>
                <a:lnTo>
                  <a:pt x="1853" y="1754"/>
                </a:lnTo>
                <a:lnTo>
                  <a:pt x="1853" y="1721"/>
                </a:lnTo>
                <a:lnTo>
                  <a:pt x="1884" y="1624"/>
                </a:lnTo>
                <a:lnTo>
                  <a:pt x="1915" y="1591"/>
                </a:lnTo>
                <a:lnTo>
                  <a:pt x="1947" y="1559"/>
                </a:lnTo>
                <a:lnTo>
                  <a:pt x="1947" y="1429"/>
                </a:lnTo>
                <a:lnTo>
                  <a:pt x="1947" y="1364"/>
                </a:lnTo>
                <a:lnTo>
                  <a:pt x="1979" y="1299"/>
                </a:lnTo>
                <a:lnTo>
                  <a:pt x="2010" y="1234"/>
                </a:lnTo>
                <a:lnTo>
                  <a:pt x="2072" y="1136"/>
                </a:lnTo>
                <a:lnTo>
                  <a:pt x="2072" y="1104"/>
                </a:lnTo>
                <a:lnTo>
                  <a:pt x="2103" y="1072"/>
                </a:lnTo>
                <a:lnTo>
                  <a:pt x="2103" y="1039"/>
                </a:lnTo>
                <a:lnTo>
                  <a:pt x="2135" y="974"/>
                </a:lnTo>
                <a:lnTo>
                  <a:pt x="2167" y="910"/>
                </a:lnTo>
                <a:lnTo>
                  <a:pt x="2198" y="876"/>
                </a:lnTo>
                <a:lnTo>
                  <a:pt x="2230" y="812"/>
                </a:lnTo>
                <a:lnTo>
                  <a:pt x="2230" y="780"/>
                </a:lnTo>
                <a:lnTo>
                  <a:pt x="2230" y="746"/>
                </a:lnTo>
                <a:lnTo>
                  <a:pt x="2262" y="715"/>
                </a:lnTo>
                <a:lnTo>
                  <a:pt x="2262" y="683"/>
                </a:lnTo>
                <a:lnTo>
                  <a:pt x="2293" y="650"/>
                </a:lnTo>
                <a:lnTo>
                  <a:pt x="2293" y="520"/>
                </a:lnTo>
                <a:lnTo>
                  <a:pt x="2293" y="455"/>
                </a:lnTo>
                <a:lnTo>
                  <a:pt x="2323" y="423"/>
                </a:lnTo>
                <a:lnTo>
                  <a:pt x="2386" y="423"/>
                </a:lnTo>
                <a:lnTo>
                  <a:pt x="2417" y="390"/>
                </a:lnTo>
                <a:lnTo>
                  <a:pt x="2386" y="390"/>
                </a:lnTo>
                <a:lnTo>
                  <a:pt x="2355" y="390"/>
                </a:lnTo>
                <a:lnTo>
                  <a:pt x="2323" y="390"/>
                </a:lnTo>
                <a:lnTo>
                  <a:pt x="2323" y="357"/>
                </a:lnTo>
                <a:lnTo>
                  <a:pt x="2355" y="324"/>
                </a:lnTo>
                <a:lnTo>
                  <a:pt x="2355" y="260"/>
                </a:lnTo>
                <a:lnTo>
                  <a:pt x="2355" y="195"/>
                </a:lnTo>
                <a:lnTo>
                  <a:pt x="2323" y="163"/>
                </a:lnTo>
                <a:lnTo>
                  <a:pt x="2323" y="130"/>
                </a:lnTo>
                <a:lnTo>
                  <a:pt x="2323" y="97"/>
                </a:lnTo>
                <a:lnTo>
                  <a:pt x="2323" y="0"/>
                </a:lnTo>
                <a:lnTo>
                  <a:pt x="2293" y="0"/>
                </a:lnTo>
                <a:lnTo>
                  <a:pt x="2262" y="0"/>
                </a:lnTo>
                <a:lnTo>
                  <a:pt x="2230" y="32"/>
                </a:lnTo>
                <a:lnTo>
                  <a:pt x="2167" y="65"/>
                </a:lnTo>
                <a:lnTo>
                  <a:pt x="2167" y="97"/>
                </a:lnTo>
                <a:lnTo>
                  <a:pt x="2103" y="97"/>
                </a:lnTo>
                <a:lnTo>
                  <a:pt x="2042" y="130"/>
                </a:lnTo>
                <a:lnTo>
                  <a:pt x="2010" y="130"/>
                </a:lnTo>
                <a:lnTo>
                  <a:pt x="1979" y="130"/>
                </a:lnTo>
                <a:lnTo>
                  <a:pt x="1947" y="163"/>
                </a:lnTo>
                <a:lnTo>
                  <a:pt x="1947" y="195"/>
                </a:lnTo>
                <a:lnTo>
                  <a:pt x="1915" y="195"/>
                </a:lnTo>
                <a:lnTo>
                  <a:pt x="1884" y="227"/>
                </a:lnTo>
                <a:lnTo>
                  <a:pt x="1821" y="227"/>
                </a:lnTo>
                <a:lnTo>
                  <a:pt x="1759" y="195"/>
                </a:lnTo>
                <a:lnTo>
                  <a:pt x="1727" y="227"/>
                </a:lnTo>
                <a:lnTo>
                  <a:pt x="1696" y="227"/>
                </a:lnTo>
                <a:lnTo>
                  <a:pt x="1664" y="227"/>
                </a:lnTo>
                <a:lnTo>
                  <a:pt x="1601" y="260"/>
                </a:lnTo>
                <a:lnTo>
                  <a:pt x="1540" y="260"/>
                </a:lnTo>
                <a:lnTo>
                  <a:pt x="1508" y="260"/>
                </a:lnTo>
                <a:lnTo>
                  <a:pt x="1476" y="227"/>
                </a:lnTo>
                <a:lnTo>
                  <a:pt x="1445" y="227"/>
                </a:lnTo>
                <a:lnTo>
                  <a:pt x="1412" y="260"/>
                </a:lnTo>
                <a:lnTo>
                  <a:pt x="1381" y="292"/>
                </a:lnTo>
                <a:lnTo>
                  <a:pt x="1318" y="357"/>
                </a:lnTo>
                <a:lnTo>
                  <a:pt x="1257" y="357"/>
                </a:lnTo>
                <a:lnTo>
                  <a:pt x="1225" y="357"/>
                </a:lnTo>
                <a:lnTo>
                  <a:pt x="1162" y="357"/>
                </a:lnTo>
                <a:lnTo>
                  <a:pt x="1130" y="357"/>
                </a:lnTo>
                <a:lnTo>
                  <a:pt x="1068" y="357"/>
                </a:lnTo>
                <a:lnTo>
                  <a:pt x="1037" y="390"/>
                </a:lnTo>
                <a:lnTo>
                  <a:pt x="1005" y="390"/>
                </a:lnTo>
                <a:lnTo>
                  <a:pt x="974" y="423"/>
                </a:lnTo>
                <a:lnTo>
                  <a:pt x="943" y="423"/>
                </a:lnTo>
                <a:lnTo>
                  <a:pt x="879" y="455"/>
                </a:lnTo>
                <a:lnTo>
                  <a:pt x="817" y="455"/>
                </a:lnTo>
                <a:lnTo>
                  <a:pt x="754" y="455"/>
                </a:lnTo>
                <a:lnTo>
                  <a:pt x="691" y="423"/>
                </a:lnTo>
                <a:lnTo>
                  <a:pt x="691" y="390"/>
                </a:lnTo>
                <a:lnTo>
                  <a:pt x="627" y="324"/>
                </a:lnTo>
                <a:lnTo>
                  <a:pt x="596" y="324"/>
                </a:lnTo>
                <a:lnTo>
                  <a:pt x="535" y="292"/>
                </a:lnTo>
                <a:lnTo>
                  <a:pt x="503" y="227"/>
                </a:lnTo>
                <a:lnTo>
                  <a:pt x="471" y="227"/>
                </a:lnTo>
                <a:lnTo>
                  <a:pt x="376" y="357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53" name="Freeform 81"/>
          <p:cNvSpPr>
            <a:spLocks noChangeArrowheads="1"/>
          </p:cNvSpPr>
          <p:nvPr/>
        </p:nvSpPr>
        <p:spPr bwMode="auto">
          <a:xfrm>
            <a:off x="5241925" y="2878138"/>
            <a:ext cx="868363" cy="1296988"/>
          </a:xfrm>
          <a:custGeom>
            <a:avLst/>
            <a:gdLst>
              <a:gd name="T0" fmla="*/ 345 w 2418"/>
              <a:gd name="T1" fmla="*/ 423 h 3607"/>
              <a:gd name="T2" fmla="*/ 376 w 2418"/>
              <a:gd name="T3" fmla="*/ 552 h 3607"/>
              <a:gd name="T4" fmla="*/ 503 w 2418"/>
              <a:gd name="T5" fmla="*/ 780 h 3607"/>
              <a:gd name="T6" fmla="*/ 943 w 2418"/>
              <a:gd name="T7" fmla="*/ 1884 h 3607"/>
              <a:gd name="T8" fmla="*/ 722 w 2418"/>
              <a:gd name="T9" fmla="*/ 1884 h 3607"/>
              <a:gd name="T10" fmla="*/ 566 w 2418"/>
              <a:gd name="T11" fmla="*/ 1949 h 3607"/>
              <a:gd name="T12" fmla="*/ 471 w 2418"/>
              <a:gd name="T13" fmla="*/ 2013 h 3607"/>
              <a:gd name="T14" fmla="*/ 376 w 2418"/>
              <a:gd name="T15" fmla="*/ 2047 h 3607"/>
              <a:gd name="T16" fmla="*/ 283 w 2418"/>
              <a:gd name="T17" fmla="*/ 2111 h 3607"/>
              <a:gd name="T18" fmla="*/ 158 w 2418"/>
              <a:gd name="T19" fmla="*/ 3606 h 3607"/>
              <a:gd name="T20" fmla="*/ 314 w 2418"/>
              <a:gd name="T21" fmla="*/ 3410 h 3607"/>
              <a:gd name="T22" fmla="*/ 535 w 2418"/>
              <a:gd name="T23" fmla="*/ 3151 h 3607"/>
              <a:gd name="T24" fmla="*/ 660 w 2418"/>
              <a:gd name="T25" fmla="*/ 2988 h 3607"/>
              <a:gd name="T26" fmla="*/ 785 w 2418"/>
              <a:gd name="T27" fmla="*/ 2891 h 3607"/>
              <a:gd name="T28" fmla="*/ 879 w 2418"/>
              <a:gd name="T29" fmla="*/ 2760 h 3607"/>
              <a:gd name="T30" fmla="*/ 1005 w 2418"/>
              <a:gd name="T31" fmla="*/ 2696 h 3607"/>
              <a:gd name="T32" fmla="*/ 1098 w 2418"/>
              <a:gd name="T33" fmla="*/ 2631 h 3607"/>
              <a:gd name="T34" fmla="*/ 1318 w 2418"/>
              <a:gd name="T35" fmla="*/ 2436 h 3607"/>
              <a:gd name="T36" fmla="*/ 1381 w 2418"/>
              <a:gd name="T37" fmla="*/ 2307 h 3607"/>
              <a:gd name="T38" fmla="*/ 1570 w 2418"/>
              <a:gd name="T39" fmla="*/ 2143 h 3607"/>
              <a:gd name="T40" fmla="*/ 1632 w 2418"/>
              <a:gd name="T41" fmla="*/ 2047 h 3607"/>
              <a:gd name="T42" fmla="*/ 1696 w 2418"/>
              <a:gd name="T43" fmla="*/ 1949 h 3607"/>
              <a:gd name="T44" fmla="*/ 1759 w 2418"/>
              <a:gd name="T45" fmla="*/ 1819 h 3607"/>
              <a:gd name="T46" fmla="*/ 1853 w 2418"/>
              <a:gd name="T47" fmla="*/ 1754 h 3607"/>
              <a:gd name="T48" fmla="*/ 1915 w 2418"/>
              <a:gd name="T49" fmla="*/ 1591 h 3607"/>
              <a:gd name="T50" fmla="*/ 1947 w 2418"/>
              <a:gd name="T51" fmla="*/ 1364 h 3607"/>
              <a:gd name="T52" fmla="*/ 2072 w 2418"/>
              <a:gd name="T53" fmla="*/ 1136 h 3607"/>
              <a:gd name="T54" fmla="*/ 2103 w 2418"/>
              <a:gd name="T55" fmla="*/ 1039 h 3607"/>
              <a:gd name="T56" fmla="*/ 2198 w 2418"/>
              <a:gd name="T57" fmla="*/ 876 h 3607"/>
              <a:gd name="T58" fmla="*/ 2230 w 2418"/>
              <a:gd name="T59" fmla="*/ 746 h 3607"/>
              <a:gd name="T60" fmla="*/ 2293 w 2418"/>
              <a:gd name="T61" fmla="*/ 650 h 3607"/>
              <a:gd name="T62" fmla="*/ 2323 w 2418"/>
              <a:gd name="T63" fmla="*/ 423 h 3607"/>
              <a:gd name="T64" fmla="*/ 2386 w 2418"/>
              <a:gd name="T65" fmla="*/ 390 h 3607"/>
              <a:gd name="T66" fmla="*/ 2323 w 2418"/>
              <a:gd name="T67" fmla="*/ 357 h 3607"/>
              <a:gd name="T68" fmla="*/ 2355 w 2418"/>
              <a:gd name="T69" fmla="*/ 195 h 3607"/>
              <a:gd name="T70" fmla="*/ 2323 w 2418"/>
              <a:gd name="T71" fmla="*/ 97 h 3607"/>
              <a:gd name="T72" fmla="*/ 2262 w 2418"/>
              <a:gd name="T73" fmla="*/ 0 h 3607"/>
              <a:gd name="T74" fmla="*/ 2167 w 2418"/>
              <a:gd name="T75" fmla="*/ 97 h 3607"/>
              <a:gd name="T76" fmla="*/ 2010 w 2418"/>
              <a:gd name="T77" fmla="*/ 130 h 3607"/>
              <a:gd name="T78" fmla="*/ 1947 w 2418"/>
              <a:gd name="T79" fmla="*/ 195 h 3607"/>
              <a:gd name="T80" fmla="*/ 1821 w 2418"/>
              <a:gd name="T81" fmla="*/ 227 h 3607"/>
              <a:gd name="T82" fmla="*/ 1696 w 2418"/>
              <a:gd name="T83" fmla="*/ 227 h 3607"/>
              <a:gd name="T84" fmla="*/ 1540 w 2418"/>
              <a:gd name="T85" fmla="*/ 260 h 3607"/>
              <a:gd name="T86" fmla="*/ 1445 w 2418"/>
              <a:gd name="T87" fmla="*/ 227 h 3607"/>
              <a:gd name="T88" fmla="*/ 1318 w 2418"/>
              <a:gd name="T89" fmla="*/ 357 h 3607"/>
              <a:gd name="T90" fmla="*/ 1162 w 2418"/>
              <a:gd name="T91" fmla="*/ 357 h 3607"/>
              <a:gd name="T92" fmla="*/ 1037 w 2418"/>
              <a:gd name="T93" fmla="*/ 390 h 3607"/>
              <a:gd name="T94" fmla="*/ 943 w 2418"/>
              <a:gd name="T95" fmla="*/ 423 h 3607"/>
              <a:gd name="T96" fmla="*/ 754 w 2418"/>
              <a:gd name="T97" fmla="*/ 455 h 3607"/>
              <a:gd name="T98" fmla="*/ 627 w 2418"/>
              <a:gd name="T99" fmla="*/ 324 h 3607"/>
              <a:gd name="T100" fmla="*/ 503 w 2418"/>
              <a:gd name="T101" fmla="*/ 227 h 3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418" h="3607">
                <a:moveTo>
                  <a:pt x="376" y="357"/>
                </a:moveTo>
                <a:lnTo>
                  <a:pt x="376" y="390"/>
                </a:lnTo>
                <a:lnTo>
                  <a:pt x="345" y="423"/>
                </a:lnTo>
                <a:lnTo>
                  <a:pt x="345" y="455"/>
                </a:lnTo>
                <a:lnTo>
                  <a:pt x="345" y="520"/>
                </a:lnTo>
                <a:lnTo>
                  <a:pt x="376" y="552"/>
                </a:lnTo>
                <a:lnTo>
                  <a:pt x="471" y="650"/>
                </a:lnTo>
                <a:lnTo>
                  <a:pt x="471" y="715"/>
                </a:lnTo>
                <a:lnTo>
                  <a:pt x="503" y="780"/>
                </a:lnTo>
                <a:lnTo>
                  <a:pt x="1445" y="1072"/>
                </a:lnTo>
                <a:lnTo>
                  <a:pt x="1601" y="1072"/>
                </a:lnTo>
                <a:lnTo>
                  <a:pt x="943" y="1884"/>
                </a:lnTo>
                <a:lnTo>
                  <a:pt x="879" y="1884"/>
                </a:lnTo>
                <a:lnTo>
                  <a:pt x="785" y="1884"/>
                </a:lnTo>
                <a:lnTo>
                  <a:pt x="722" y="1884"/>
                </a:lnTo>
                <a:lnTo>
                  <a:pt x="660" y="1884"/>
                </a:lnTo>
                <a:lnTo>
                  <a:pt x="596" y="1917"/>
                </a:lnTo>
                <a:lnTo>
                  <a:pt x="566" y="1949"/>
                </a:lnTo>
                <a:lnTo>
                  <a:pt x="503" y="1949"/>
                </a:lnTo>
                <a:lnTo>
                  <a:pt x="471" y="1980"/>
                </a:lnTo>
                <a:lnTo>
                  <a:pt x="471" y="2013"/>
                </a:lnTo>
                <a:lnTo>
                  <a:pt x="440" y="2047"/>
                </a:lnTo>
                <a:lnTo>
                  <a:pt x="408" y="2047"/>
                </a:lnTo>
                <a:lnTo>
                  <a:pt x="376" y="2047"/>
                </a:lnTo>
                <a:lnTo>
                  <a:pt x="314" y="2079"/>
                </a:lnTo>
                <a:lnTo>
                  <a:pt x="283" y="2079"/>
                </a:lnTo>
                <a:lnTo>
                  <a:pt x="283" y="2111"/>
                </a:lnTo>
                <a:lnTo>
                  <a:pt x="0" y="2469"/>
                </a:lnTo>
                <a:lnTo>
                  <a:pt x="0" y="3410"/>
                </a:lnTo>
                <a:lnTo>
                  <a:pt x="158" y="3606"/>
                </a:lnTo>
                <a:lnTo>
                  <a:pt x="158" y="3572"/>
                </a:lnTo>
                <a:lnTo>
                  <a:pt x="220" y="3507"/>
                </a:lnTo>
                <a:lnTo>
                  <a:pt x="314" y="3410"/>
                </a:lnTo>
                <a:lnTo>
                  <a:pt x="345" y="3346"/>
                </a:lnTo>
                <a:lnTo>
                  <a:pt x="408" y="3280"/>
                </a:lnTo>
                <a:lnTo>
                  <a:pt x="535" y="3151"/>
                </a:lnTo>
                <a:lnTo>
                  <a:pt x="566" y="3118"/>
                </a:lnTo>
                <a:lnTo>
                  <a:pt x="596" y="3053"/>
                </a:lnTo>
                <a:lnTo>
                  <a:pt x="660" y="2988"/>
                </a:lnTo>
                <a:lnTo>
                  <a:pt x="722" y="2923"/>
                </a:lnTo>
                <a:lnTo>
                  <a:pt x="754" y="2891"/>
                </a:lnTo>
                <a:lnTo>
                  <a:pt x="785" y="2891"/>
                </a:lnTo>
                <a:lnTo>
                  <a:pt x="817" y="2859"/>
                </a:lnTo>
                <a:lnTo>
                  <a:pt x="848" y="2793"/>
                </a:lnTo>
                <a:lnTo>
                  <a:pt x="879" y="2760"/>
                </a:lnTo>
                <a:lnTo>
                  <a:pt x="943" y="2760"/>
                </a:lnTo>
                <a:lnTo>
                  <a:pt x="974" y="2729"/>
                </a:lnTo>
                <a:lnTo>
                  <a:pt x="1005" y="2696"/>
                </a:lnTo>
                <a:lnTo>
                  <a:pt x="1037" y="2663"/>
                </a:lnTo>
                <a:lnTo>
                  <a:pt x="1068" y="2663"/>
                </a:lnTo>
                <a:lnTo>
                  <a:pt x="1098" y="2631"/>
                </a:lnTo>
                <a:lnTo>
                  <a:pt x="1130" y="2599"/>
                </a:lnTo>
                <a:lnTo>
                  <a:pt x="1225" y="2533"/>
                </a:lnTo>
                <a:lnTo>
                  <a:pt x="1318" y="2436"/>
                </a:lnTo>
                <a:lnTo>
                  <a:pt x="1350" y="2371"/>
                </a:lnTo>
                <a:lnTo>
                  <a:pt x="1350" y="2339"/>
                </a:lnTo>
                <a:lnTo>
                  <a:pt x="1381" y="2307"/>
                </a:lnTo>
                <a:lnTo>
                  <a:pt x="1476" y="2240"/>
                </a:lnTo>
                <a:lnTo>
                  <a:pt x="1540" y="2177"/>
                </a:lnTo>
                <a:lnTo>
                  <a:pt x="1570" y="2143"/>
                </a:lnTo>
                <a:lnTo>
                  <a:pt x="1601" y="2111"/>
                </a:lnTo>
                <a:lnTo>
                  <a:pt x="1601" y="2079"/>
                </a:lnTo>
                <a:lnTo>
                  <a:pt x="1632" y="2047"/>
                </a:lnTo>
                <a:lnTo>
                  <a:pt x="1664" y="2013"/>
                </a:lnTo>
                <a:lnTo>
                  <a:pt x="1696" y="2013"/>
                </a:lnTo>
                <a:lnTo>
                  <a:pt x="1696" y="1949"/>
                </a:lnTo>
                <a:lnTo>
                  <a:pt x="1727" y="1917"/>
                </a:lnTo>
                <a:lnTo>
                  <a:pt x="1727" y="1851"/>
                </a:lnTo>
                <a:lnTo>
                  <a:pt x="1759" y="1819"/>
                </a:lnTo>
                <a:lnTo>
                  <a:pt x="1790" y="1786"/>
                </a:lnTo>
                <a:lnTo>
                  <a:pt x="1821" y="1754"/>
                </a:lnTo>
                <a:lnTo>
                  <a:pt x="1853" y="1754"/>
                </a:lnTo>
                <a:lnTo>
                  <a:pt x="1853" y="1721"/>
                </a:lnTo>
                <a:lnTo>
                  <a:pt x="1884" y="1624"/>
                </a:lnTo>
                <a:lnTo>
                  <a:pt x="1915" y="1591"/>
                </a:lnTo>
                <a:lnTo>
                  <a:pt x="1947" y="1559"/>
                </a:lnTo>
                <a:lnTo>
                  <a:pt x="1947" y="1429"/>
                </a:lnTo>
                <a:lnTo>
                  <a:pt x="1947" y="1364"/>
                </a:lnTo>
                <a:lnTo>
                  <a:pt x="1979" y="1299"/>
                </a:lnTo>
                <a:lnTo>
                  <a:pt x="2010" y="1234"/>
                </a:lnTo>
                <a:lnTo>
                  <a:pt x="2072" y="1136"/>
                </a:lnTo>
                <a:lnTo>
                  <a:pt x="2072" y="1104"/>
                </a:lnTo>
                <a:lnTo>
                  <a:pt x="2103" y="1072"/>
                </a:lnTo>
                <a:lnTo>
                  <a:pt x="2103" y="1039"/>
                </a:lnTo>
                <a:lnTo>
                  <a:pt x="2135" y="974"/>
                </a:lnTo>
                <a:lnTo>
                  <a:pt x="2167" y="910"/>
                </a:lnTo>
                <a:lnTo>
                  <a:pt x="2198" y="876"/>
                </a:lnTo>
                <a:lnTo>
                  <a:pt x="2230" y="812"/>
                </a:lnTo>
                <a:lnTo>
                  <a:pt x="2230" y="780"/>
                </a:lnTo>
                <a:lnTo>
                  <a:pt x="2230" y="746"/>
                </a:lnTo>
                <a:lnTo>
                  <a:pt x="2262" y="715"/>
                </a:lnTo>
                <a:lnTo>
                  <a:pt x="2262" y="683"/>
                </a:lnTo>
                <a:lnTo>
                  <a:pt x="2293" y="650"/>
                </a:lnTo>
                <a:lnTo>
                  <a:pt x="2293" y="520"/>
                </a:lnTo>
                <a:lnTo>
                  <a:pt x="2293" y="455"/>
                </a:lnTo>
                <a:lnTo>
                  <a:pt x="2323" y="423"/>
                </a:lnTo>
                <a:lnTo>
                  <a:pt x="2386" y="423"/>
                </a:lnTo>
                <a:lnTo>
                  <a:pt x="2417" y="390"/>
                </a:lnTo>
                <a:lnTo>
                  <a:pt x="2386" y="390"/>
                </a:lnTo>
                <a:lnTo>
                  <a:pt x="2355" y="390"/>
                </a:lnTo>
                <a:lnTo>
                  <a:pt x="2323" y="390"/>
                </a:lnTo>
                <a:lnTo>
                  <a:pt x="2323" y="357"/>
                </a:lnTo>
                <a:lnTo>
                  <a:pt x="2355" y="324"/>
                </a:lnTo>
                <a:lnTo>
                  <a:pt x="2355" y="260"/>
                </a:lnTo>
                <a:lnTo>
                  <a:pt x="2355" y="195"/>
                </a:lnTo>
                <a:lnTo>
                  <a:pt x="2323" y="163"/>
                </a:lnTo>
                <a:lnTo>
                  <a:pt x="2323" y="130"/>
                </a:lnTo>
                <a:lnTo>
                  <a:pt x="2323" y="97"/>
                </a:lnTo>
                <a:lnTo>
                  <a:pt x="2323" y="0"/>
                </a:lnTo>
                <a:lnTo>
                  <a:pt x="2293" y="0"/>
                </a:lnTo>
                <a:lnTo>
                  <a:pt x="2262" y="0"/>
                </a:lnTo>
                <a:lnTo>
                  <a:pt x="2230" y="32"/>
                </a:lnTo>
                <a:lnTo>
                  <a:pt x="2167" y="65"/>
                </a:lnTo>
                <a:lnTo>
                  <a:pt x="2167" y="97"/>
                </a:lnTo>
                <a:lnTo>
                  <a:pt x="2103" y="97"/>
                </a:lnTo>
                <a:lnTo>
                  <a:pt x="2042" y="130"/>
                </a:lnTo>
                <a:lnTo>
                  <a:pt x="2010" y="130"/>
                </a:lnTo>
                <a:lnTo>
                  <a:pt x="1979" y="130"/>
                </a:lnTo>
                <a:lnTo>
                  <a:pt x="1947" y="163"/>
                </a:lnTo>
                <a:lnTo>
                  <a:pt x="1947" y="195"/>
                </a:lnTo>
                <a:lnTo>
                  <a:pt x="1915" y="195"/>
                </a:lnTo>
                <a:lnTo>
                  <a:pt x="1884" y="227"/>
                </a:lnTo>
                <a:lnTo>
                  <a:pt x="1821" y="227"/>
                </a:lnTo>
                <a:lnTo>
                  <a:pt x="1759" y="195"/>
                </a:lnTo>
                <a:lnTo>
                  <a:pt x="1727" y="227"/>
                </a:lnTo>
                <a:lnTo>
                  <a:pt x="1696" y="227"/>
                </a:lnTo>
                <a:lnTo>
                  <a:pt x="1664" y="227"/>
                </a:lnTo>
                <a:lnTo>
                  <a:pt x="1601" y="260"/>
                </a:lnTo>
                <a:lnTo>
                  <a:pt x="1540" y="260"/>
                </a:lnTo>
                <a:lnTo>
                  <a:pt x="1508" y="260"/>
                </a:lnTo>
                <a:lnTo>
                  <a:pt x="1476" y="227"/>
                </a:lnTo>
                <a:lnTo>
                  <a:pt x="1445" y="227"/>
                </a:lnTo>
                <a:lnTo>
                  <a:pt x="1412" y="260"/>
                </a:lnTo>
                <a:lnTo>
                  <a:pt x="1381" y="292"/>
                </a:lnTo>
                <a:lnTo>
                  <a:pt x="1318" y="357"/>
                </a:lnTo>
                <a:lnTo>
                  <a:pt x="1257" y="357"/>
                </a:lnTo>
                <a:lnTo>
                  <a:pt x="1225" y="357"/>
                </a:lnTo>
                <a:lnTo>
                  <a:pt x="1162" y="357"/>
                </a:lnTo>
                <a:lnTo>
                  <a:pt x="1130" y="357"/>
                </a:lnTo>
                <a:lnTo>
                  <a:pt x="1068" y="357"/>
                </a:lnTo>
                <a:lnTo>
                  <a:pt x="1037" y="390"/>
                </a:lnTo>
                <a:lnTo>
                  <a:pt x="1005" y="390"/>
                </a:lnTo>
                <a:lnTo>
                  <a:pt x="974" y="423"/>
                </a:lnTo>
                <a:lnTo>
                  <a:pt x="943" y="423"/>
                </a:lnTo>
                <a:lnTo>
                  <a:pt x="879" y="455"/>
                </a:lnTo>
                <a:lnTo>
                  <a:pt x="817" y="455"/>
                </a:lnTo>
                <a:lnTo>
                  <a:pt x="754" y="455"/>
                </a:lnTo>
                <a:lnTo>
                  <a:pt x="691" y="423"/>
                </a:lnTo>
                <a:lnTo>
                  <a:pt x="691" y="390"/>
                </a:lnTo>
                <a:lnTo>
                  <a:pt x="627" y="324"/>
                </a:lnTo>
                <a:lnTo>
                  <a:pt x="596" y="324"/>
                </a:lnTo>
                <a:lnTo>
                  <a:pt x="535" y="292"/>
                </a:lnTo>
                <a:lnTo>
                  <a:pt x="503" y="227"/>
                </a:lnTo>
                <a:lnTo>
                  <a:pt x="471" y="227"/>
                </a:lnTo>
                <a:lnTo>
                  <a:pt x="376" y="357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55" name="Freeform 83"/>
          <p:cNvSpPr>
            <a:spLocks noChangeArrowheads="1"/>
          </p:cNvSpPr>
          <p:nvPr/>
        </p:nvSpPr>
        <p:spPr bwMode="auto">
          <a:xfrm>
            <a:off x="2451100" y="3836988"/>
            <a:ext cx="484188" cy="549275"/>
          </a:xfrm>
          <a:custGeom>
            <a:avLst/>
            <a:gdLst>
              <a:gd name="T0" fmla="*/ 1036 w 1351"/>
              <a:gd name="T1" fmla="*/ 66 h 1528"/>
              <a:gd name="T2" fmla="*/ 1036 w 1351"/>
              <a:gd name="T3" fmla="*/ 196 h 1528"/>
              <a:gd name="T4" fmla="*/ 1068 w 1351"/>
              <a:gd name="T5" fmla="*/ 260 h 1528"/>
              <a:gd name="T6" fmla="*/ 1099 w 1351"/>
              <a:gd name="T7" fmla="*/ 228 h 1528"/>
              <a:gd name="T8" fmla="*/ 1163 w 1351"/>
              <a:gd name="T9" fmla="*/ 228 h 1528"/>
              <a:gd name="T10" fmla="*/ 1257 w 1351"/>
              <a:gd name="T11" fmla="*/ 196 h 1528"/>
              <a:gd name="T12" fmla="*/ 1350 w 1351"/>
              <a:gd name="T13" fmla="*/ 228 h 1528"/>
              <a:gd name="T14" fmla="*/ 1319 w 1351"/>
              <a:gd name="T15" fmla="*/ 325 h 1528"/>
              <a:gd name="T16" fmla="*/ 1257 w 1351"/>
              <a:gd name="T17" fmla="*/ 423 h 1528"/>
              <a:gd name="T18" fmla="*/ 1225 w 1351"/>
              <a:gd name="T19" fmla="*/ 553 h 1528"/>
              <a:gd name="T20" fmla="*/ 1225 w 1351"/>
              <a:gd name="T21" fmla="*/ 617 h 1528"/>
              <a:gd name="T22" fmla="*/ 1288 w 1351"/>
              <a:gd name="T23" fmla="*/ 649 h 1528"/>
              <a:gd name="T24" fmla="*/ 1350 w 1351"/>
              <a:gd name="T25" fmla="*/ 715 h 1528"/>
              <a:gd name="T26" fmla="*/ 1350 w 1351"/>
              <a:gd name="T27" fmla="*/ 943 h 1528"/>
              <a:gd name="T28" fmla="*/ 1350 w 1351"/>
              <a:gd name="T29" fmla="*/ 1007 h 1528"/>
              <a:gd name="T30" fmla="*/ 1319 w 1351"/>
              <a:gd name="T31" fmla="*/ 1104 h 1528"/>
              <a:gd name="T32" fmla="*/ 1257 w 1351"/>
              <a:gd name="T33" fmla="*/ 1136 h 1528"/>
              <a:gd name="T34" fmla="*/ 1195 w 1351"/>
              <a:gd name="T35" fmla="*/ 1073 h 1528"/>
              <a:gd name="T36" fmla="*/ 1163 w 1351"/>
              <a:gd name="T37" fmla="*/ 1104 h 1528"/>
              <a:gd name="T38" fmla="*/ 1099 w 1351"/>
              <a:gd name="T39" fmla="*/ 1104 h 1528"/>
              <a:gd name="T40" fmla="*/ 1005 w 1351"/>
              <a:gd name="T41" fmla="*/ 1104 h 1528"/>
              <a:gd name="T42" fmla="*/ 974 w 1351"/>
              <a:gd name="T43" fmla="*/ 1040 h 1528"/>
              <a:gd name="T44" fmla="*/ 880 w 1351"/>
              <a:gd name="T45" fmla="*/ 1007 h 1528"/>
              <a:gd name="T46" fmla="*/ 848 w 1351"/>
              <a:gd name="T47" fmla="*/ 1040 h 1528"/>
              <a:gd name="T48" fmla="*/ 848 w 1351"/>
              <a:gd name="T49" fmla="*/ 1104 h 1528"/>
              <a:gd name="T50" fmla="*/ 661 w 1351"/>
              <a:gd name="T51" fmla="*/ 1169 h 1528"/>
              <a:gd name="T52" fmla="*/ 661 w 1351"/>
              <a:gd name="T53" fmla="*/ 1235 h 1528"/>
              <a:gd name="T54" fmla="*/ 692 w 1351"/>
              <a:gd name="T55" fmla="*/ 1429 h 1528"/>
              <a:gd name="T56" fmla="*/ 628 w 1351"/>
              <a:gd name="T57" fmla="*/ 1396 h 1528"/>
              <a:gd name="T58" fmla="*/ 473 w 1351"/>
              <a:gd name="T59" fmla="*/ 1462 h 1528"/>
              <a:gd name="T60" fmla="*/ 409 w 1351"/>
              <a:gd name="T61" fmla="*/ 1396 h 1528"/>
              <a:gd name="T62" fmla="*/ 534 w 1351"/>
              <a:gd name="T63" fmla="*/ 1462 h 1528"/>
              <a:gd name="T64" fmla="*/ 566 w 1351"/>
              <a:gd name="T65" fmla="*/ 1429 h 1528"/>
              <a:gd name="T66" fmla="*/ 473 w 1351"/>
              <a:gd name="T67" fmla="*/ 1396 h 1528"/>
              <a:gd name="T68" fmla="*/ 283 w 1351"/>
              <a:gd name="T69" fmla="*/ 1300 h 1528"/>
              <a:gd name="T70" fmla="*/ 221 w 1351"/>
              <a:gd name="T71" fmla="*/ 1235 h 1528"/>
              <a:gd name="T72" fmla="*/ 221 w 1351"/>
              <a:gd name="T73" fmla="*/ 1203 h 1528"/>
              <a:gd name="T74" fmla="*/ 190 w 1351"/>
              <a:gd name="T75" fmla="*/ 1169 h 1528"/>
              <a:gd name="T76" fmla="*/ 126 w 1351"/>
              <a:gd name="T77" fmla="*/ 1136 h 1528"/>
              <a:gd name="T78" fmla="*/ 95 w 1351"/>
              <a:gd name="T79" fmla="*/ 1073 h 1528"/>
              <a:gd name="T80" fmla="*/ 0 w 1351"/>
              <a:gd name="T81" fmla="*/ 943 h 1528"/>
              <a:gd name="T82" fmla="*/ 31 w 1351"/>
              <a:gd name="T83" fmla="*/ 909 h 1528"/>
              <a:gd name="T84" fmla="*/ 95 w 1351"/>
              <a:gd name="T85" fmla="*/ 975 h 1528"/>
              <a:gd name="T86" fmla="*/ 0 w 1351"/>
              <a:gd name="T87" fmla="*/ 780 h 1528"/>
              <a:gd name="T88" fmla="*/ 63 w 1351"/>
              <a:gd name="T89" fmla="*/ 844 h 1528"/>
              <a:gd name="T90" fmla="*/ 63 w 1351"/>
              <a:gd name="T91" fmla="*/ 780 h 1528"/>
              <a:gd name="T92" fmla="*/ 31 w 1351"/>
              <a:gd name="T93" fmla="*/ 747 h 1528"/>
              <a:gd name="T94" fmla="*/ 63 w 1351"/>
              <a:gd name="T95" fmla="*/ 683 h 1528"/>
              <a:gd name="T96" fmla="*/ 63 w 1351"/>
              <a:gd name="T97" fmla="*/ 617 h 1528"/>
              <a:gd name="T98" fmla="*/ 95 w 1351"/>
              <a:gd name="T99" fmla="*/ 488 h 1528"/>
              <a:gd name="T100" fmla="*/ 159 w 1351"/>
              <a:gd name="T101" fmla="*/ 520 h 1528"/>
              <a:gd name="T102" fmla="*/ 221 w 1351"/>
              <a:gd name="T103" fmla="*/ 553 h 1528"/>
              <a:gd name="T104" fmla="*/ 159 w 1351"/>
              <a:gd name="T105" fmla="*/ 488 h 1528"/>
              <a:gd name="T106" fmla="*/ 95 w 1351"/>
              <a:gd name="T107" fmla="*/ 423 h 1528"/>
              <a:gd name="T108" fmla="*/ 159 w 1351"/>
              <a:gd name="T109" fmla="*/ 423 h 1528"/>
              <a:gd name="T110" fmla="*/ 566 w 1351"/>
              <a:gd name="T111" fmla="*/ 293 h 1528"/>
              <a:gd name="T112" fmla="*/ 661 w 1351"/>
              <a:gd name="T113" fmla="*/ 0 h 1528"/>
              <a:gd name="T114" fmla="*/ 754 w 1351"/>
              <a:gd name="T115" fmla="*/ 33 h 1528"/>
              <a:gd name="T116" fmla="*/ 880 w 1351"/>
              <a:gd name="T117" fmla="*/ 0 h 1528"/>
              <a:gd name="T118" fmla="*/ 974 w 1351"/>
              <a:gd name="T119" fmla="*/ 0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51" h="1528">
                <a:moveTo>
                  <a:pt x="1036" y="0"/>
                </a:moveTo>
                <a:lnTo>
                  <a:pt x="1036" y="66"/>
                </a:lnTo>
                <a:lnTo>
                  <a:pt x="1005" y="97"/>
                </a:lnTo>
                <a:lnTo>
                  <a:pt x="1036" y="196"/>
                </a:lnTo>
                <a:lnTo>
                  <a:pt x="1036" y="228"/>
                </a:lnTo>
                <a:lnTo>
                  <a:pt x="1068" y="260"/>
                </a:lnTo>
                <a:lnTo>
                  <a:pt x="1068" y="228"/>
                </a:lnTo>
                <a:lnTo>
                  <a:pt x="1099" y="228"/>
                </a:lnTo>
                <a:lnTo>
                  <a:pt x="1131" y="228"/>
                </a:lnTo>
                <a:lnTo>
                  <a:pt x="1163" y="228"/>
                </a:lnTo>
                <a:lnTo>
                  <a:pt x="1195" y="196"/>
                </a:lnTo>
                <a:lnTo>
                  <a:pt x="1257" y="196"/>
                </a:lnTo>
                <a:lnTo>
                  <a:pt x="1319" y="196"/>
                </a:lnTo>
                <a:lnTo>
                  <a:pt x="1350" y="228"/>
                </a:lnTo>
                <a:lnTo>
                  <a:pt x="1350" y="293"/>
                </a:lnTo>
                <a:lnTo>
                  <a:pt x="1319" y="325"/>
                </a:lnTo>
                <a:lnTo>
                  <a:pt x="1288" y="389"/>
                </a:lnTo>
                <a:lnTo>
                  <a:pt x="1257" y="423"/>
                </a:lnTo>
                <a:lnTo>
                  <a:pt x="1257" y="520"/>
                </a:lnTo>
                <a:lnTo>
                  <a:pt x="1225" y="553"/>
                </a:lnTo>
                <a:lnTo>
                  <a:pt x="1195" y="584"/>
                </a:lnTo>
                <a:lnTo>
                  <a:pt x="1225" y="617"/>
                </a:lnTo>
                <a:lnTo>
                  <a:pt x="1257" y="617"/>
                </a:lnTo>
                <a:lnTo>
                  <a:pt x="1288" y="649"/>
                </a:lnTo>
                <a:lnTo>
                  <a:pt x="1319" y="683"/>
                </a:lnTo>
                <a:lnTo>
                  <a:pt x="1350" y="715"/>
                </a:lnTo>
                <a:lnTo>
                  <a:pt x="1350" y="909"/>
                </a:lnTo>
                <a:lnTo>
                  <a:pt x="1350" y="943"/>
                </a:lnTo>
                <a:lnTo>
                  <a:pt x="1319" y="943"/>
                </a:lnTo>
                <a:lnTo>
                  <a:pt x="1350" y="1007"/>
                </a:lnTo>
                <a:lnTo>
                  <a:pt x="1319" y="1040"/>
                </a:lnTo>
                <a:lnTo>
                  <a:pt x="1319" y="1104"/>
                </a:lnTo>
                <a:lnTo>
                  <a:pt x="1288" y="1136"/>
                </a:lnTo>
                <a:lnTo>
                  <a:pt x="1257" y="1136"/>
                </a:lnTo>
                <a:lnTo>
                  <a:pt x="1225" y="1104"/>
                </a:lnTo>
                <a:lnTo>
                  <a:pt x="1195" y="1073"/>
                </a:lnTo>
                <a:lnTo>
                  <a:pt x="1163" y="1073"/>
                </a:lnTo>
                <a:lnTo>
                  <a:pt x="1163" y="1104"/>
                </a:lnTo>
                <a:lnTo>
                  <a:pt x="1131" y="1136"/>
                </a:lnTo>
                <a:lnTo>
                  <a:pt x="1099" y="1104"/>
                </a:lnTo>
                <a:lnTo>
                  <a:pt x="1068" y="1104"/>
                </a:lnTo>
                <a:lnTo>
                  <a:pt x="1005" y="1104"/>
                </a:lnTo>
                <a:lnTo>
                  <a:pt x="1005" y="1073"/>
                </a:lnTo>
                <a:lnTo>
                  <a:pt x="974" y="1040"/>
                </a:lnTo>
                <a:lnTo>
                  <a:pt x="943" y="1007"/>
                </a:lnTo>
                <a:lnTo>
                  <a:pt x="880" y="1007"/>
                </a:lnTo>
                <a:lnTo>
                  <a:pt x="848" y="1007"/>
                </a:lnTo>
                <a:lnTo>
                  <a:pt x="848" y="1040"/>
                </a:lnTo>
                <a:lnTo>
                  <a:pt x="848" y="1073"/>
                </a:lnTo>
                <a:lnTo>
                  <a:pt x="848" y="1104"/>
                </a:lnTo>
                <a:lnTo>
                  <a:pt x="722" y="1169"/>
                </a:lnTo>
                <a:lnTo>
                  <a:pt x="661" y="1169"/>
                </a:lnTo>
                <a:lnTo>
                  <a:pt x="628" y="1203"/>
                </a:lnTo>
                <a:lnTo>
                  <a:pt x="661" y="1235"/>
                </a:lnTo>
                <a:lnTo>
                  <a:pt x="692" y="1267"/>
                </a:lnTo>
                <a:lnTo>
                  <a:pt x="692" y="1429"/>
                </a:lnTo>
                <a:lnTo>
                  <a:pt x="661" y="1429"/>
                </a:lnTo>
                <a:lnTo>
                  <a:pt x="628" y="1396"/>
                </a:lnTo>
                <a:lnTo>
                  <a:pt x="534" y="1527"/>
                </a:lnTo>
                <a:lnTo>
                  <a:pt x="473" y="1462"/>
                </a:lnTo>
                <a:lnTo>
                  <a:pt x="409" y="1429"/>
                </a:lnTo>
                <a:lnTo>
                  <a:pt x="409" y="1396"/>
                </a:lnTo>
                <a:lnTo>
                  <a:pt x="503" y="1429"/>
                </a:lnTo>
                <a:lnTo>
                  <a:pt x="534" y="1462"/>
                </a:lnTo>
                <a:lnTo>
                  <a:pt x="566" y="1462"/>
                </a:lnTo>
                <a:lnTo>
                  <a:pt x="566" y="1429"/>
                </a:lnTo>
                <a:lnTo>
                  <a:pt x="534" y="1429"/>
                </a:lnTo>
                <a:lnTo>
                  <a:pt x="473" y="1396"/>
                </a:lnTo>
                <a:lnTo>
                  <a:pt x="377" y="1333"/>
                </a:lnTo>
                <a:lnTo>
                  <a:pt x="283" y="1300"/>
                </a:lnTo>
                <a:lnTo>
                  <a:pt x="252" y="1267"/>
                </a:lnTo>
                <a:lnTo>
                  <a:pt x="221" y="1235"/>
                </a:lnTo>
                <a:lnTo>
                  <a:pt x="190" y="1203"/>
                </a:lnTo>
                <a:lnTo>
                  <a:pt x="221" y="1203"/>
                </a:lnTo>
                <a:lnTo>
                  <a:pt x="221" y="1169"/>
                </a:lnTo>
                <a:lnTo>
                  <a:pt x="190" y="1169"/>
                </a:lnTo>
                <a:lnTo>
                  <a:pt x="126" y="1169"/>
                </a:lnTo>
                <a:lnTo>
                  <a:pt x="126" y="1136"/>
                </a:lnTo>
                <a:lnTo>
                  <a:pt x="95" y="1104"/>
                </a:lnTo>
                <a:lnTo>
                  <a:pt x="95" y="1073"/>
                </a:lnTo>
                <a:lnTo>
                  <a:pt x="31" y="943"/>
                </a:lnTo>
                <a:lnTo>
                  <a:pt x="0" y="943"/>
                </a:lnTo>
                <a:lnTo>
                  <a:pt x="0" y="909"/>
                </a:lnTo>
                <a:lnTo>
                  <a:pt x="31" y="909"/>
                </a:lnTo>
                <a:lnTo>
                  <a:pt x="63" y="943"/>
                </a:lnTo>
                <a:lnTo>
                  <a:pt x="95" y="975"/>
                </a:lnTo>
                <a:lnTo>
                  <a:pt x="0" y="813"/>
                </a:lnTo>
                <a:lnTo>
                  <a:pt x="0" y="780"/>
                </a:lnTo>
                <a:lnTo>
                  <a:pt x="31" y="813"/>
                </a:lnTo>
                <a:lnTo>
                  <a:pt x="63" y="844"/>
                </a:lnTo>
                <a:lnTo>
                  <a:pt x="63" y="813"/>
                </a:lnTo>
                <a:lnTo>
                  <a:pt x="63" y="780"/>
                </a:lnTo>
                <a:lnTo>
                  <a:pt x="31" y="780"/>
                </a:lnTo>
                <a:lnTo>
                  <a:pt x="31" y="747"/>
                </a:lnTo>
                <a:lnTo>
                  <a:pt x="31" y="715"/>
                </a:lnTo>
                <a:lnTo>
                  <a:pt x="63" y="683"/>
                </a:lnTo>
                <a:lnTo>
                  <a:pt x="63" y="649"/>
                </a:lnTo>
                <a:lnTo>
                  <a:pt x="63" y="617"/>
                </a:lnTo>
                <a:lnTo>
                  <a:pt x="63" y="553"/>
                </a:lnTo>
                <a:lnTo>
                  <a:pt x="95" y="488"/>
                </a:lnTo>
                <a:lnTo>
                  <a:pt x="126" y="520"/>
                </a:lnTo>
                <a:lnTo>
                  <a:pt x="159" y="520"/>
                </a:lnTo>
                <a:lnTo>
                  <a:pt x="190" y="520"/>
                </a:lnTo>
                <a:lnTo>
                  <a:pt x="221" y="553"/>
                </a:lnTo>
                <a:lnTo>
                  <a:pt x="252" y="488"/>
                </a:lnTo>
                <a:lnTo>
                  <a:pt x="159" y="488"/>
                </a:lnTo>
                <a:lnTo>
                  <a:pt x="126" y="455"/>
                </a:lnTo>
                <a:lnTo>
                  <a:pt x="95" y="423"/>
                </a:lnTo>
                <a:lnTo>
                  <a:pt x="126" y="389"/>
                </a:lnTo>
                <a:lnTo>
                  <a:pt x="159" y="423"/>
                </a:lnTo>
                <a:lnTo>
                  <a:pt x="126" y="293"/>
                </a:lnTo>
                <a:lnTo>
                  <a:pt x="566" y="293"/>
                </a:lnTo>
                <a:lnTo>
                  <a:pt x="566" y="33"/>
                </a:lnTo>
                <a:lnTo>
                  <a:pt x="661" y="0"/>
                </a:lnTo>
                <a:lnTo>
                  <a:pt x="722" y="33"/>
                </a:lnTo>
                <a:lnTo>
                  <a:pt x="754" y="33"/>
                </a:lnTo>
                <a:lnTo>
                  <a:pt x="817" y="0"/>
                </a:lnTo>
                <a:lnTo>
                  <a:pt x="880" y="0"/>
                </a:lnTo>
                <a:lnTo>
                  <a:pt x="911" y="0"/>
                </a:lnTo>
                <a:lnTo>
                  <a:pt x="974" y="0"/>
                </a:lnTo>
                <a:lnTo>
                  <a:pt x="1036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56" name="Freeform 84"/>
          <p:cNvSpPr>
            <a:spLocks noChangeArrowheads="1"/>
          </p:cNvSpPr>
          <p:nvPr/>
        </p:nvSpPr>
        <p:spPr bwMode="auto">
          <a:xfrm>
            <a:off x="2417763" y="4083050"/>
            <a:ext cx="31750" cy="22225"/>
          </a:xfrm>
          <a:custGeom>
            <a:avLst/>
            <a:gdLst>
              <a:gd name="T0" fmla="*/ 31 w 94"/>
              <a:gd name="T1" fmla="*/ 0 h 65"/>
              <a:gd name="T2" fmla="*/ 0 w 94"/>
              <a:gd name="T3" fmla="*/ 0 h 65"/>
              <a:gd name="T4" fmla="*/ 31 w 94"/>
              <a:gd name="T5" fmla="*/ 32 h 65"/>
              <a:gd name="T6" fmla="*/ 63 w 94"/>
              <a:gd name="T7" fmla="*/ 64 h 65"/>
              <a:gd name="T8" fmla="*/ 93 w 94"/>
              <a:gd name="T9" fmla="*/ 64 h 65"/>
              <a:gd name="T10" fmla="*/ 63 w 94"/>
              <a:gd name="T11" fmla="*/ 32 h 65"/>
              <a:gd name="T12" fmla="*/ 63 w 94"/>
              <a:gd name="T13" fmla="*/ 0 h 65"/>
              <a:gd name="T14" fmla="*/ 31 w 94"/>
              <a:gd name="T15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4" h="65">
                <a:moveTo>
                  <a:pt x="31" y="0"/>
                </a:moveTo>
                <a:lnTo>
                  <a:pt x="0" y="0"/>
                </a:lnTo>
                <a:lnTo>
                  <a:pt x="31" y="32"/>
                </a:lnTo>
                <a:lnTo>
                  <a:pt x="63" y="64"/>
                </a:lnTo>
                <a:lnTo>
                  <a:pt x="93" y="64"/>
                </a:lnTo>
                <a:lnTo>
                  <a:pt x="63" y="32"/>
                </a:lnTo>
                <a:lnTo>
                  <a:pt x="63" y="0"/>
                </a:lnTo>
                <a:lnTo>
                  <a:pt x="31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57" name="Freeform 85"/>
          <p:cNvSpPr>
            <a:spLocks noChangeArrowheads="1"/>
          </p:cNvSpPr>
          <p:nvPr/>
        </p:nvSpPr>
        <p:spPr bwMode="auto">
          <a:xfrm>
            <a:off x="2232000" y="3995861"/>
            <a:ext cx="22225" cy="22225"/>
          </a:xfrm>
          <a:custGeom>
            <a:avLst/>
            <a:gdLst>
              <a:gd name="T0" fmla="*/ 32 w 65"/>
              <a:gd name="T1" fmla="*/ 0 h 66"/>
              <a:gd name="T2" fmla="*/ 0 w 65"/>
              <a:gd name="T3" fmla="*/ 0 h 66"/>
              <a:gd name="T4" fmla="*/ 0 w 65"/>
              <a:gd name="T5" fmla="*/ 33 h 66"/>
              <a:gd name="T6" fmla="*/ 0 w 65"/>
              <a:gd name="T7" fmla="*/ 65 h 66"/>
              <a:gd name="T8" fmla="*/ 32 w 65"/>
              <a:gd name="T9" fmla="*/ 65 h 66"/>
              <a:gd name="T10" fmla="*/ 64 w 65"/>
              <a:gd name="T11" fmla="*/ 33 h 66"/>
              <a:gd name="T12" fmla="*/ 32 w 65"/>
              <a:gd name="T13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5" h="66">
                <a:moveTo>
                  <a:pt x="32" y="0"/>
                </a:moveTo>
                <a:lnTo>
                  <a:pt x="0" y="0"/>
                </a:lnTo>
                <a:lnTo>
                  <a:pt x="0" y="33"/>
                </a:lnTo>
                <a:lnTo>
                  <a:pt x="0" y="65"/>
                </a:lnTo>
                <a:lnTo>
                  <a:pt x="32" y="65"/>
                </a:lnTo>
                <a:lnTo>
                  <a:pt x="64" y="33"/>
                </a:lnTo>
                <a:lnTo>
                  <a:pt x="32" y="0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fr-FR"/>
          </a:p>
        </p:txBody>
      </p:sp>
      <p:sp>
        <p:nvSpPr>
          <p:cNvPr id="3158" name="Freeform 86"/>
          <p:cNvSpPr>
            <a:spLocks noChangeArrowheads="1"/>
          </p:cNvSpPr>
          <p:nvPr/>
        </p:nvSpPr>
        <p:spPr bwMode="auto">
          <a:xfrm>
            <a:off x="2643188" y="3708400"/>
            <a:ext cx="642938" cy="769938"/>
          </a:xfrm>
          <a:custGeom>
            <a:avLst/>
            <a:gdLst>
              <a:gd name="T0" fmla="*/ 816 w 1791"/>
              <a:gd name="T1" fmla="*/ 356 h 2144"/>
              <a:gd name="T2" fmla="*/ 1193 w 1791"/>
              <a:gd name="T3" fmla="*/ 486 h 2144"/>
              <a:gd name="T4" fmla="*/ 1225 w 1791"/>
              <a:gd name="T5" fmla="*/ 292 h 2144"/>
              <a:gd name="T6" fmla="*/ 1256 w 1791"/>
              <a:gd name="T7" fmla="*/ 163 h 2144"/>
              <a:gd name="T8" fmla="*/ 1351 w 1791"/>
              <a:gd name="T9" fmla="*/ 64 h 2144"/>
              <a:gd name="T10" fmla="*/ 1445 w 1791"/>
              <a:gd name="T11" fmla="*/ 0 h 2144"/>
              <a:gd name="T12" fmla="*/ 1664 w 1791"/>
              <a:gd name="T13" fmla="*/ 0 h 2144"/>
              <a:gd name="T14" fmla="*/ 1790 w 1791"/>
              <a:gd name="T15" fmla="*/ 32 h 2144"/>
              <a:gd name="T16" fmla="*/ 1790 w 1791"/>
              <a:gd name="T17" fmla="*/ 129 h 2144"/>
              <a:gd name="T18" fmla="*/ 1696 w 1791"/>
              <a:gd name="T19" fmla="*/ 356 h 2144"/>
              <a:gd name="T20" fmla="*/ 1664 w 1791"/>
              <a:gd name="T21" fmla="*/ 552 h 2144"/>
              <a:gd name="T22" fmla="*/ 1634 w 1791"/>
              <a:gd name="T23" fmla="*/ 682 h 2144"/>
              <a:gd name="T24" fmla="*/ 1602 w 1791"/>
              <a:gd name="T25" fmla="*/ 876 h 2144"/>
              <a:gd name="T26" fmla="*/ 1634 w 1791"/>
              <a:gd name="T27" fmla="*/ 1006 h 2144"/>
              <a:gd name="T28" fmla="*/ 1445 w 1791"/>
              <a:gd name="T29" fmla="*/ 1201 h 2144"/>
              <a:gd name="T30" fmla="*/ 1319 w 1791"/>
              <a:gd name="T31" fmla="*/ 1331 h 2144"/>
              <a:gd name="T32" fmla="*/ 1193 w 1791"/>
              <a:gd name="T33" fmla="*/ 1493 h 2144"/>
              <a:gd name="T34" fmla="*/ 1162 w 1791"/>
              <a:gd name="T35" fmla="*/ 1819 h 2144"/>
              <a:gd name="T36" fmla="*/ 1068 w 1791"/>
              <a:gd name="T37" fmla="*/ 1916 h 2144"/>
              <a:gd name="T38" fmla="*/ 943 w 1791"/>
              <a:gd name="T39" fmla="*/ 2046 h 2144"/>
              <a:gd name="T40" fmla="*/ 816 w 1791"/>
              <a:gd name="T41" fmla="*/ 2078 h 2144"/>
              <a:gd name="T42" fmla="*/ 723 w 1791"/>
              <a:gd name="T43" fmla="*/ 1980 h 2144"/>
              <a:gd name="T44" fmla="*/ 597 w 1791"/>
              <a:gd name="T45" fmla="*/ 2046 h 2144"/>
              <a:gd name="T46" fmla="*/ 409 w 1791"/>
              <a:gd name="T47" fmla="*/ 2013 h 2144"/>
              <a:gd name="T48" fmla="*/ 252 w 1791"/>
              <a:gd name="T49" fmla="*/ 2111 h 2144"/>
              <a:gd name="T50" fmla="*/ 94 w 1791"/>
              <a:gd name="T51" fmla="*/ 2013 h 2144"/>
              <a:gd name="T52" fmla="*/ 0 w 1791"/>
              <a:gd name="T53" fmla="*/ 1883 h 2144"/>
              <a:gd name="T54" fmla="*/ 158 w 1791"/>
              <a:gd name="T55" fmla="*/ 1786 h 2144"/>
              <a:gd name="T56" fmla="*/ 94 w 1791"/>
              <a:gd name="T57" fmla="*/ 1559 h 2144"/>
              <a:gd name="T58" fmla="*/ 314 w 1791"/>
              <a:gd name="T59" fmla="*/ 1461 h 2144"/>
              <a:gd name="T60" fmla="*/ 314 w 1791"/>
              <a:gd name="T61" fmla="*/ 1363 h 2144"/>
              <a:gd name="T62" fmla="*/ 440 w 1791"/>
              <a:gd name="T63" fmla="*/ 1396 h 2144"/>
              <a:gd name="T64" fmla="*/ 534 w 1791"/>
              <a:gd name="T65" fmla="*/ 1461 h 2144"/>
              <a:gd name="T66" fmla="*/ 629 w 1791"/>
              <a:gd name="T67" fmla="*/ 1461 h 2144"/>
              <a:gd name="T68" fmla="*/ 691 w 1791"/>
              <a:gd name="T69" fmla="*/ 1461 h 2144"/>
              <a:gd name="T70" fmla="*/ 785 w 1791"/>
              <a:gd name="T71" fmla="*/ 1461 h 2144"/>
              <a:gd name="T72" fmla="*/ 785 w 1791"/>
              <a:gd name="T73" fmla="*/ 1299 h 2144"/>
              <a:gd name="T74" fmla="*/ 816 w 1791"/>
              <a:gd name="T75" fmla="*/ 1169 h 2144"/>
              <a:gd name="T76" fmla="*/ 754 w 1791"/>
              <a:gd name="T77" fmla="*/ 1006 h 2144"/>
              <a:gd name="T78" fmla="*/ 661 w 1791"/>
              <a:gd name="T79" fmla="*/ 941 h 2144"/>
              <a:gd name="T80" fmla="*/ 723 w 1791"/>
              <a:gd name="T81" fmla="*/ 779 h 2144"/>
              <a:gd name="T82" fmla="*/ 816 w 1791"/>
              <a:gd name="T83" fmla="*/ 649 h 2144"/>
              <a:gd name="T84" fmla="*/ 723 w 1791"/>
              <a:gd name="T85" fmla="*/ 552 h 2144"/>
              <a:gd name="T86" fmla="*/ 597 w 1791"/>
              <a:gd name="T87" fmla="*/ 584 h 2144"/>
              <a:gd name="T88" fmla="*/ 534 w 1791"/>
              <a:gd name="T89" fmla="*/ 616 h 2144"/>
              <a:gd name="T90" fmla="*/ 471 w 1791"/>
              <a:gd name="T91" fmla="*/ 454 h 2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91" h="2144">
                <a:moveTo>
                  <a:pt x="534" y="356"/>
                </a:moveTo>
                <a:lnTo>
                  <a:pt x="534" y="389"/>
                </a:lnTo>
                <a:lnTo>
                  <a:pt x="816" y="356"/>
                </a:lnTo>
                <a:lnTo>
                  <a:pt x="943" y="356"/>
                </a:lnTo>
                <a:lnTo>
                  <a:pt x="1068" y="423"/>
                </a:lnTo>
                <a:lnTo>
                  <a:pt x="1193" y="486"/>
                </a:lnTo>
                <a:lnTo>
                  <a:pt x="1193" y="454"/>
                </a:lnTo>
                <a:lnTo>
                  <a:pt x="1193" y="389"/>
                </a:lnTo>
                <a:lnTo>
                  <a:pt x="1225" y="292"/>
                </a:lnTo>
                <a:lnTo>
                  <a:pt x="1225" y="259"/>
                </a:lnTo>
                <a:lnTo>
                  <a:pt x="1225" y="194"/>
                </a:lnTo>
                <a:lnTo>
                  <a:pt x="1256" y="163"/>
                </a:lnTo>
                <a:lnTo>
                  <a:pt x="1288" y="129"/>
                </a:lnTo>
                <a:lnTo>
                  <a:pt x="1319" y="96"/>
                </a:lnTo>
                <a:lnTo>
                  <a:pt x="1351" y="64"/>
                </a:lnTo>
                <a:lnTo>
                  <a:pt x="1382" y="32"/>
                </a:lnTo>
                <a:lnTo>
                  <a:pt x="1413" y="0"/>
                </a:lnTo>
                <a:lnTo>
                  <a:pt x="1445" y="0"/>
                </a:lnTo>
                <a:lnTo>
                  <a:pt x="1507" y="0"/>
                </a:lnTo>
                <a:lnTo>
                  <a:pt x="1634" y="0"/>
                </a:lnTo>
                <a:lnTo>
                  <a:pt x="1664" y="0"/>
                </a:lnTo>
                <a:lnTo>
                  <a:pt x="1696" y="0"/>
                </a:lnTo>
                <a:lnTo>
                  <a:pt x="1728" y="0"/>
                </a:lnTo>
                <a:lnTo>
                  <a:pt x="1790" y="32"/>
                </a:lnTo>
                <a:lnTo>
                  <a:pt x="1790" y="64"/>
                </a:lnTo>
                <a:lnTo>
                  <a:pt x="1790" y="96"/>
                </a:lnTo>
                <a:lnTo>
                  <a:pt x="1790" y="129"/>
                </a:lnTo>
                <a:lnTo>
                  <a:pt x="1728" y="226"/>
                </a:lnTo>
                <a:lnTo>
                  <a:pt x="1728" y="292"/>
                </a:lnTo>
                <a:lnTo>
                  <a:pt x="1696" y="356"/>
                </a:lnTo>
                <a:lnTo>
                  <a:pt x="1696" y="454"/>
                </a:lnTo>
                <a:lnTo>
                  <a:pt x="1696" y="486"/>
                </a:lnTo>
                <a:lnTo>
                  <a:pt x="1664" y="552"/>
                </a:lnTo>
                <a:lnTo>
                  <a:pt x="1634" y="584"/>
                </a:lnTo>
                <a:lnTo>
                  <a:pt x="1634" y="649"/>
                </a:lnTo>
                <a:lnTo>
                  <a:pt x="1634" y="682"/>
                </a:lnTo>
                <a:lnTo>
                  <a:pt x="1634" y="746"/>
                </a:lnTo>
                <a:lnTo>
                  <a:pt x="1634" y="844"/>
                </a:lnTo>
                <a:lnTo>
                  <a:pt x="1602" y="876"/>
                </a:lnTo>
                <a:lnTo>
                  <a:pt x="1602" y="909"/>
                </a:lnTo>
                <a:lnTo>
                  <a:pt x="1602" y="974"/>
                </a:lnTo>
                <a:lnTo>
                  <a:pt x="1634" y="1006"/>
                </a:lnTo>
                <a:lnTo>
                  <a:pt x="1570" y="1103"/>
                </a:lnTo>
                <a:lnTo>
                  <a:pt x="1507" y="1169"/>
                </a:lnTo>
                <a:lnTo>
                  <a:pt x="1445" y="1201"/>
                </a:lnTo>
                <a:lnTo>
                  <a:pt x="1382" y="1233"/>
                </a:lnTo>
                <a:lnTo>
                  <a:pt x="1319" y="1266"/>
                </a:lnTo>
                <a:lnTo>
                  <a:pt x="1319" y="1331"/>
                </a:lnTo>
                <a:lnTo>
                  <a:pt x="1256" y="1363"/>
                </a:lnTo>
                <a:lnTo>
                  <a:pt x="1225" y="1429"/>
                </a:lnTo>
                <a:lnTo>
                  <a:pt x="1193" y="1493"/>
                </a:lnTo>
                <a:lnTo>
                  <a:pt x="1193" y="1559"/>
                </a:lnTo>
                <a:lnTo>
                  <a:pt x="1162" y="1721"/>
                </a:lnTo>
                <a:lnTo>
                  <a:pt x="1162" y="1819"/>
                </a:lnTo>
                <a:lnTo>
                  <a:pt x="1162" y="1851"/>
                </a:lnTo>
                <a:lnTo>
                  <a:pt x="1131" y="1916"/>
                </a:lnTo>
                <a:lnTo>
                  <a:pt x="1068" y="1916"/>
                </a:lnTo>
                <a:lnTo>
                  <a:pt x="1005" y="1948"/>
                </a:lnTo>
                <a:lnTo>
                  <a:pt x="974" y="2013"/>
                </a:lnTo>
                <a:lnTo>
                  <a:pt x="943" y="2046"/>
                </a:lnTo>
                <a:lnTo>
                  <a:pt x="911" y="2111"/>
                </a:lnTo>
                <a:lnTo>
                  <a:pt x="848" y="2111"/>
                </a:lnTo>
                <a:lnTo>
                  <a:pt x="816" y="2078"/>
                </a:lnTo>
                <a:lnTo>
                  <a:pt x="785" y="2046"/>
                </a:lnTo>
                <a:lnTo>
                  <a:pt x="754" y="2013"/>
                </a:lnTo>
                <a:lnTo>
                  <a:pt x="723" y="1980"/>
                </a:lnTo>
                <a:lnTo>
                  <a:pt x="691" y="1980"/>
                </a:lnTo>
                <a:lnTo>
                  <a:pt x="661" y="2013"/>
                </a:lnTo>
                <a:lnTo>
                  <a:pt x="597" y="2046"/>
                </a:lnTo>
                <a:lnTo>
                  <a:pt x="534" y="2046"/>
                </a:lnTo>
                <a:lnTo>
                  <a:pt x="440" y="2046"/>
                </a:lnTo>
                <a:lnTo>
                  <a:pt x="409" y="2013"/>
                </a:lnTo>
                <a:lnTo>
                  <a:pt x="346" y="2013"/>
                </a:lnTo>
                <a:lnTo>
                  <a:pt x="314" y="2046"/>
                </a:lnTo>
                <a:lnTo>
                  <a:pt x="252" y="2111"/>
                </a:lnTo>
                <a:lnTo>
                  <a:pt x="220" y="2143"/>
                </a:lnTo>
                <a:lnTo>
                  <a:pt x="188" y="2143"/>
                </a:lnTo>
                <a:lnTo>
                  <a:pt x="94" y="2013"/>
                </a:lnTo>
                <a:lnTo>
                  <a:pt x="63" y="1948"/>
                </a:lnTo>
                <a:lnTo>
                  <a:pt x="32" y="1916"/>
                </a:lnTo>
                <a:lnTo>
                  <a:pt x="0" y="1883"/>
                </a:lnTo>
                <a:lnTo>
                  <a:pt x="94" y="1753"/>
                </a:lnTo>
                <a:lnTo>
                  <a:pt x="126" y="1786"/>
                </a:lnTo>
                <a:lnTo>
                  <a:pt x="158" y="1786"/>
                </a:lnTo>
                <a:lnTo>
                  <a:pt x="158" y="1623"/>
                </a:lnTo>
                <a:lnTo>
                  <a:pt x="126" y="1591"/>
                </a:lnTo>
                <a:lnTo>
                  <a:pt x="94" y="1559"/>
                </a:lnTo>
                <a:lnTo>
                  <a:pt x="126" y="1526"/>
                </a:lnTo>
                <a:lnTo>
                  <a:pt x="188" y="1526"/>
                </a:lnTo>
                <a:lnTo>
                  <a:pt x="314" y="1461"/>
                </a:lnTo>
                <a:lnTo>
                  <a:pt x="314" y="1429"/>
                </a:lnTo>
                <a:lnTo>
                  <a:pt x="314" y="1396"/>
                </a:lnTo>
                <a:lnTo>
                  <a:pt x="314" y="1363"/>
                </a:lnTo>
                <a:lnTo>
                  <a:pt x="346" y="1363"/>
                </a:lnTo>
                <a:lnTo>
                  <a:pt x="409" y="1363"/>
                </a:lnTo>
                <a:lnTo>
                  <a:pt x="440" y="1396"/>
                </a:lnTo>
                <a:lnTo>
                  <a:pt x="471" y="1429"/>
                </a:lnTo>
                <a:lnTo>
                  <a:pt x="471" y="1461"/>
                </a:lnTo>
                <a:lnTo>
                  <a:pt x="534" y="1461"/>
                </a:lnTo>
                <a:lnTo>
                  <a:pt x="565" y="1461"/>
                </a:lnTo>
                <a:lnTo>
                  <a:pt x="597" y="1493"/>
                </a:lnTo>
                <a:lnTo>
                  <a:pt x="629" y="1461"/>
                </a:lnTo>
                <a:lnTo>
                  <a:pt x="629" y="1429"/>
                </a:lnTo>
                <a:lnTo>
                  <a:pt x="661" y="1429"/>
                </a:lnTo>
                <a:lnTo>
                  <a:pt x="691" y="1461"/>
                </a:lnTo>
                <a:lnTo>
                  <a:pt x="723" y="1493"/>
                </a:lnTo>
                <a:lnTo>
                  <a:pt x="754" y="1493"/>
                </a:lnTo>
                <a:lnTo>
                  <a:pt x="785" y="1461"/>
                </a:lnTo>
                <a:lnTo>
                  <a:pt x="785" y="1396"/>
                </a:lnTo>
                <a:lnTo>
                  <a:pt x="816" y="1363"/>
                </a:lnTo>
                <a:lnTo>
                  <a:pt x="785" y="1299"/>
                </a:lnTo>
                <a:lnTo>
                  <a:pt x="816" y="1299"/>
                </a:lnTo>
                <a:lnTo>
                  <a:pt x="816" y="1266"/>
                </a:lnTo>
                <a:lnTo>
                  <a:pt x="816" y="1169"/>
                </a:lnTo>
                <a:lnTo>
                  <a:pt x="816" y="1071"/>
                </a:lnTo>
                <a:lnTo>
                  <a:pt x="785" y="1039"/>
                </a:lnTo>
                <a:lnTo>
                  <a:pt x="754" y="1006"/>
                </a:lnTo>
                <a:lnTo>
                  <a:pt x="723" y="974"/>
                </a:lnTo>
                <a:lnTo>
                  <a:pt x="691" y="974"/>
                </a:lnTo>
                <a:lnTo>
                  <a:pt x="661" y="941"/>
                </a:lnTo>
                <a:lnTo>
                  <a:pt x="691" y="909"/>
                </a:lnTo>
                <a:lnTo>
                  <a:pt x="723" y="876"/>
                </a:lnTo>
                <a:lnTo>
                  <a:pt x="723" y="779"/>
                </a:lnTo>
                <a:lnTo>
                  <a:pt x="754" y="746"/>
                </a:lnTo>
                <a:lnTo>
                  <a:pt x="785" y="682"/>
                </a:lnTo>
                <a:lnTo>
                  <a:pt x="816" y="649"/>
                </a:lnTo>
                <a:lnTo>
                  <a:pt x="816" y="584"/>
                </a:lnTo>
                <a:lnTo>
                  <a:pt x="785" y="552"/>
                </a:lnTo>
                <a:lnTo>
                  <a:pt x="723" y="552"/>
                </a:lnTo>
                <a:lnTo>
                  <a:pt x="661" y="552"/>
                </a:lnTo>
                <a:lnTo>
                  <a:pt x="629" y="584"/>
                </a:lnTo>
                <a:lnTo>
                  <a:pt x="597" y="584"/>
                </a:lnTo>
                <a:lnTo>
                  <a:pt x="565" y="584"/>
                </a:lnTo>
                <a:lnTo>
                  <a:pt x="534" y="584"/>
                </a:lnTo>
                <a:lnTo>
                  <a:pt x="534" y="616"/>
                </a:lnTo>
                <a:lnTo>
                  <a:pt x="502" y="584"/>
                </a:lnTo>
                <a:lnTo>
                  <a:pt x="502" y="552"/>
                </a:lnTo>
                <a:lnTo>
                  <a:pt x="471" y="454"/>
                </a:lnTo>
                <a:lnTo>
                  <a:pt x="502" y="423"/>
                </a:lnTo>
                <a:lnTo>
                  <a:pt x="534" y="356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59" name="Freeform 87"/>
          <p:cNvSpPr>
            <a:spLocks noChangeArrowheads="1"/>
          </p:cNvSpPr>
          <p:nvPr/>
        </p:nvSpPr>
        <p:spPr bwMode="auto">
          <a:xfrm>
            <a:off x="2635621" y="3707829"/>
            <a:ext cx="642938" cy="769938"/>
          </a:xfrm>
          <a:custGeom>
            <a:avLst/>
            <a:gdLst>
              <a:gd name="T0" fmla="*/ 816 w 1791"/>
              <a:gd name="T1" fmla="*/ 356 h 2144"/>
              <a:gd name="T2" fmla="*/ 1193 w 1791"/>
              <a:gd name="T3" fmla="*/ 486 h 2144"/>
              <a:gd name="T4" fmla="*/ 1225 w 1791"/>
              <a:gd name="T5" fmla="*/ 292 h 2144"/>
              <a:gd name="T6" fmla="*/ 1256 w 1791"/>
              <a:gd name="T7" fmla="*/ 163 h 2144"/>
              <a:gd name="T8" fmla="*/ 1351 w 1791"/>
              <a:gd name="T9" fmla="*/ 64 h 2144"/>
              <a:gd name="T10" fmla="*/ 1445 w 1791"/>
              <a:gd name="T11" fmla="*/ 0 h 2144"/>
              <a:gd name="T12" fmla="*/ 1664 w 1791"/>
              <a:gd name="T13" fmla="*/ 0 h 2144"/>
              <a:gd name="T14" fmla="*/ 1790 w 1791"/>
              <a:gd name="T15" fmla="*/ 32 h 2144"/>
              <a:gd name="T16" fmla="*/ 1790 w 1791"/>
              <a:gd name="T17" fmla="*/ 129 h 2144"/>
              <a:gd name="T18" fmla="*/ 1696 w 1791"/>
              <a:gd name="T19" fmla="*/ 356 h 2144"/>
              <a:gd name="T20" fmla="*/ 1664 w 1791"/>
              <a:gd name="T21" fmla="*/ 552 h 2144"/>
              <a:gd name="T22" fmla="*/ 1634 w 1791"/>
              <a:gd name="T23" fmla="*/ 682 h 2144"/>
              <a:gd name="T24" fmla="*/ 1602 w 1791"/>
              <a:gd name="T25" fmla="*/ 876 h 2144"/>
              <a:gd name="T26" fmla="*/ 1634 w 1791"/>
              <a:gd name="T27" fmla="*/ 1006 h 2144"/>
              <a:gd name="T28" fmla="*/ 1445 w 1791"/>
              <a:gd name="T29" fmla="*/ 1201 h 2144"/>
              <a:gd name="T30" fmla="*/ 1319 w 1791"/>
              <a:gd name="T31" fmla="*/ 1331 h 2144"/>
              <a:gd name="T32" fmla="*/ 1193 w 1791"/>
              <a:gd name="T33" fmla="*/ 1493 h 2144"/>
              <a:gd name="T34" fmla="*/ 1162 w 1791"/>
              <a:gd name="T35" fmla="*/ 1819 h 2144"/>
              <a:gd name="T36" fmla="*/ 1068 w 1791"/>
              <a:gd name="T37" fmla="*/ 1916 h 2144"/>
              <a:gd name="T38" fmla="*/ 943 w 1791"/>
              <a:gd name="T39" fmla="*/ 2046 h 2144"/>
              <a:gd name="T40" fmla="*/ 816 w 1791"/>
              <a:gd name="T41" fmla="*/ 2078 h 2144"/>
              <a:gd name="T42" fmla="*/ 723 w 1791"/>
              <a:gd name="T43" fmla="*/ 1980 h 2144"/>
              <a:gd name="T44" fmla="*/ 597 w 1791"/>
              <a:gd name="T45" fmla="*/ 2046 h 2144"/>
              <a:gd name="T46" fmla="*/ 409 w 1791"/>
              <a:gd name="T47" fmla="*/ 2013 h 2144"/>
              <a:gd name="T48" fmla="*/ 252 w 1791"/>
              <a:gd name="T49" fmla="*/ 2111 h 2144"/>
              <a:gd name="T50" fmla="*/ 94 w 1791"/>
              <a:gd name="T51" fmla="*/ 2013 h 2144"/>
              <a:gd name="T52" fmla="*/ 0 w 1791"/>
              <a:gd name="T53" fmla="*/ 1883 h 2144"/>
              <a:gd name="T54" fmla="*/ 158 w 1791"/>
              <a:gd name="T55" fmla="*/ 1786 h 2144"/>
              <a:gd name="T56" fmla="*/ 94 w 1791"/>
              <a:gd name="T57" fmla="*/ 1559 h 2144"/>
              <a:gd name="T58" fmla="*/ 314 w 1791"/>
              <a:gd name="T59" fmla="*/ 1461 h 2144"/>
              <a:gd name="T60" fmla="*/ 314 w 1791"/>
              <a:gd name="T61" fmla="*/ 1363 h 2144"/>
              <a:gd name="T62" fmla="*/ 440 w 1791"/>
              <a:gd name="T63" fmla="*/ 1396 h 2144"/>
              <a:gd name="T64" fmla="*/ 534 w 1791"/>
              <a:gd name="T65" fmla="*/ 1461 h 2144"/>
              <a:gd name="T66" fmla="*/ 629 w 1791"/>
              <a:gd name="T67" fmla="*/ 1461 h 2144"/>
              <a:gd name="T68" fmla="*/ 691 w 1791"/>
              <a:gd name="T69" fmla="*/ 1461 h 2144"/>
              <a:gd name="T70" fmla="*/ 785 w 1791"/>
              <a:gd name="T71" fmla="*/ 1461 h 2144"/>
              <a:gd name="T72" fmla="*/ 785 w 1791"/>
              <a:gd name="T73" fmla="*/ 1299 h 2144"/>
              <a:gd name="T74" fmla="*/ 816 w 1791"/>
              <a:gd name="T75" fmla="*/ 1169 h 2144"/>
              <a:gd name="T76" fmla="*/ 754 w 1791"/>
              <a:gd name="T77" fmla="*/ 1006 h 2144"/>
              <a:gd name="T78" fmla="*/ 661 w 1791"/>
              <a:gd name="T79" fmla="*/ 941 h 2144"/>
              <a:gd name="T80" fmla="*/ 723 w 1791"/>
              <a:gd name="T81" fmla="*/ 779 h 2144"/>
              <a:gd name="T82" fmla="*/ 816 w 1791"/>
              <a:gd name="T83" fmla="*/ 649 h 2144"/>
              <a:gd name="T84" fmla="*/ 723 w 1791"/>
              <a:gd name="T85" fmla="*/ 552 h 2144"/>
              <a:gd name="T86" fmla="*/ 597 w 1791"/>
              <a:gd name="T87" fmla="*/ 584 h 2144"/>
              <a:gd name="T88" fmla="*/ 534 w 1791"/>
              <a:gd name="T89" fmla="*/ 616 h 2144"/>
              <a:gd name="T90" fmla="*/ 471 w 1791"/>
              <a:gd name="T91" fmla="*/ 454 h 2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91" h="2144">
                <a:moveTo>
                  <a:pt x="534" y="356"/>
                </a:moveTo>
                <a:lnTo>
                  <a:pt x="534" y="389"/>
                </a:lnTo>
                <a:lnTo>
                  <a:pt x="816" y="356"/>
                </a:lnTo>
                <a:lnTo>
                  <a:pt x="943" y="356"/>
                </a:lnTo>
                <a:lnTo>
                  <a:pt x="1068" y="423"/>
                </a:lnTo>
                <a:lnTo>
                  <a:pt x="1193" y="486"/>
                </a:lnTo>
                <a:lnTo>
                  <a:pt x="1193" y="454"/>
                </a:lnTo>
                <a:lnTo>
                  <a:pt x="1193" y="389"/>
                </a:lnTo>
                <a:lnTo>
                  <a:pt x="1225" y="292"/>
                </a:lnTo>
                <a:lnTo>
                  <a:pt x="1225" y="259"/>
                </a:lnTo>
                <a:lnTo>
                  <a:pt x="1225" y="194"/>
                </a:lnTo>
                <a:lnTo>
                  <a:pt x="1256" y="163"/>
                </a:lnTo>
                <a:lnTo>
                  <a:pt x="1288" y="129"/>
                </a:lnTo>
                <a:lnTo>
                  <a:pt x="1319" y="96"/>
                </a:lnTo>
                <a:lnTo>
                  <a:pt x="1351" y="64"/>
                </a:lnTo>
                <a:lnTo>
                  <a:pt x="1382" y="32"/>
                </a:lnTo>
                <a:lnTo>
                  <a:pt x="1413" y="0"/>
                </a:lnTo>
                <a:lnTo>
                  <a:pt x="1445" y="0"/>
                </a:lnTo>
                <a:lnTo>
                  <a:pt x="1507" y="0"/>
                </a:lnTo>
                <a:lnTo>
                  <a:pt x="1634" y="0"/>
                </a:lnTo>
                <a:lnTo>
                  <a:pt x="1664" y="0"/>
                </a:lnTo>
                <a:lnTo>
                  <a:pt x="1696" y="0"/>
                </a:lnTo>
                <a:lnTo>
                  <a:pt x="1728" y="0"/>
                </a:lnTo>
                <a:lnTo>
                  <a:pt x="1790" y="32"/>
                </a:lnTo>
                <a:lnTo>
                  <a:pt x="1790" y="64"/>
                </a:lnTo>
                <a:lnTo>
                  <a:pt x="1790" y="96"/>
                </a:lnTo>
                <a:lnTo>
                  <a:pt x="1790" y="129"/>
                </a:lnTo>
                <a:lnTo>
                  <a:pt x="1728" y="226"/>
                </a:lnTo>
                <a:lnTo>
                  <a:pt x="1728" y="292"/>
                </a:lnTo>
                <a:lnTo>
                  <a:pt x="1696" y="356"/>
                </a:lnTo>
                <a:lnTo>
                  <a:pt x="1696" y="454"/>
                </a:lnTo>
                <a:lnTo>
                  <a:pt x="1696" y="486"/>
                </a:lnTo>
                <a:lnTo>
                  <a:pt x="1664" y="552"/>
                </a:lnTo>
                <a:lnTo>
                  <a:pt x="1634" y="584"/>
                </a:lnTo>
                <a:lnTo>
                  <a:pt x="1634" y="649"/>
                </a:lnTo>
                <a:lnTo>
                  <a:pt x="1634" y="682"/>
                </a:lnTo>
                <a:lnTo>
                  <a:pt x="1634" y="746"/>
                </a:lnTo>
                <a:lnTo>
                  <a:pt x="1634" y="844"/>
                </a:lnTo>
                <a:lnTo>
                  <a:pt x="1602" y="876"/>
                </a:lnTo>
                <a:lnTo>
                  <a:pt x="1602" y="909"/>
                </a:lnTo>
                <a:lnTo>
                  <a:pt x="1602" y="974"/>
                </a:lnTo>
                <a:lnTo>
                  <a:pt x="1634" y="1006"/>
                </a:lnTo>
                <a:lnTo>
                  <a:pt x="1570" y="1103"/>
                </a:lnTo>
                <a:lnTo>
                  <a:pt x="1507" y="1169"/>
                </a:lnTo>
                <a:lnTo>
                  <a:pt x="1445" y="1201"/>
                </a:lnTo>
                <a:lnTo>
                  <a:pt x="1382" y="1233"/>
                </a:lnTo>
                <a:lnTo>
                  <a:pt x="1319" y="1266"/>
                </a:lnTo>
                <a:lnTo>
                  <a:pt x="1319" y="1331"/>
                </a:lnTo>
                <a:lnTo>
                  <a:pt x="1256" y="1363"/>
                </a:lnTo>
                <a:lnTo>
                  <a:pt x="1225" y="1429"/>
                </a:lnTo>
                <a:lnTo>
                  <a:pt x="1193" y="1493"/>
                </a:lnTo>
                <a:lnTo>
                  <a:pt x="1193" y="1559"/>
                </a:lnTo>
                <a:lnTo>
                  <a:pt x="1162" y="1721"/>
                </a:lnTo>
                <a:lnTo>
                  <a:pt x="1162" y="1819"/>
                </a:lnTo>
                <a:lnTo>
                  <a:pt x="1162" y="1851"/>
                </a:lnTo>
                <a:lnTo>
                  <a:pt x="1131" y="1916"/>
                </a:lnTo>
                <a:lnTo>
                  <a:pt x="1068" y="1916"/>
                </a:lnTo>
                <a:lnTo>
                  <a:pt x="1005" y="1948"/>
                </a:lnTo>
                <a:lnTo>
                  <a:pt x="974" y="2013"/>
                </a:lnTo>
                <a:lnTo>
                  <a:pt x="943" y="2046"/>
                </a:lnTo>
                <a:lnTo>
                  <a:pt x="911" y="2111"/>
                </a:lnTo>
                <a:lnTo>
                  <a:pt x="848" y="2111"/>
                </a:lnTo>
                <a:lnTo>
                  <a:pt x="816" y="2078"/>
                </a:lnTo>
                <a:lnTo>
                  <a:pt x="785" y="2046"/>
                </a:lnTo>
                <a:lnTo>
                  <a:pt x="754" y="2013"/>
                </a:lnTo>
                <a:lnTo>
                  <a:pt x="723" y="1980"/>
                </a:lnTo>
                <a:lnTo>
                  <a:pt x="691" y="1980"/>
                </a:lnTo>
                <a:lnTo>
                  <a:pt x="661" y="2013"/>
                </a:lnTo>
                <a:lnTo>
                  <a:pt x="597" y="2046"/>
                </a:lnTo>
                <a:lnTo>
                  <a:pt x="534" y="2046"/>
                </a:lnTo>
                <a:lnTo>
                  <a:pt x="440" y="2046"/>
                </a:lnTo>
                <a:lnTo>
                  <a:pt x="409" y="2013"/>
                </a:lnTo>
                <a:lnTo>
                  <a:pt x="346" y="2013"/>
                </a:lnTo>
                <a:lnTo>
                  <a:pt x="314" y="2046"/>
                </a:lnTo>
                <a:lnTo>
                  <a:pt x="252" y="2111"/>
                </a:lnTo>
                <a:lnTo>
                  <a:pt x="220" y="2143"/>
                </a:lnTo>
                <a:lnTo>
                  <a:pt x="188" y="2143"/>
                </a:lnTo>
                <a:lnTo>
                  <a:pt x="94" y="2013"/>
                </a:lnTo>
                <a:lnTo>
                  <a:pt x="63" y="1948"/>
                </a:lnTo>
                <a:lnTo>
                  <a:pt x="32" y="1916"/>
                </a:lnTo>
                <a:lnTo>
                  <a:pt x="0" y="1883"/>
                </a:lnTo>
                <a:lnTo>
                  <a:pt x="94" y="1753"/>
                </a:lnTo>
                <a:lnTo>
                  <a:pt x="126" y="1786"/>
                </a:lnTo>
                <a:lnTo>
                  <a:pt x="158" y="1786"/>
                </a:lnTo>
                <a:lnTo>
                  <a:pt x="158" y="1623"/>
                </a:lnTo>
                <a:lnTo>
                  <a:pt x="126" y="1591"/>
                </a:lnTo>
                <a:lnTo>
                  <a:pt x="94" y="1559"/>
                </a:lnTo>
                <a:lnTo>
                  <a:pt x="126" y="1526"/>
                </a:lnTo>
                <a:lnTo>
                  <a:pt x="188" y="1526"/>
                </a:lnTo>
                <a:lnTo>
                  <a:pt x="314" y="1461"/>
                </a:lnTo>
                <a:lnTo>
                  <a:pt x="314" y="1429"/>
                </a:lnTo>
                <a:lnTo>
                  <a:pt x="314" y="1396"/>
                </a:lnTo>
                <a:lnTo>
                  <a:pt x="314" y="1363"/>
                </a:lnTo>
                <a:lnTo>
                  <a:pt x="346" y="1363"/>
                </a:lnTo>
                <a:lnTo>
                  <a:pt x="409" y="1363"/>
                </a:lnTo>
                <a:lnTo>
                  <a:pt x="440" y="1396"/>
                </a:lnTo>
                <a:lnTo>
                  <a:pt x="471" y="1429"/>
                </a:lnTo>
                <a:lnTo>
                  <a:pt x="471" y="1461"/>
                </a:lnTo>
                <a:lnTo>
                  <a:pt x="534" y="1461"/>
                </a:lnTo>
                <a:lnTo>
                  <a:pt x="565" y="1461"/>
                </a:lnTo>
                <a:lnTo>
                  <a:pt x="597" y="1493"/>
                </a:lnTo>
                <a:lnTo>
                  <a:pt x="629" y="1461"/>
                </a:lnTo>
                <a:lnTo>
                  <a:pt x="629" y="1429"/>
                </a:lnTo>
                <a:lnTo>
                  <a:pt x="661" y="1429"/>
                </a:lnTo>
                <a:lnTo>
                  <a:pt x="691" y="1461"/>
                </a:lnTo>
                <a:lnTo>
                  <a:pt x="723" y="1493"/>
                </a:lnTo>
                <a:lnTo>
                  <a:pt x="754" y="1493"/>
                </a:lnTo>
                <a:lnTo>
                  <a:pt x="785" y="1461"/>
                </a:lnTo>
                <a:lnTo>
                  <a:pt x="785" y="1396"/>
                </a:lnTo>
                <a:lnTo>
                  <a:pt x="816" y="1363"/>
                </a:lnTo>
                <a:lnTo>
                  <a:pt x="785" y="1299"/>
                </a:lnTo>
                <a:lnTo>
                  <a:pt x="816" y="1299"/>
                </a:lnTo>
                <a:lnTo>
                  <a:pt x="816" y="1266"/>
                </a:lnTo>
                <a:lnTo>
                  <a:pt x="816" y="1169"/>
                </a:lnTo>
                <a:lnTo>
                  <a:pt x="816" y="1071"/>
                </a:lnTo>
                <a:lnTo>
                  <a:pt x="785" y="1039"/>
                </a:lnTo>
                <a:lnTo>
                  <a:pt x="754" y="1006"/>
                </a:lnTo>
                <a:lnTo>
                  <a:pt x="723" y="974"/>
                </a:lnTo>
                <a:lnTo>
                  <a:pt x="691" y="974"/>
                </a:lnTo>
                <a:lnTo>
                  <a:pt x="661" y="941"/>
                </a:lnTo>
                <a:lnTo>
                  <a:pt x="691" y="909"/>
                </a:lnTo>
                <a:lnTo>
                  <a:pt x="723" y="876"/>
                </a:lnTo>
                <a:lnTo>
                  <a:pt x="723" y="779"/>
                </a:lnTo>
                <a:lnTo>
                  <a:pt x="754" y="746"/>
                </a:lnTo>
                <a:lnTo>
                  <a:pt x="785" y="682"/>
                </a:lnTo>
                <a:lnTo>
                  <a:pt x="816" y="649"/>
                </a:lnTo>
                <a:lnTo>
                  <a:pt x="816" y="584"/>
                </a:lnTo>
                <a:lnTo>
                  <a:pt x="785" y="552"/>
                </a:lnTo>
                <a:lnTo>
                  <a:pt x="723" y="552"/>
                </a:lnTo>
                <a:lnTo>
                  <a:pt x="661" y="552"/>
                </a:lnTo>
                <a:lnTo>
                  <a:pt x="629" y="584"/>
                </a:lnTo>
                <a:lnTo>
                  <a:pt x="597" y="584"/>
                </a:lnTo>
                <a:lnTo>
                  <a:pt x="565" y="584"/>
                </a:lnTo>
                <a:lnTo>
                  <a:pt x="534" y="584"/>
                </a:lnTo>
                <a:lnTo>
                  <a:pt x="534" y="616"/>
                </a:lnTo>
                <a:lnTo>
                  <a:pt x="502" y="584"/>
                </a:lnTo>
                <a:lnTo>
                  <a:pt x="502" y="552"/>
                </a:lnTo>
                <a:lnTo>
                  <a:pt x="471" y="454"/>
                </a:lnTo>
                <a:lnTo>
                  <a:pt x="502" y="423"/>
                </a:lnTo>
                <a:lnTo>
                  <a:pt x="534" y="356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60" name="Freeform 88"/>
          <p:cNvSpPr>
            <a:spLocks noChangeArrowheads="1"/>
          </p:cNvSpPr>
          <p:nvPr/>
        </p:nvSpPr>
        <p:spPr bwMode="auto">
          <a:xfrm>
            <a:off x="2733675" y="3544888"/>
            <a:ext cx="1660525" cy="1706563"/>
          </a:xfrm>
          <a:custGeom>
            <a:avLst/>
            <a:gdLst>
              <a:gd name="T0" fmla="*/ 4458 w 4616"/>
              <a:gd name="T1" fmla="*/ 942 h 4743"/>
              <a:gd name="T2" fmla="*/ 4333 w 4616"/>
              <a:gd name="T3" fmla="*/ 1137 h 4743"/>
              <a:gd name="T4" fmla="*/ 4238 w 4616"/>
              <a:gd name="T5" fmla="*/ 1396 h 4743"/>
              <a:gd name="T6" fmla="*/ 4207 w 4616"/>
              <a:gd name="T7" fmla="*/ 1656 h 4743"/>
              <a:gd name="T8" fmla="*/ 4050 w 4616"/>
              <a:gd name="T9" fmla="*/ 1885 h 4743"/>
              <a:gd name="T10" fmla="*/ 4113 w 4616"/>
              <a:gd name="T11" fmla="*/ 2208 h 4743"/>
              <a:gd name="T12" fmla="*/ 4082 w 4616"/>
              <a:gd name="T13" fmla="*/ 2404 h 4743"/>
              <a:gd name="T14" fmla="*/ 4082 w 4616"/>
              <a:gd name="T15" fmla="*/ 2567 h 4743"/>
              <a:gd name="T16" fmla="*/ 4113 w 4616"/>
              <a:gd name="T17" fmla="*/ 2794 h 4743"/>
              <a:gd name="T18" fmla="*/ 4207 w 4616"/>
              <a:gd name="T19" fmla="*/ 3119 h 4743"/>
              <a:gd name="T20" fmla="*/ 4396 w 4616"/>
              <a:gd name="T21" fmla="*/ 3411 h 4743"/>
              <a:gd name="T22" fmla="*/ 4050 w 4616"/>
              <a:gd name="T23" fmla="*/ 3443 h 4743"/>
              <a:gd name="T24" fmla="*/ 3924 w 4616"/>
              <a:gd name="T25" fmla="*/ 3671 h 4743"/>
              <a:gd name="T26" fmla="*/ 3987 w 4616"/>
              <a:gd name="T27" fmla="*/ 3898 h 4743"/>
              <a:gd name="T28" fmla="*/ 3893 w 4616"/>
              <a:gd name="T29" fmla="*/ 4159 h 4743"/>
              <a:gd name="T30" fmla="*/ 4018 w 4616"/>
              <a:gd name="T31" fmla="*/ 4418 h 4743"/>
              <a:gd name="T32" fmla="*/ 4207 w 4616"/>
              <a:gd name="T33" fmla="*/ 4450 h 4743"/>
              <a:gd name="T34" fmla="*/ 4144 w 4616"/>
              <a:gd name="T35" fmla="*/ 4678 h 4743"/>
              <a:gd name="T36" fmla="*/ 3924 w 4616"/>
              <a:gd name="T37" fmla="*/ 4548 h 4743"/>
              <a:gd name="T38" fmla="*/ 3641 w 4616"/>
              <a:gd name="T39" fmla="*/ 4386 h 4743"/>
              <a:gd name="T40" fmla="*/ 3297 w 4616"/>
              <a:gd name="T41" fmla="*/ 4320 h 4743"/>
              <a:gd name="T42" fmla="*/ 3014 w 4616"/>
              <a:gd name="T43" fmla="*/ 4159 h 4743"/>
              <a:gd name="T44" fmla="*/ 2857 w 4616"/>
              <a:gd name="T45" fmla="*/ 4060 h 4743"/>
              <a:gd name="T46" fmla="*/ 2606 w 4616"/>
              <a:gd name="T47" fmla="*/ 4126 h 4743"/>
              <a:gd name="T48" fmla="*/ 2417 w 4616"/>
              <a:gd name="T49" fmla="*/ 4126 h 4743"/>
              <a:gd name="T50" fmla="*/ 2387 w 4616"/>
              <a:gd name="T51" fmla="*/ 3801 h 4743"/>
              <a:gd name="T52" fmla="*/ 2354 w 4616"/>
              <a:gd name="T53" fmla="*/ 3573 h 4743"/>
              <a:gd name="T54" fmla="*/ 2323 w 4616"/>
              <a:gd name="T55" fmla="*/ 3215 h 4743"/>
              <a:gd name="T56" fmla="*/ 1884 w 4616"/>
              <a:gd name="T57" fmla="*/ 3152 h 4743"/>
              <a:gd name="T58" fmla="*/ 1632 w 4616"/>
              <a:gd name="T59" fmla="*/ 3379 h 4743"/>
              <a:gd name="T60" fmla="*/ 1382 w 4616"/>
              <a:gd name="T61" fmla="*/ 3379 h 4743"/>
              <a:gd name="T62" fmla="*/ 1193 w 4616"/>
              <a:gd name="T63" fmla="*/ 3215 h 4743"/>
              <a:gd name="T64" fmla="*/ 282 w 4616"/>
              <a:gd name="T65" fmla="*/ 2827 h 4743"/>
              <a:gd name="T66" fmla="*/ 62 w 4616"/>
              <a:gd name="T67" fmla="*/ 2892 h 4743"/>
              <a:gd name="T68" fmla="*/ 94 w 4616"/>
              <a:gd name="T69" fmla="*/ 2632 h 4743"/>
              <a:gd name="T70" fmla="*/ 409 w 4616"/>
              <a:gd name="T71" fmla="*/ 2468 h 4743"/>
              <a:gd name="T72" fmla="*/ 596 w 4616"/>
              <a:gd name="T73" fmla="*/ 2567 h 4743"/>
              <a:gd name="T74" fmla="*/ 879 w 4616"/>
              <a:gd name="T75" fmla="*/ 2372 h 4743"/>
              <a:gd name="T76" fmla="*/ 941 w 4616"/>
              <a:gd name="T77" fmla="*/ 1948 h 4743"/>
              <a:gd name="T78" fmla="*/ 1130 w 4616"/>
              <a:gd name="T79" fmla="*/ 1688 h 4743"/>
              <a:gd name="T80" fmla="*/ 1350 w 4616"/>
              <a:gd name="T81" fmla="*/ 1429 h 4743"/>
              <a:gd name="T82" fmla="*/ 1382 w 4616"/>
              <a:gd name="T83" fmla="*/ 1105 h 4743"/>
              <a:gd name="T84" fmla="*/ 1444 w 4616"/>
              <a:gd name="T85" fmla="*/ 780 h 4743"/>
              <a:gd name="T86" fmla="*/ 1538 w 4616"/>
              <a:gd name="T87" fmla="*/ 488 h 4743"/>
              <a:gd name="T88" fmla="*/ 1663 w 4616"/>
              <a:gd name="T89" fmla="*/ 130 h 4743"/>
              <a:gd name="T90" fmla="*/ 1978 w 4616"/>
              <a:gd name="T91" fmla="*/ 196 h 4743"/>
              <a:gd name="T92" fmla="*/ 2387 w 4616"/>
              <a:gd name="T93" fmla="*/ 292 h 4743"/>
              <a:gd name="T94" fmla="*/ 2636 w 4616"/>
              <a:gd name="T95" fmla="*/ 130 h 4743"/>
              <a:gd name="T96" fmla="*/ 2888 w 4616"/>
              <a:gd name="T97" fmla="*/ 130 h 4743"/>
              <a:gd name="T98" fmla="*/ 3139 w 4616"/>
              <a:gd name="T99" fmla="*/ 98 h 4743"/>
              <a:gd name="T100" fmla="*/ 3265 w 4616"/>
              <a:gd name="T101" fmla="*/ 33 h 4743"/>
              <a:gd name="T102" fmla="*/ 3641 w 4616"/>
              <a:gd name="T103" fmla="*/ 98 h 4743"/>
              <a:gd name="T104" fmla="*/ 4050 w 4616"/>
              <a:gd name="T105" fmla="*/ 228 h 4743"/>
              <a:gd name="T106" fmla="*/ 4238 w 4616"/>
              <a:gd name="T107" fmla="*/ 196 h 4743"/>
              <a:gd name="T108" fmla="*/ 4458 w 4616"/>
              <a:gd name="T109" fmla="*/ 422 h 4743"/>
              <a:gd name="T110" fmla="*/ 4521 w 4616"/>
              <a:gd name="T111" fmla="*/ 715 h 4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16" h="4743">
                <a:moveTo>
                  <a:pt x="4615" y="780"/>
                </a:moveTo>
                <a:lnTo>
                  <a:pt x="4615" y="812"/>
                </a:lnTo>
                <a:lnTo>
                  <a:pt x="4584" y="845"/>
                </a:lnTo>
                <a:lnTo>
                  <a:pt x="4553" y="878"/>
                </a:lnTo>
                <a:lnTo>
                  <a:pt x="4521" y="909"/>
                </a:lnTo>
                <a:lnTo>
                  <a:pt x="4458" y="942"/>
                </a:lnTo>
                <a:lnTo>
                  <a:pt x="4458" y="975"/>
                </a:lnTo>
                <a:lnTo>
                  <a:pt x="4427" y="1040"/>
                </a:lnTo>
                <a:lnTo>
                  <a:pt x="4396" y="1040"/>
                </a:lnTo>
                <a:lnTo>
                  <a:pt x="4396" y="1072"/>
                </a:lnTo>
                <a:lnTo>
                  <a:pt x="4363" y="1105"/>
                </a:lnTo>
                <a:lnTo>
                  <a:pt x="4333" y="1137"/>
                </a:lnTo>
                <a:lnTo>
                  <a:pt x="4302" y="1169"/>
                </a:lnTo>
                <a:lnTo>
                  <a:pt x="4302" y="1235"/>
                </a:lnTo>
                <a:lnTo>
                  <a:pt x="4269" y="1300"/>
                </a:lnTo>
                <a:lnTo>
                  <a:pt x="4269" y="1332"/>
                </a:lnTo>
                <a:lnTo>
                  <a:pt x="4238" y="1365"/>
                </a:lnTo>
                <a:lnTo>
                  <a:pt x="4238" y="1396"/>
                </a:lnTo>
                <a:lnTo>
                  <a:pt x="4207" y="1429"/>
                </a:lnTo>
                <a:lnTo>
                  <a:pt x="4175" y="1462"/>
                </a:lnTo>
                <a:lnTo>
                  <a:pt x="4144" y="1495"/>
                </a:lnTo>
                <a:lnTo>
                  <a:pt x="4175" y="1495"/>
                </a:lnTo>
                <a:lnTo>
                  <a:pt x="4207" y="1495"/>
                </a:lnTo>
                <a:lnTo>
                  <a:pt x="4207" y="1656"/>
                </a:lnTo>
                <a:lnTo>
                  <a:pt x="4175" y="1722"/>
                </a:lnTo>
                <a:lnTo>
                  <a:pt x="4113" y="1787"/>
                </a:lnTo>
                <a:lnTo>
                  <a:pt x="4082" y="1755"/>
                </a:lnTo>
                <a:lnTo>
                  <a:pt x="4082" y="1787"/>
                </a:lnTo>
                <a:lnTo>
                  <a:pt x="4050" y="1819"/>
                </a:lnTo>
                <a:lnTo>
                  <a:pt x="4050" y="1885"/>
                </a:lnTo>
                <a:lnTo>
                  <a:pt x="4050" y="1948"/>
                </a:lnTo>
                <a:lnTo>
                  <a:pt x="4082" y="2047"/>
                </a:lnTo>
                <a:lnTo>
                  <a:pt x="4082" y="2079"/>
                </a:lnTo>
                <a:lnTo>
                  <a:pt x="4113" y="2112"/>
                </a:lnTo>
                <a:lnTo>
                  <a:pt x="4113" y="2145"/>
                </a:lnTo>
                <a:lnTo>
                  <a:pt x="4113" y="2208"/>
                </a:lnTo>
                <a:lnTo>
                  <a:pt x="4113" y="2241"/>
                </a:lnTo>
                <a:lnTo>
                  <a:pt x="4082" y="2307"/>
                </a:lnTo>
                <a:lnTo>
                  <a:pt x="4082" y="2339"/>
                </a:lnTo>
                <a:lnTo>
                  <a:pt x="4082" y="2404"/>
                </a:lnTo>
                <a:lnTo>
                  <a:pt x="4082" y="2436"/>
                </a:lnTo>
                <a:lnTo>
                  <a:pt x="4082" y="2404"/>
                </a:lnTo>
                <a:lnTo>
                  <a:pt x="4113" y="2372"/>
                </a:lnTo>
                <a:lnTo>
                  <a:pt x="4113" y="2404"/>
                </a:lnTo>
                <a:lnTo>
                  <a:pt x="4113" y="2468"/>
                </a:lnTo>
                <a:lnTo>
                  <a:pt x="4082" y="2501"/>
                </a:lnTo>
                <a:lnTo>
                  <a:pt x="4082" y="2534"/>
                </a:lnTo>
                <a:lnTo>
                  <a:pt x="4082" y="2567"/>
                </a:lnTo>
                <a:lnTo>
                  <a:pt x="4082" y="2599"/>
                </a:lnTo>
                <a:lnTo>
                  <a:pt x="4082" y="2632"/>
                </a:lnTo>
                <a:lnTo>
                  <a:pt x="4082" y="2663"/>
                </a:lnTo>
                <a:lnTo>
                  <a:pt x="4113" y="2696"/>
                </a:lnTo>
                <a:lnTo>
                  <a:pt x="4144" y="2728"/>
                </a:lnTo>
                <a:lnTo>
                  <a:pt x="4113" y="2794"/>
                </a:lnTo>
                <a:lnTo>
                  <a:pt x="4113" y="2827"/>
                </a:lnTo>
                <a:lnTo>
                  <a:pt x="4113" y="2859"/>
                </a:lnTo>
                <a:lnTo>
                  <a:pt x="4113" y="2923"/>
                </a:lnTo>
                <a:lnTo>
                  <a:pt x="4144" y="2988"/>
                </a:lnTo>
                <a:lnTo>
                  <a:pt x="4207" y="3086"/>
                </a:lnTo>
                <a:lnTo>
                  <a:pt x="4207" y="3119"/>
                </a:lnTo>
                <a:lnTo>
                  <a:pt x="4269" y="3152"/>
                </a:lnTo>
                <a:lnTo>
                  <a:pt x="4333" y="3183"/>
                </a:lnTo>
                <a:lnTo>
                  <a:pt x="4363" y="3248"/>
                </a:lnTo>
                <a:lnTo>
                  <a:pt x="4396" y="3313"/>
                </a:lnTo>
                <a:lnTo>
                  <a:pt x="4427" y="3379"/>
                </a:lnTo>
                <a:lnTo>
                  <a:pt x="4396" y="3411"/>
                </a:lnTo>
                <a:lnTo>
                  <a:pt x="4396" y="3443"/>
                </a:lnTo>
                <a:lnTo>
                  <a:pt x="4333" y="3443"/>
                </a:lnTo>
                <a:lnTo>
                  <a:pt x="4238" y="3443"/>
                </a:lnTo>
                <a:lnTo>
                  <a:pt x="4175" y="3443"/>
                </a:lnTo>
                <a:lnTo>
                  <a:pt x="4082" y="3443"/>
                </a:lnTo>
                <a:lnTo>
                  <a:pt x="4050" y="3443"/>
                </a:lnTo>
                <a:lnTo>
                  <a:pt x="4050" y="3507"/>
                </a:lnTo>
                <a:lnTo>
                  <a:pt x="4018" y="3507"/>
                </a:lnTo>
                <a:lnTo>
                  <a:pt x="4018" y="3541"/>
                </a:lnTo>
                <a:lnTo>
                  <a:pt x="3955" y="3573"/>
                </a:lnTo>
                <a:lnTo>
                  <a:pt x="3924" y="3638"/>
                </a:lnTo>
                <a:lnTo>
                  <a:pt x="3924" y="3671"/>
                </a:lnTo>
                <a:lnTo>
                  <a:pt x="3893" y="3703"/>
                </a:lnTo>
                <a:lnTo>
                  <a:pt x="3924" y="3703"/>
                </a:lnTo>
                <a:lnTo>
                  <a:pt x="3924" y="3735"/>
                </a:lnTo>
                <a:lnTo>
                  <a:pt x="3924" y="3801"/>
                </a:lnTo>
                <a:lnTo>
                  <a:pt x="3955" y="3833"/>
                </a:lnTo>
                <a:lnTo>
                  <a:pt x="3987" y="3898"/>
                </a:lnTo>
                <a:lnTo>
                  <a:pt x="3987" y="3930"/>
                </a:lnTo>
                <a:lnTo>
                  <a:pt x="3955" y="3995"/>
                </a:lnTo>
                <a:lnTo>
                  <a:pt x="3955" y="4060"/>
                </a:lnTo>
                <a:lnTo>
                  <a:pt x="3924" y="4126"/>
                </a:lnTo>
                <a:lnTo>
                  <a:pt x="3893" y="4126"/>
                </a:lnTo>
                <a:lnTo>
                  <a:pt x="3893" y="4159"/>
                </a:lnTo>
                <a:lnTo>
                  <a:pt x="3862" y="4223"/>
                </a:lnTo>
                <a:lnTo>
                  <a:pt x="3862" y="4255"/>
                </a:lnTo>
                <a:lnTo>
                  <a:pt x="3862" y="4288"/>
                </a:lnTo>
                <a:lnTo>
                  <a:pt x="3893" y="4320"/>
                </a:lnTo>
                <a:lnTo>
                  <a:pt x="3955" y="4386"/>
                </a:lnTo>
                <a:lnTo>
                  <a:pt x="4018" y="4418"/>
                </a:lnTo>
                <a:lnTo>
                  <a:pt x="4050" y="4450"/>
                </a:lnTo>
                <a:lnTo>
                  <a:pt x="4082" y="4482"/>
                </a:lnTo>
                <a:lnTo>
                  <a:pt x="4144" y="4482"/>
                </a:lnTo>
                <a:lnTo>
                  <a:pt x="4175" y="4482"/>
                </a:lnTo>
                <a:lnTo>
                  <a:pt x="4175" y="4418"/>
                </a:lnTo>
                <a:lnTo>
                  <a:pt x="4207" y="4450"/>
                </a:lnTo>
                <a:lnTo>
                  <a:pt x="4207" y="4482"/>
                </a:lnTo>
                <a:lnTo>
                  <a:pt x="4207" y="4612"/>
                </a:lnTo>
                <a:lnTo>
                  <a:pt x="4207" y="4678"/>
                </a:lnTo>
                <a:lnTo>
                  <a:pt x="4207" y="4710"/>
                </a:lnTo>
                <a:lnTo>
                  <a:pt x="4175" y="4678"/>
                </a:lnTo>
                <a:lnTo>
                  <a:pt x="4144" y="4678"/>
                </a:lnTo>
                <a:lnTo>
                  <a:pt x="4082" y="4710"/>
                </a:lnTo>
                <a:lnTo>
                  <a:pt x="4050" y="4742"/>
                </a:lnTo>
                <a:lnTo>
                  <a:pt x="4018" y="4710"/>
                </a:lnTo>
                <a:lnTo>
                  <a:pt x="3987" y="4678"/>
                </a:lnTo>
                <a:lnTo>
                  <a:pt x="3924" y="4612"/>
                </a:lnTo>
                <a:lnTo>
                  <a:pt x="3924" y="4548"/>
                </a:lnTo>
                <a:lnTo>
                  <a:pt x="3893" y="4515"/>
                </a:lnTo>
                <a:lnTo>
                  <a:pt x="3831" y="4482"/>
                </a:lnTo>
                <a:lnTo>
                  <a:pt x="3767" y="4450"/>
                </a:lnTo>
                <a:lnTo>
                  <a:pt x="3736" y="4450"/>
                </a:lnTo>
                <a:lnTo>
                  <a:pt x="3672" y="4450"/>
                </a:lnTo>
                <a:lnTo>
                  <a:pt x="3641" y="4386"/>
                </a:lnTo>
                <a:lnTo>
                  <a:pt x="3611" y="4353"/>
                </a:lnTo>
                <a:lnTo>
                  <a:pt x="3579" y="4223"/>
                </a:lnTo>
                <a:lnTo>
                  <a:pt x="3548" y="4255"/>
                </a:lnTo>
                <a:lnTo>
                  <a:pt x="3517" y="4320"/>
                </a:lnTo>
                <a:lnTo>
                  <a:pt x="3422" y="4320"/>
                </a:lnTo>
                <a:lnTo>
                  <a:pt x="3297" y="4320"/>
                </a:lnTo>
                <a:lnTo>
                  <a:pt x="3233" y="4320"/>
                </a:lnTo>
                <a:lnTo>
                  <a:pt x="3170" y="4288"/>
                </a:lnTo>
                <a:lnTo>
                  <a:pt x="3139" y="4190"/>
                </a:lnTo>
                <a:lnTo>
                  <a:pt x="3139" y="4159"/>
                </a:lnTo>
                <a:lnTo>
                  <a:pt x="3046" y="4159"/>
                </a:lnTo>
                <a:lnTo>
                  <a:pt x="3014" y="4159"/>
                </a:lnTo>
                <a:lnTo>
                  <a:pt x="2982" y="4190"/>
                </a:lnTo>
                <a:lnTo>
                  <a:pt x="2950" y="4223"/>
                </a:lnTo>
                <a:lnTo>
                  <a:pt x="2919" y="4190"/>
                </a:lnTo>
                <a:lnTo>
                  <a:pt x="2919" y="4093"/>
                </a:lnTo>
                <a:lnTo>
                  <a:pt x="2888" y="4060"/>
                </a:lnTo>
                <a:lnTo>
                  <a:pt x="2857" y="4060"/>
                </a:lnTo>
                <a:lnTo>
                  <a:pt x="2826" y="4060"/>
                </a:lnTo>
                <a:lnTo>
                  <a:pt x="2826" y="4093"/>
                </a:lnTo>
                <a:lnTo>
                  <a:pt x="2763" y="4093"/>
                </a:lnTo>
                <a:lnTo>
                  <a:pt x="2732" y="4126"/>
                </a:lnTo>
                <a:lnTo>
                  <a:pt x="2668" y="4126"/>
                </a:lnTo>
                <a:lnTo>
                  <a:pt x="2606" y="4126"/>
                </a:lnTo>
                <a:lnTo>
                  <a:pt x="2543" y="4126"/>
                </a:lnTo>
                <a:lnTo>
                  <a:pt x="2512" y="4126"/>
                </a:lnTo>
                <a:lnTo>
                  <a:pt x="2481" y="4159"/>
                </a:lnTo>
                <a:lnTo>
                  <a:pt x="2448" y="4159"/>
                </a:lnTo>
                <a:lnTo>
                  <a:pt x="2417" y="4159"/>
                </a:lnTo>
                <a:lnTo>
                  <a:pt x="2417" y="4126"/>
                </a:lnTo>
                <a:lnTo>
                  <a:pt x="2417" y="4093"/>
                </a:lnTo>
                <a:lnTo>
                  <a:pt x="2448" y="4060"/>
                </a:lnTo>
                <a:lnTo>
                  <a:pt x="2448" y="3963"/>
                </a:lnTo>
                <a:lnTo>
                  <a:pt x="2448" y="3898"/>
                </a:lnTo>
                <a:lnTo>
                  <a:pt x="2417" y="3833"/>
                </a:lnTo>
                <a:lnTo>
                  <a:pt x="2387" y="3801"/>
                </a:lnTo>
                <a:lnTo>
                  <a:pt x="2387" y="3767"/>
                </a:lnTo>
                <a:lnTo>
                  <a:pt x="2354" y="3703"/>
                </a:lnTo>
                <a:lnTo>
                  <a:pt x="2323" y="3703"/>
                </a:lnTo>
                <a:lnTo>
                  <a:pt x="2323" y="3671"/>
                </a:lnTo>
                <a:lnTo>
                  <a:pt x="2323" y="3573"/>
                </a:lnTo>
                <a:lnTo>
                  <a:pt x="2354" y="3573"/>
                </a:lnTo>
                <a:lnTo>
                  <a:pt x="2354" y="3541"/>
                </a:lnTo>
                <a:lnTo>
                  <a:pt x="2354" y="3475"/>
                </a:lnTo>
                <a:lnTo>
                  <a:pt x="2323" y="3443"/>
                </a:lnTo>
                <a:lnTo>
                  <a:pt x="2323" y="3313"/>
                </a:lnTo>
                <a:lnTo>
                  <a:pt x="2323" y="3281"/>
                </a:lnTo>
                <a:lnTo>
                  <a:pt x="2323" y="3215"/>
                </a:lnTo>
                <a:lnTo>
                  <a:pt x="2041" y="3215"/>
                </a:lnTo>
                <a:lnTo>
                  <a:pt x="2009" y="3152"/>
                </a:lnTo>
                <a:lnTo>
                  <a:pt x="2009" y="3119"/>
                </a:lnTo>
                <a:lnTo>
                  <a:pt x="1978" y="3119"/>
                </a:lnTo>
                <a:lnTo>
                  <a:pt x="1945" y="3119"/>
                </a:lnTo>
                <a:lnTo>
                  <a:pt x="1884" y="3152"/>
                </a:lnTo>
                <a:lnTo>
                  <a:pt x="1821" y="3152"/>
                </a:lnTo>
                <a:lnTo>
                  <a:pt x="1758" y="3119"/>
                </a:lnTo>
                <a:lnTo>
                  <a:pt x="1758" y="3346"/>
                </a:lnTo>
                <a:lnTo>
                  <a:pt x="1727" y="3379"/>
                </a:lnTo>
                <a:lnTo>
                  <a:pt x="1696" y="3379"/>
                </a:lnTo>
                <a:lnTo>
                  <a:pt x="1632" y="3379"/>
                </a:lnTo>
                <a:lnTo>
                  <a:pt x="1601" y="3346"/>
                </a:lnTo>
                <a:lnTo>
                  <a:pt x="1569" y="3346"/>
                </a:lnTo>
                <a:lnTo>
                  <a:pt x="1507" y="3346"/>
                </a:lnTo>
                <a:lnTo>
                  <a:pt x="1476" y="3379"/>
                </a:lnTo>
                <a:lnTo>
                  <a:pt x="1444" y="3379"/>
                </a:lnTo>
                <a:lnTo>
                  <a:pt x="1382" y="3379"/>
                </a:lnTo>
                <a:lnTo>
                  <a:pt x="1350" y="3379"/>
                </a:lnTo>
                <a:lnTo>
                  <a:pt x="1287" y="3379"/>
                </a:lnTo>
                <a:lnTo>
                  <a:pt x="1287" y="3346"/>
                </a:lnTo>
                <a:lnTo>
                  <a:pt x="1224" y="3281"/>
                </a:lnTo>
                <a:lnTo>
                  <a:pt x="1224" y="3248"/>
                </a:lnTo>
                <a:lnTo>
                  <a:pt x="1193" y="3215"/>
                </a:lnTo>
                <a:lnTo>
                  <a:pt x="1130" y="3119"/>
                </a:lnTo>
                <a:lnTo>
                  <a:pt x="1099" y="3021"/>
                </a:lnTo>
                <a:lnTo>
                  <a:pt x="1067" y="2923"/>
                </a:lnTo>
                <a:lnTo>
                  <a:pt x="1067" y="2859"/>
                </a:lnTo>
                <a:lnTo>
                  <a:pt x="1067" y="2827"/>
                </a:lnTo>
                <a:lnTo>
                  <a:pt x="282" y="2827"/>
                </a:lnTo>
                <a:lnTo>
                  <a:pt x="250" y="2859"/>
                </a:lnTo>
                <a:lnTo>
                  <a:pt x="219" y="2892"/>
                </a:lnTo>
                <a:lnTo>
                  <a:pt x="188" y="2892"/>
                </a:lnTo>
                <a:lnTo>
                  <a:pt x="157" y="2892"/>
                </a:lnTo>
                <a:lnTo>
                  <a:pt x="94" y="2892"/>
                </a:lnTo>
                <a:lnTo>
                  <a:pt x="62" y="2892"/>
                </a:lnTo>
                <a:lnTo>
                  <a:pt x="31" y="2859"/>
                </a:lnTo>
                <a:lnTo>
                  <a:pt x="0" y="2794"/>
                </a:lnTo>
                <a:lnTo>
                  <a:pt x="31" y="2761"/>
                </a:lnTo>
                <a:lnTo>
                  <a:pt x="62" y="2761"/>
                </a:lnTo>
                <a:lnTo>
                  <a:pt x="62" y="2696"/>
                </a:lnTo>
                <a:lnTo>
                  <a:pt x="94" y="2632"/>
                </a:lnTo>
                <a:lnTo>
                  <a:pt x="94" y="2599"/>
                </a:lnTo>
                <a:lnTo>
                  <a:pt x="157" y="2567"/>
                </a:lnTo>
                <a:lnTo>
                  <a:pt x="188" y="2501"/>
                </a:lnTo>
                <a:lnTo>
                  <a:pt x="282" y="2501"/>
                </a:lnTo>
                <a:lnTo>
                  <a:pt x="345" y="2501"/>
                </a:lnTo>
                <a:lnTo>
                  <a:pt x="409" y="2468"/>
                </a:lnTo>
                <a:lnTo>
                  <a:pt x="439" y="2436"/>
                </a:lnTo>
                <a:lnTo>
                  <a:pt x="471" y="2436"/>
                </a:lnTo>
                <a:lnTo>
                  <a:pt x="502" y="2468"/>
                </a:lnTo>
                <a:lnTo>
                  <a:pt x="533" y="2501"/>
                </a:lnTo>
                <a:lnTo>
                  <a:pt x="564" y="2534"/>
                </a:lnTo>
                <a:lnTo>
                  <a:pt x="596" y="2567"/>
                </a:lnTo>
                <a:lnTo>
                  <a:pt x="627" y="2567"/>
                </a:lnTo>
                <a:lnTo>
                  <a:pt x="659" y="2567"/>
                </a:lnTo>
                <a:lnTo>
                  <a:pt x="691" y="2501"/>
                </a:lnTo>
                <a:lnTo>
                  <a:pt x="722" y="2468"/>
                </a:lnTo>
                <a:lnTo>
                  <a:pt x="816" y="2372"/>
                </a:lnTo>
                <a:lnTo>
                  <a:pt x="879" y="2372"/>
                </a:lnTo>
                <a:lnTo>
                  <a:pt x="910" y="2339"/>
                </a:lnTo>
                <a:lnTo>
                  <a:pt x="910" y="2307"/>
                </a:lnTo>
                <a:lnTo>
                  <a:pt x="910" y="2275"/>
                </a:lnTo>
                <a:lnTo>
                  <a:pt x="910" y="2176"/>
                </a:lnTo>
                <a:lnTo>
                  <a:pt x="941" y="2015"/>
                </a:lnTo>
                <a:lnTo>
                  <a:pt x="941" y="1948"/>
                </a:lnTo>
                <a:lnTo>
                  <a:pt x="973" y="1885"/>
                </a:lnTo>
                <a:lnTo>
                  <a:pt x="1004" y="1852"/>
                </a:lnTo>
                <a:lnTo>
                  <a:pt x="1004" y="1819"/>
                </a:lnTo>
                <a:lnTo>
                  <a:pt x="1067" y="1787"/>
                </a:lnTo>
                <a:lnTo>
                  <a:pt x="1067" y="1722"/>
                </a:lnTo>
                <a:lnTo>
                  <a:pt x="1130" y="1688"/>
                </a:lnTo>
                <a:lnTo>
                  <a:pt x="1193" y="1656"/>
                </a:lnTo>
                <a:lnTo>
                  <a:pt x="1255" y="1625"/>
                </a:lnTo>
                <a:lnTo>
                  <a:pt x="1287" y="1592"/>
                </a:lnTo>
                <a:lnTo>
                  <a:pt x="1318" y="1559"/>
                </a:lnTo>
                <a:lnTo>
                  <a:pt x="1382" y="1462"/>
                </a:lnTo>
                <a:lnTo>
                  <a:pt x="1350" y="1429"/>
                </a:lnTo>
                <a:lnTo>
                  <a:pt x="1350" y="1365"/>
                </a:lnTo>
                <a:lnTo>
                  <a:pt x="1382" y="1300"/>
                </a:lnTo>
                <a:lnTo>
                  <a:pt x="1382" y="1235"/>
                </a:lnTo>
                <a:lnTo>
                  <a:pt x="1382" y="1202"/>
                </a:lnTo>
                <a:lnTo>
                  <a:pt x="1382" y="1137"/>
                </a:lnTo>
                <a:lnTo>
                  <a:pt x="1382" y="1105"/>
                </a:lnTo>
                <a:lnTo>
                  <a:pt x="1382" y="1040"/>
                </a:lnTo>
                <a:lnTo>
                  <a:pt x="1412" y="1008"/>
                </a:lnTo>
                <a:lnTo>
                  <a:pt x="1444" y="942"/>
                </a:lnTo>
                <a:lnTo>
                  <a:pt x="1444" y="909"/>
                </a:lnTo>
                <a:lnTo>
                  <a:pt x="1444" y="812"/>
                </a:lnTo>
                <a:lnTo>
                  <a:pt x="1444" y="780"/>
                </a:lnTo>
                <a:lnTo>
                  <a:pt x="1476" y="748"/>
                </a:lnTo>
                <a:lnTo>
                  <a:pt x="1476" y="682"/>
                </a:lnTo>
                <a:lnTo>
                  <a:pt x="1538" y="585"/>
                </a:lnTo>
                <a:lnTo>
                  <a:pt x="1538" y="552"/>
                </a:lnTo>
                <a:lnTo>
                  <a:pt x="1538" y="520"/>
                </a:lnTo>
                <a:lnTo>
                  <a:pt x="1538" y="488"/>
                </a:lnTo>
                <a:lnTo>
                  <a:pt x="1569" y="422"/>
                </a:lnTo>
                <a:lnTo>
                  <a:pt x="1569" y="389"/>
                </a:lnTo>
                <a:lnTo>
                  <a:pt x="1569" y="292"/>
                </a:lnTo>
                <a:lnTo>
                  <a:pt x="1569" y="228"/>
                </a:lnTo>
                <a:lnTo>
                  <a:pt x="1601" y="196"/>
                </a:lnTo>
                <a:lnTo>
                  <a:pt x="1663" y="130"/>
                </a:lnTo>
                <a:lnTo>
                  <a:pt x="1696" y="98"/>
                </a:lnTo>
                <a:lnTo>
                  <a:pt x="1727" y="33"/>
                </a:lnTo>
                <a:lnTo>
                  <a:pt x="1852" y="66"/>
                </a:lnTo>
                <a:lnTo>
                  <a:pt x="1914" y="98"/>
                </a:lnTo>
                <a:lnTo>
                  <a:pt x="1945" y="130"/>
                </a:lnTo>
                <a:lnTo>
                  <a:pt x="1978" y="196"/>
                </a:lnTo>
                <a:lnTo>
                  <a:pt x="2009" y="228"/>
                </a:lnTo>
                <a:lnTo>
                  <a:pt x="2041" y="260"/>
                </a:lnTo>
                <a:lnTo>
                  <a:pt x="2104" y="260"/>
                </a:lnTo>
                <a:lnTo>
                  <a:pt x="2165" y="260"/>
                </a:lnTo>
                <a:lnTo>
                  <a:pt x="2323" y="292"/>
                </a:lnTo>
                <a:lnTo>
                  <a:pt x="2387" y="292"/>
                </a:lnTo>
                <a:lnTo>
                  <a:pt x="2448" y="326"/>
                </a:lnTo>
                <a:lnTo>
                  <a:pt x="2481" y="292"/>
                </a:lnTo>
                <a:lnTo>
                  <a:pt x="2512" y="228"/>
                </a:lnTo>
                <a:lnTo>
                  <a:pt x="2512" y="196"/>
                </a:lnTo>
                <a:lnTo>
                  <a:pt x="2512" y="162"/>
                </a:lnTo>
                <a:lnTo>
                  <a:pt x="2636" y="130"/>
                </a:lnTo>
                <a:lnTo>
                  <a:pt x="2700" y="162"/>
                </a:lnTo>
                <a:lnTo>
                  <a:pt x="2732" y="196"/>
                </a:lnTo>
                <a:lnTo>
                  <a:pt x="2763" y="162"/>
                </a:lnTo>
                <a:lnTo>
                  <a:pt x="2795" y="162"/>
                </a:lnTo>
                <a:lnTo>
                  <a:pt x="2857" y="130"/>
                </a:lnTo>
                <a:lnTo>
                  <a:pt x="2888" y="130"/>
                </a:lnTo>
                <a:lnTo>
                  <a:pt x="2919" y="98"/>
                </a:lnTo>
                <a:lnTo>
                  <a:pt x="2950" y="66"/>
                </a:lnTo>
                <a:lnTo>
                  <a:pt x="2982" y="66"/>
                </a:lnTo>
                <a:lnTo>
                  <a:pt x="3046" y="98"/>
                </a:lnTo>
                <a:lnTo>
                  <a:pt x="3109" y="98"/>
                </a:lnTo>
                <a:lnTo>
                  <a:pt x="3139" y="98"/>
                </a:lnTo>
                <a:lnTo>
                  <a:pt x="3170" y="98"/>
                </a:lnTo>
                <a:lnTo>
                  <a:pt x="3202" y="33"/>
                </a:lnTo>
                <a:lnTo>
                  <a:pt x="3202" y="0"/>
                </a:lnTo>
                <a:lnTo>
                  <a:pt x="3233" y="0"/>
                </a:lnTo>
                <a:lnTo>
                  <a:pt x="3265" y="0"/>
                </a:lnTo>
                <a:lnTo>
                  <a:pt x="3265" y="33"/>
                </a:lnTo>
                <a:lnTo>
                  <a:pt x="3328" y="66"/>
                </a:lnTo>
                <a:lnTo>
                  <a:pt x="3422" y="66"/>
                </a:lnTo>
                <a:lnTo>
                  <a:pt x="3453" y="98"/>
                </a:lnTo>
                <a:lnTo>
                  <a:pt x="3548" y="98"/>
                </a:lnTo>
                <a:lnTo>
                  <a:pt x="3579" y="98"/>
                </a:lnTo>
                <a:lnTo>
                  <a:pt x="3641" y="98"/>
                </a:lnTo>
                <a:lnTo>
                  <a:pt x="3705" y="98"/>
                </a:lnTo>
                <a:lnTo>
                  <a:pt x="3800" y="196"/>
                </a:lnTo>
                <a:lnTo>
                  <a:pt x="3862" y="228"/>
                </a:lnTo>
                <a:lnTo>
                  <a:pt x="3924" y="260"/>
                </a:lnTo>
                <a:lnTo>
                  <a:pt x="3955" y="228"/>
                </a:lnTo>
                <a:lnTo>
                  <a:pt x="4050" y="228"/>
                </a:lnTo>
                <a:lnTo>
                  <a:pt x="4113" y="228"/>
                </a:lnTo>
                <a:lnTo>
                  <a:pt x="4144" y="228"/>
                </a:lnTo>
                <a:lnTo>
                  <a:pt x="4175" y="228"/>
                </a:lnTo>
                <a:lnTo>
                  <a:pt x="4175" y="196"/>
                </a:lnTo>
                <a:lnTo>
                  <a:pt x="4207" y="162"/>
                </a:lnTo>
                <a:lnTo>
                  <a:pt x="4238" y="196"/>
                </a:lnTo>
                <a:lnTo>
                  <a:pt x="4238" y="260"/>
                </a:lnTo>
                <a:lnTo>
                  <a:pt x="4269" y="292"/>
                </a:lnTo>
                <a:lnTo>
                  <a:pt x="4302" y="326"/>
                </a:lnTo>
                <a:lnTo>
                  <a:pt x="4363" y="389"/>
                </a:lnTo>
                <a:lnTo>
                  <a:pt x="4396" y="422"/>
                </a:lnTo>
                <a:lnTo>
                  <a:pt x="4458" y="422"/>
                </a:lnTo>
                <a:lnTo>
                  <a:pt x="4553" y="422"/>
                </a:lnTo>
                <a:lnTo>
                  <a:pt x="4521" y="488"/>
                </a:lnTo>
                <a:lnTo>
                  <a:pt x="4521" y="520"/>
                </a:lnTo>
                <a:lnTo>
                  <a:pt x="4521" y="585"/>
                </a:lnTo>
                <a:lnTo>
                  <a:pt x="4521" y="649"/>
                </a:lnTo>
                <a:lnTo>
                  <a:pt x="4521" y="715"/>
                </a:lnTo>
                <a:lnTo>
                  <a:pt x="4521" y="748"/>
                </a:lnTo>
                <a:lnTo>
                  <a:pt x="4553" y="780"/>
                </a:lnTo>
                <a:lnTo>
                  <a:pt x="4615" y="780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61" name="Freeform 89"/>
          <p:cNvSpPr>
            <a:spLocks noChangeArrowheads="1"/>
          </p:cNvSpPr>
          <p:nvPr/>
        </p:nvSpPr>
        <p:spPr bwMode="auto">
          <a:xfrm>
            <a:off x="2733675" y="3544888"/>
            <a:ext cx="1660525" cy="1706563"/>
          </a:xfrm>
          <a:custGeom>
            <a:avLst/>
            <a:gdLst>
              <a:gd name="T0" fmla="*/ 4458 w 4616"/>
              <a:gd name="T1" fmla="*/ 942 h 4743"/>
              <a:gd name="T2" fmla="*/ 4333 w 4616"/>
              <a:gd name="T3" fmla="*/ 1137 h 4743"/>
              <a:gd name="T4" fmla="*/ 4238 w 4616"/>
              <a:gd name="T5" fmla="*/ 1396 h 4743"/>
              <a:gd name="T6" fmla="*/ 4207 w 4616"/>
              <a:gd name="T7" fmla="*/ 1656 h 4743"/>
              <a:gd name="T8" fmla="*/ 4050 w 4616"/>
              <a:gd name="T9" fmla="*/ 1885 h 4743"/>
              <a:gd name="T10" fmla="*/ 4113 w 4616"/>
              <a:gd name="T11" fmla="*/ 2208 h 4743"/>
              <a:gd name="T12" fmla="*/ 4082 w 4616"/>
              <a:gd name="T13" fmla="*/ 2404 h 4743"/>
              <a:gd name="T14" fmla="*/ 4082 w 4616"/>
              <a:gd name="T15" fmla="*/ 2567 h 4743"/>
              <a:gd name="T16" fmla="*/ 4113 w 4616"/>
              <a:gd name="T17" fmla="*/ 2794 h 4743"/>
              <a:gd name="T18" fmla="*/ 4207 w 4616"/>
              <a:gd name="T19" fmla="*/ 3119 h 4743"/>
              <a:gd name="T20" fmla="*/ 4396 w 4616"/>
              <a:gd name="T21" fmla="*/ 3411 h 4743"/>
              <a:gd name="T22" fmla="*/ 4050 w 4616"/>
              <a:gd name="T23" fmla="*/ 3443 h 4743"/>
              <a:gd name="T24" fmla="*/ 3924 w 4616"/>
              <a:gd name="T25" fmla="*/ 3671 h 4743"/>
              <a:gd name="T26" fmla="*/ 3987 w 4616"/>
              <a:gd name="T27" fmla="*/ 3898 h 4743"/>
              <a:gd name="T28" fmla="*/ 3893 w 4616"/>
              <a:gd name="T29" fmla="*/ 4159 h 4743"/>
              <a:gd name="T30" fmla="*/ 4018 w 4616"/>
              <a:gd name="T31" fmla="*/ 4418 h 4743"/>
              <a:gd name="T32" fmla="*/ 4207 w 4616"/>
              <a:gd name="T33" fmla="*/ 4450 h 4743"/>
              <a:gd name="T34" fmla="*/ 4144 w 4616"/>
              <a:gd name="T35" fmla="*/ 4678 h 4743"/>
              <a:gd name="T36" fmla="*/ 3924 w 4616"/>
              <a:gd name="T37" fmla="*/ 4548 h 4743"/>
              <a:gd name="T38" fmla="*/ 3641 w 4616"/>
              <a:gd name="T39" fmla="*/ 4386 h 4743"/>
              <a:gd name="T40" fmla="*/ 3297 w 4616"/>
              <a:gd name="T41" fmla="*/ 4320 h 4743"/>
              <a:gd name="T42" fmla="*/ 3014 w 4616"/>
              <a:gd name="T43" fmla="*/ 4159 h 4743"/>
              <a:gd name="T44" fmla="*/ 2857 w 4616"/>
              <a:gd name="T45" fmla="*/ 4060 h 4743"/>
              <a:gd name="T46" fmla="*/ 2606 w 4616"/>
              <a:gd name="T47" fmla="*/ 4126 h 4743"/>
              <a:gd name="T48" fmla="*/ 2417 w 4616"/>
              <a:gd name="T49" fmla="*/ 4126 h 4743"/>
              <a:gd name="T50" fmla="*/ 2387 w 4616"/>
              <a:gd name="T51" fmla="*/ 3801 h 4743"/>
              <a:gd name="T52" fmla="*/ 2354 w 4616"/>
              <a:gd name="T53" fmla="*/ 3573 h 4743"/>
              <a:gd name="T54" fmla="*/ 2323 w 4616"/>
              <a:gd name="T55" fmla="*/ 3215 h 4743"/>
              <a:gd name="T56" fmla="*/ 1884 w 4616"/>
              <a:gd name="T57" fmla="*/ 3152 h 4743"/>
              <a:gd name="T58" fmla="*/ 1632 w 4616"/>
              <a:gd name="T59" fmla="*/ 3379 h 4743"/>
              <a:gd name="T60" fmla="*/ 1382 w 4616"/>
              <a:gd name="T61" fmla="*/ 3379 h 4743"/>
              <a:gd name="T62" fmla="*/ 1193 w 4616"/>
              <a:gd name="T63" fmla="*/ 3215 h 4743"/>
              <a:gd name="T64" fmla="*/ 282 w 4616"/>
              <a:gd name="T65" fmla="*/ 2827 h 4743"/>
              <a:gd name="T66" fmla="*/ 62 w 4616"/>
              <a:gd name="T67" fmla="*/ 2892 h 4743"/>
              <a:gd name="T68" fmla="*/ 94 w 4616"/>
              <a:gd name="T69" fmla="*/ 2632 h 4743"/>
              <a:gd name="T70" fmla="*/ 409 w 4616"/>
              <a:gd name="T71" fmla="*/ 2468 h 4743"/>
              <a:gd name="T72" fmla="*/ 596 w 4616"/>
              <a:gd name="T73" fmla="*/ 2567 h 4743"/>
              <a:gd name="T74" fmla="*/ 879 w 4616"/>
              <a:gd name="T75" fmla="*/ 2372 h 4743"/>
              <a:gd name="T76" fmla="*/ 941 w 4616"/>
              <a:gd name="T77" fmla="*/ 1948 h 4743"/>
              <a:gd name="T78" fmla="*/ 1130 w 4616"/>
              <a:gd name="T79" fmla="*/ 1688 h 4743"/>
              <a:gd name="T80" fmla="*/ 1350 w 4616"/>
              <a:gd name="T81" fmla="*/ 1429 h 4743"/>
              <a:gd name="T82" fmla="*/ 1382 w 4616"/>
              <a:gd name="T83" fmla="*/ 1105 h 4743"/>
              <a:gd name="T84" fmla="*/ 1444 w 4616"/>
              <a:gd name="T85" fmla="*/ 780 h 4743"/>
              <a:gd name="T86" fmla="*/ 1538 w 4616"/>
              <a:gd name="T87" fmla="*/ 488 h 4743"/>
              <a:gd name="T88" fmla="*/ 1663 w 4616"/>
              <a:gd name="T89" fmla="*/ 130 h 4743"/>
              <a:gd name="T90" fmla="*/ 1978 w 4616"/>
              <a:gd name="T91" fmla="*/ 196 h 4743"/>
              <a:gd name="T92" fmla="*/ 2387 w 4616"/>
              <a:gd name="T93" fmla="*/ 292 h 4743"/>
              <a:gd name="T94" fmla="*/ 2636 w 4616"/>
              <a:gd name="T95" fmla="*/ 130 h 4743"/>
              <a:gd name="T96" fmla="*/ 2888 w 4616"/>
              <a:gd name="T97" fmla="*/ 130 h 4743"/>
              <a:gd name="T98" fmla="*/ 3139 w 4616"/>
              <a:gd name="T99" fmla="*/ 98 h 4743"/>
              <a:gd name="T100" fmla="*/ 3265 w 4616"/>
              <a:gd name="T101" fmla="*/ 33 h 4743"/>
              <a:gd name="T102" fmla="*/ 3641 w 4616"/>
              <a:gd name="T103" fmla="*/ 98 h 4743"/>
              <a:gd name="T104" fmla="*/ 4050 w 4616"/>
              <a:gd name="T105" fmla="*/ 228 h 4743"/>
              <a:gd name="T106" fmla="*/ 4238 w 4616"/>
              <a:gd name="T107" fmla="*/ 196 h 4743"/>
              <a:gd name="T108" fmla="*/ 4458 w 4616"/>
              <a:gd name="T109" fmla="*/ 422 h 4743"/>
              <a:gd name="T110" fmla="*/ 4521 w 4616"/>
              <a:gd name="T111" fmla="*/ 715 h 4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16" h="4743">
                <a:moveTo>
                  <a:pt x="4615" y="780"/>
                </a:moveTo>
                <a:lnTo>
                  <a:pt x="4615" y="812"/>
                </a:lnTo>
                <a:lnTo>
                  <a:pt x="4584" y="845"/>
                </a:lnTo>
                <a:lnTo>
                  <a:pt x="4553" y="878"/>
                </a:lnTo>
                <a:lnTo>
                  <a:pt x="4521" y="909"/>
                </a:lnTo>
                <a:lnTo>
                  <a:pt x="4458" y="942"/>
                </a:lnTo>
                <a:lnTo>
                  <a:pt x="4458" y="975"/>
                </a:lnTo>
                <a:lnTo>
                  <a:pt x="4427" y="1040"/>
                </a:lnTo>
                <a:lnTo>
                  <a:pt x="4396" y="1040"/>
                </a:lnTo>
                <a:lnTo>
                  <a:pt x="4396" y="1072"/>
                </a:lnTo>
                <a:lnTo>
                  <a:pt x="4363" y="1105"/>
                </a:lnTo>
                <a:lnTo>
                  <a:pt x="4333" y="1137"/>
                </a:lnTo>
                <a:lnTo>
                  <a:pt x="4302" y="1169"/>
                </a:lnTo>
                <a:lnTo>
                  <a:pt x="4302" y="1235"/>
                </a:lnTo>
                <a:lnTo>
                  <a:pt x="4269" y="1300"/>
                </a:lnTo>
                <a:lnTo>
                  <a:pt x="4269" y="1332"/>
                </a:lnTo>
                <a:lnTo>
                  <a:pt x="4238" y="1365"/>
                </a:lnTo>
                <a:lnTo>
                  <a:pt x="4238" y="1396"/>
                </a:lnTo>
                <a:lnTo>
                  <a:pt x="4207" y="1429"/>
                </a:lnTo>
                <a:lnTo>
                  <a:pt x="4175" y="1462"/>
                </a:lnTo>
                <a:lnTo>
                  <a:pt x="4144" y="1495"/>
                </a:lnTo>
                <a:lnTo>
                  <a:pt x="4175" y="1495"/>
                </a:lnTo>
                <a:lnTo>
                  <a:pt x="4207" y="1495"/>
                </a:lnTo>
                <a:lnTo>
                  <a:pt x="4207" y="1656"/>
                </a:lnTo>
                <a:lnTo>
                  <a:pt x="4175" y="1722"/>
                </a:lnTo>
                <a:lnTo>
                  <a:pt x="4113" y="1787"/>
                </a:lnTo>
                <a:lnTo>
                  <a:pt x="4082" y="1755"/>
                </a:lnTo>
                <a:lnTo>
                  <a:pt x="4082" y="1787"/>
                </a:lnTo>
                <a:lnTo>
                  <a:pt x="4050" y="1819"/>
                </a:lnTo>
                <a:lnTo>
                  <a:pt x="4050" y="1885"/>
                </a:lnTo>
                <a:lnTo>
                  <a:pt x="4050" y="1948"/>
                </a:lnTo>
                <a:lnTo>
                  <a:pt x="4082" y="2047"/>
                </a:lnTo>
                <a:lnTo>
                  <a:pt x="4082" y="2079"/>
                </a:lnTo>
                <a:lnTo>
                  <a:pt x="4113" y="2112"/>
                </a:lnTo>
                <a:lnTo>
                  <a:pt x="4113" y="2145"/>
                </a:lnTo>
                <a:lnTo>
                  <a:pt x="4113" y="2208"/>
                </a:lnTo>
                <a:lnTo>
                  <a:pt x="4113" y="2241"/>
                </a:lnTo>
                <a:lnTo>
                  <a:pt x="4082" y="2307"/>
                </a:lnTo>
                <a:lnTo>
                  <a:pt x="4082" y="2339"/>
                </a:lnTo>
                <a:lnTo>
                  <a:pt x="4082" y="2404"/>
                </a:lnTo>
                <a:lnTo>
                  <a:pt x="4082" y="2436"/>
                </a:lnTo>
                <a:lnTo>
                  <a:pt x="4082" y="2404"/>
                </a:lnTo>
                <a:lnTo>
                  <a:pt x="4113" y="2372"/>
                </a:lnTo>
                <a:lnTo>
                  <a:pt x="4113" y="2404"/>
                </a:lnTo>
                <a:lnTo>
                  <a:pt x="4113" y="2468"/>
                </a:lnTo>
                <a:lnTo>
                  <a:pt x="4082" y="2501"/>
                </a:lnTo>
                <a:lnTo>
                  <a:pt x="4082" y="2534"/>
                </a:lnTo>
                <a:lnTo>
                  <a:pt x="4082" y="2567"/>
                </a:lnTo>
                <a:lnTo>
                  <a:pt x="4082" y="2599"/>
                </a:lnTo>
                <a:lnTo>
                  <a:pt x="4082" y="2632"/>
                </a:lnTo>
                <a:lnTo>
                  <a:pt x="4082" y="2663"/>
                </a:lnTo>
                <a:lnTo>
                  <a:pt x="4113" y="2696"/>
                </a:lnTo>
                <a:lnTo>
                  <a:pt x="4144" y="2728"/>
                </a:lnTo>
                <a:lnTo>
                  <a:pt x="4113" y="2794"/>
                </a:lnTo>
                <a:lnTo>
                  <a:pt x="4113" y="2827"/>
                </a:lnTo>
                <a:lnTo>
                  <a:pt x="4113" y="2859"/>
                </a:lnTo>
                <a:lnTo>
                  <a:pt x="4113" y="2923"/>
                </a:lnTo>
                <a:lnTo>
                  <a:pt x="4144" y="2988"/>
                </a:lnTo>
                <a:lnTo>
                  <a:pt x="4207" y="3086"/>
                </a:lnTo>
                <a:lnTo>
                  <a:pt x="4207" y="3119"/>
                </a:lnTo>
                <a:lnTo>
                  <a:pt x="4269" y="3152"/>
                </a:lnTo>
                <a:lnTo>
                  <a:pt x="4333" y="3183"/>
                </a:lnTo>
                <a:lnTo>
                  <a:pt x="4363" y="3248"/>
                </a:lnTo>
                <a:lnTo>
                  <a:pt x="4396" y="3313"/>
                </a:lnTo>
                <a:lnTo>
                  <a:pt x="4427" y="3379"/>
                </a:lnTo>
                <a:lnTo>
                  <a:pt x="4396" y="3411"/>
                </a:lnTo>
                <a:lnTo>
                  <a:pt x="4396" y="3443"/>
                </a:lnTo>
                <a:lnTo>
                  <a:pt x="4333" y="3443"/>
                </a:lnTo>
                <a:lnTo>
                  <a:pt x="4238" y="3443"/>
                </a:lnTo>
                <a:lnTo>
                  <a:pt x="4175" y="3443"/>
                </a:lnTo>
                <a:lnTo>
                  <a:pt x="4082" y="3443"/>
                </a:lnTo>
                <a:lnTo>
                  <a:pt x="4050" y="3443"/>
                </a:lnTo>
                <a:lnTo>
                  <a:pt x="4050" y="3507"/>
                </a:lnTo>
                <a:lnTo>
                  <a:pt x="4018" y="3507"/>
                </a:lnTo>
                <a:lnTo>
                  <a:pt x="4018" y="3541"/>
                </a:lnTo>
                <a:lnTo>
                  <a:pt x="3955" y="3573"/>
                </a:lnTo>
                <a:lnTo>
                  <a:pt x="3924" y="3638"/>
                </a:lnTo>
                <a:lnTo>
                  <a:pt x="3924" y="3671"/>
                </a:lnTo>
                <a:lnTo>
                  <a:pt x="3893" y="3703"/>
                </a:lnTo>
                <a:lnTo>
                  <a:pt x="3924" y="3703"/>
                </a:lnTo>
                <a:lnTo>
                  <a:pt x="3924" y="3735"/>
                </a:lnTo>
                <a:lnTo>
                  <a:pt x="3924" y="3801"/>
                </a:lnTo>
                <a:lnTo>
                  <a:pt x="3955" y="3833"/>
                </a:lnTo>
                <a:lnTo>
                  <a:pt x="3987" y="3898"/>
                </a:lnTo>
                <a:lnTo>
                  <a:pt x="3987" y="3930"/>
                </a:lnTo>
                <a:lnTo>
                  <a:pt x="3955" y="3995"/>
                </a:lnTo>
                <a:lnTo>
                  <a:pt x="3955" y="4060"/>
                </a:lnTo>
                <a:lnTo>
                  <a:pt x="3924" y="4126"/>
                </a:lnTo>
                <a:lnTo>
                  <a:pt x="3893" y="4126"/>
                </a:lnTo>
                <a:lnTo>
                  <a:pt x="3893" y="4159"/>
                </a:lnTo>
                <a:lnTo>
                  <a:pt x="3862" y="4223"/>
                </a:lnTo>
                <a:lnTo>
                  <a:pt x="3862" y="4255"/>
                </a:lnTo>
                <a:lnTo>
                  <a:pt x="3862" y="4288"/>
                </a:lnTo>
                <a:lnTo>
                  <a:pt x="3893" y="4320"/>
                </a:lnTo>
                <a:lnTo>
                  <a:pt x="3955" y="4386"/>
                </a:lnTo>
                <a:lnTo>
                  <a:pt x="4018" y="4418"/>
                </a:lnTo>
                <a:lnTo>
                  <a:pt x="4050" y="4450"/>
                </a:lnTo>
                <a:lnTo>
                  <a:pt x="4082" y="4482"/>
                </a:lnTo>
                <a:lnTo>
                  <a:pt x="4144" y="4482"/>
                </a:lnTo>
                <a:lnTo>
                  <a:pt x="4175" y="4482"/>
                </a:lnTo>
                <a:lnTo>
                  <a:pt x="4175" y="4418"/>
                </a:lnTo>
                <a:lnTo>
                  <a:pt x="4207" y="4450"/>
                </a:lnTo>
                <a:lnTo>
                  <a:pt x="4207" y="4482"/>
                </a:lnTo>
                <a:lnTo>
                  <a:pt x="4207" y="4612"/>
                </a:lnTo>
                <a:lnTo>
                  <a:pt x="4207" y="4678"/>
                </a:lnTo>
                <a:lnTo>
                  <a:pt x="4207" y="4710"/>
                </a:lnTo>
                <a:lnTo>
                  <a:pt x="4175" y="4678"/>
                </a:lnTo>
                <a:lnTo>
                  <a:pt x="4144" y="4678"/>
                </a:lnTo>
                <a:lnTo>
                  <a:pt x="4082" y="4710"/>
                </a:lnTo>
                <a:lnTo>
                  <a:pt x="4050" y="4742"/>
                </a:lnTo>
                <a:lnTo>
                  <a:pt x="4018" y="4710"/>
                </a:lnTo>
                <a:lnTo>
                  <a:pt x="3987" y="4678"/>
                </a:lnTo>
                <a:lnTo>
                  <a:pt x="3924" y="4612"/>
                </a:lnTo>
                <a:lnTo>
                  <a:pt x="3924" y="4548"/>
                </a:lnTo>
                <a:lnTo>
                  <a:pt x="3893" y="4515"/>
                </a:lnTo>
                <a:lnTo>
                  <a:pt x="3831" y="4482"/>
                </a:lnTo>
                <a:lnTo>
                  <a:pt x="3767" y="4450"/>
                </a:lnTo>
                <a:lnTo>
                  <a:pt x="3736" y="4450"/>
                </a:lnTo>
                <a:lnTo>
                  <a:pt x="3672" y="4450"/>
                </a:lnTo>
                <a:lnTo>
                  <a:pt x="3641" y="4386"/>
                </a:lnTo>
                <a:lnTo>
                  <a:pt x="3611" y="4353"/>
                </a:lnTo>
                <a:lnTo>
                  <a:pt x="3579" y="4223"/>
                </a:lnTo>
                <a:lnTo>
                  <a:pt x="3548" y="4255"/>
                </a:lnTo>
                <a:lnTo>
                  <a:pt x="3517" y="4320"/>
                </a:lnTo>
                <a:lnTo>
                  <a:pt x="3422" y="4320"/>
                </a:lnTo>
                <a:lnTo>
                  <a:pt x="3297" y="4320"/>
                </a:lnTo>
                <a:lnTo>
                  <a:pt x="3233" y="4320"/>
                </a:lnTo>
                <a:lnTo>
                  <a:pt x="3170" y="4288"/>
                </a:lnTo>
                <a:lnTo>
                  <a:pt x="3139" y="4190"/>
                </a:lnTo>
                <a:lnTo>
                  <a:pt x="3139" y="4159"/>
                </a:lnTo>
                <a:lnTo>
                  <a:pt x="3046" y="4159"/>
                </a:lnTo>
                <a:lnTo>
                  <a:pt x="3014" y="4159"/>
                </a:lnTo>
                <a:lnTo>
                  <a:pt x="2982" y="4190"/>
                </a:lnTo>
                <a:lnTo>
                  <a:pt x="2950" y="4223"/>
                </a:lnTo>
                <a:lnTo>
                  <a:pt x="2919" y="4190"/>
                </a:lnTo>
                <a:lnTo>
                  <a:pt x="2919" y="4093"/>
                </a:lnTo>
                <a:lnTo>
                  <a:pt x="2888" y="4060"/>
                </a:lnTo>
                <a:lnTo>
                  <a:pt x="2857" y="4060"/>
                </a:lnTo>
                <a:lnTo>
                  <a:pt x="2826" y="4060"/>
                </a:lnTo>
                <a:lnTo>
                  <a:pt x="2826" y="4093"/>
                </a:lnTo>
                <a:lnTo>
                  <a:pt x="2763" y="4093"/>
                </a:lnTo>
                <a:lnTo>
                  <a:pt x="2732" y="4126"/>
                </a:lnTo>
                <a:lnTo>
                  <a:pt x="2668" y="4126"/>
                </a:lnTo>
                <a:lnTo>
                  <a:pt x="2606" y="4126"/>
                </a:lnTo>
                <a:lnTo>
                  <a:pt x="2543" y="4126"/>
                </a:lnTo>
                <a:lnTo>
                  <a:pt x="2512" y="4126"/>
                </a:lnTo>
                <a:lnTo>
                  <a:pt x="2481" y="4159"/>
                </a:lnTo>
                <a:lnTo>
                  <a:pt x="2448" y="4159"/>
                </a:lnTo>
                <a:lnTo>
                  <a:pt x="2417" y="4159"/>
                </a:lnTo>
                <a:lnTo>
                  <a:pt x="2417" y="4126"/>
                </a:lnTo>
                <a:lnTo>
                  <a:pt x="2417" y="4093"/>
                </a:lnTo>
                <a:lnTo>
                  <a:pt x="2448" y="4060"/>
                </a:lnTo>
                <a:lnTo>
                  <a:pt x="2448" y="3963"/>
                </a:lnTo>
                <a:lnTo>
                  <a:pt x="2448" y="3898"/>
                </a:lnTo>
                <a:lnTo>
                  <a:pt x="2417" y="3833"/>
                </a:lnTo>
                <a:lnTo>
                  <a:pt x="2387" y="3801"/>
                </a:lnTo>
                <a:lnTo>
                  <a:pt x="2387" y="3767"/>
                </a:lnTo>
                <a:lnTo>
                  <a:pt x="2354" y="3703"/>
                </a:lnTo>
                <a:lnTo>
                  <a:pt x="2323" y="3703"/>
                </a:lnTo>
                <a:lnTo>
                  <a:pt x="2323" y="3671"/>
                </a:lnTo>
                <a:lnTo>
                  <a:pt x="2323" y="3573"/>
                </a:lnTo>
                <a:lnTo>
                  <a:pt x="2354" y="3573"/>
                </a:lnTo>
                <a:lnTo>
                  <a:pt x="2354" y="3541"/>
                </a:lnTo>
                <a:lnTo>
                  <a:pt x="2354" y="3475"/>
                </a:lnTo>
                <a:lnTo>
                  <a:pt x="2323" y="3443"/>
                </a:lnTo>
                <a:lnTo>
                  <a:pt x="2323" y="3313"/>
                </a:lnTo>
                <a:lnTo>
                  <a:pt x="2323" y="3281"/>
                </a:lnTo>
                <a:lnTo>
                  <a:pt x="2323" y="3215"/>
                </a:lnTo>
                <a:lnTo>
                  <a:pt x="2041" y="3215"/>
                </a:lnTo>
                <a:lnTo>
                  <a:pt x="2009" y="3152"/>
                </a:lnTo>
                <a:lnTo>
                  <a:pt x="2009" y="3119"/>
                </a:lnTo>
                <a:lnTo>
                  <a:pt x="1978" y="3119"/>
                </a:lnTo>
                <a:lnTo>
                  <a:pt x="1945" y="3119"/>
                </a:lnTo>
                <a:lnTo>
                  <a:pt x="1884" y="3152"/>
                </a:lnTo>
                <a:lnTo>
                  <a:pt x="1821" y="3152"/>
                </a:lnTo>
                <a:lnTo>
                  <a:pt x="1758" y="3119"/>
                </a:lnTo>
                <a:lnTo>
                  <a:pt x="1758" y="3346"/>
                </a:lnTo>
                <a:lnTo>
                  <a:pt x="1727" y="3379"/>
                </a:lnTo>
                <a:lnTo>
                  <a:pt x="1696" y="3379"/>
                </a:lnTo>
                <a:lnTo>
                  <a:pt x="1632" y="3379"/>
                </a:lnTo>
                <a:lnTo>
                  <a:pt x="1601" y="3346"/>
                </a:lnTo>
                <a:lnTo>
                  <a:pt x="1569" y="3346"/>
                </a:lnTo>
                <a:lnTo>
                  <a:pt x="1507" y="3346"/>
                </a:lnTo>
                <a:lnTo>
                  <a:pt x="1476" y="3379"/>
                </a:lnTo>
                <a:lnTo>
                  <a:pt x="1444" y="3379"/>
                </a:lnTo>
                <a:lnTo>
                  <a:pt x="1382" y="3379"/>
                </a:lnTo>
                <a:lnTo>
                  <a:pt x="1350" y="3379"/>
                </a:lnTo>
                <a:lnTo>
                  <a:pt x="1287" y="3379"/>
                </a:lnTo>
                <a:lnTo>
                  <a:pt x="1287" y="3346"/>
                </a:lnTo>
                <a:lnTo>
                  <a:pt x="1224" y="3281"/>
                </a:lnTo>
                <a:lnTo>
                  <a:pt x="1224" y="3248"/>
                </a:lnTo>
                <a:lnTo>
                  <a:pt x="1193" y="3215"/>
                </a:lnTo>
                <a:lnTo>
                  <a:pt x="1130" y="3119"/>
                </a:lnTo>
                <a:lnTo>
                  <a:pt x="1099" y="3021"/>
                </a:lnTo>
                <a:lnTo>
                  <a:pt x="1067" y="2923"/>
                </a:lnTo>
                <a:lnTo>
                  <a:pt x="1067" y="2859"/>
                </a:lnTo>
                <a:lnTo>
                  <a:pt x="1067" y="2827"/>
                </a:lnTo>
                <a:lnTo>
                  <a:pt x="282" y="2827"/>
                </a:lnTo>
                <a:lnTo>
                  <a:pt x="250" y="2859"/>
                </a:lnTo>
                <a:lnTo>
                  <a:pt x="219" y="2892"/>
                </a:lnTo>
                <a:lnTo>
                  <a:pt x="188" y="2892"/>
                </a:lnTo>
                <a:lnTo>
                  <a:pt x="157" y="2892"/>
                </a:lnTo>
                <a:lnTo>
                  <a:pt x="94" y="2892"/>
                </a:lnTo>
                <a:lnTo>
                  <a:pt x="62" y="2892"/>
                </a:lnTo>
                <a:lnTo>
                  <a:pt x="31" y="2859"/>
                </a:lnTo>
                <a:lnTo>
                  <a:pt x="0" y="2794"/>
                </a:lnTo>
                <a:lnTo>
                  <a:pt x="31" y="2761"/>
                </a:lnTo>
                <a:lnTo>
                  <a:pt x="62" y="2761"/>
                </a:lnTo>
                <a:lnTo>
                  <a:pt x="62" y="2696"/>
                </a:lnTo>
                <a:lnTo>
                  <a:pt x="94" y="2632"/>
                </a:lnTo>
                <a:lnTo>
                  <a:pt x="94" y="2599"/>
                </a:lnTo>
                <a:lnTo>
                  <a:pt x="157" y="2567"/>
                </a:lnTo>
                <a:lnTo>
                  <a:pt x="188" y="2501"/>
                </a:lnTo>
                <a:lnTo>
                  <a:pt x="282" y="2501"/>
                </a:lnTo>
                <a:lnTo>
                  <a:pt x="345" y="2501"/>
                </a:lnTo>
                <a:lnTo>
                  <a:pt x="409" y="2468"/>
                </a:lnTo>
                <a:lnTo>
                  <a:pt x="439" y="2436"/>
                </a:lnTo>
                <a:lnTo>
                  <a:pt x="471" y="2436"/>
                </a:lnTo>
                <a:lnTo>
                  <a:pt x="502" y="2468"/>
                </a:lnTo>
                <a:lnTo>
                  <a:pt x="533" y="2501"/>
                </a:lnTo>
                <a:lnTo>
                  <a:pt x="564" y="2534"/>
                </a:lnTo>
                <a:lnTo>
                  <a:pt x="596" y="2567"/>
                </a:lnTo>
                <a:lnTo>
                  <a:pt x="627" y="2567"/>
                </a:lnTo>
                <a:lnTo>
                  <a:pt x="659" y="2567"/>
                </a:lnTo>
                <a:lnTo>
                  <a:pt x="691" y="2501"/>
                </a:lnTo>
                <a:lnTo>
                  <a:pt x="722" y="2468"/>
                </a:lnTo>
                <a:lnTo>
                  <a:pt x="816" y="2372"/>
                </a:lnTo>
                <a:lnTo>
                  <a:pt x="879" y="2372"/>
                </a:lnTo>
                <a:lnTo>
                  <a:pt x="910" y="2339"/>
                </a:lnTo>
                <a:lnTo>
                  <a:pt x="910" y="2307"/>
                </a:lnTo>
                <a:lnTo>
                  <a:pt x="910" y="2275"/>
                </a:lnTo>
                <a:lnTo>
                  <a:pt x="910" y="2176"/>
                </a:lnTo>
                <a:lnTo>
                  <a:pt x="941" y="2015"/>
                </a:lnTo>
                <a:lnTo>
                  <a:pt x="941" y="1948"/>
                </a:lnTo>
                <a:lnTo>
                  <a:pt x="973" y="1885"/>
                </a:lnTo>
                <a:lnTo>
                  <a:pt x="1004" y="1852"/>
                </a:lnTo>
                <a:lnTo>
                  <a:pt x="1004" y="1819"/>
                </a:lnTo>
                <a:lnTo>
                  <a:pt x="1067" y="1787"/>
                </a:lnTo>
                <a:lnTo>
                  <a:pt x="1067" y="1722"/>
                </a:lnTo>
                <a:lnTo>
                  <a:pt x="1130" y="1688"/>
                </a:lnTo>
                <a:lnTo>
                  <a:pt x="1193" y="1656"/>
                </a:lnTo>
                <a:lnTo>
                  <a:pt x="1255" y="1625"/>
                </a:lnTo>
                <a:lnTo>
                  <a:pt x="1287" y="1592"/>
                </a:lnTo>
                <a:lnTo>
                  <a:pt x="1318" y="1559"/>
                </a:lnTo>
                <a:lnTo>
                  <a:pt x="1382" y="1462"/>
                </a:lnTo>
                <a:lnTo>
                  <a:pt x="1350" y="1429"/>
                </a:lnTo>
                <a:lnTo>
                  <a:pt x="1350" y="1365"/>
                </a:lnTo>
                <a:lnTo>
                  <a:pt x="1382" y="1300"/>
                </a:lnTo>
                <a:lnTo>
                  <a:pt x="1382" y="1235"/>
                </a:lnTo>
                <a:lnTo>
                  <a:pt x="1382" y="1202"/>
                </a:lnTo>
                <a:lnTo>
                  <a:pt x="1382" y="1137"/>
                </a:lnTo>
                <a:lnTo>
                  <a:pt x="1382" y="1105"/>
                </a:lnTo>
                <a:lnTo>
                  <a:pt x="1382" y="1040"/>
                </a:lnTo>
                <a:lnTo>
                  <a:pt x="1412" y="1008"/>
                </a:lnTo>
                <a:lnTo>
                  <a:pt x="1444" y="942"/>
                </a:lnTo>
                <a:lnTo>
                  <a:pt x="1444" y="909"/>
                </a:lnTo>
                <a:lnTo>
                  <a:pt x="1444" y="812"/>
                </a:lnTo>
                <a:lnTo>
                  <a:pt x="1444" y="780"/>
                </a:lnTo>
                <a:lnTo>
                  <a:pt x="1476" y="748"/>
                </a:lnTo>
                <a:lnTo>
                  <a:pt x="1476" y="682"/>
                </a:lnTo>
                <a:lnTo>
                  <a:pt x="1538" y="585"/>
                </a:lnTo>
                <a:lnTo>
                  <a:pt x="1538" y="552"/>
                </a:lnTo>
                <a:lnTo>
                  <a:pt x="1538" y="520"/>
                </a:lnTo>
                <a:lnTo>
                  <a:pt x="1538" y="488"/>
                </a:lnTo>
                <a:lnTo>
                  <a:pt x="1569" y="422"/>
                </a:lnTo>
                <a:lnTo>
                  <a:pt x="1569" y="389"/>
                </a:lnTo>
                <a:lnTo>
                  <a:pt x="1569" y="292"/>
                </a:lnTo>
                <a:lnTo>
                  <a:pt x="1569" y="228"/>
                </a:lnTo>
                <a:lnTo>
                  <a:pt x="1601" y="196"/>
                </a:lnTo>
                <a:lnTo>
                  <a:pt x="1663" y="130"/>
                </a:lnTo>
                <a:lnTo>
                  <a:pt x="1696" y="98"/>
                </a:lnTo>
                <a:lnTo>
                  <a:pt x="1727" y="33"/>
                </a:lnTo>
                <a:lnTo>
                  <a:pt x="1852" y="66"/>
                </a:lnTo>
                <a:lnTo>
                  <a:pt x="1914" y="98"/>
                </a:lnTo>
                <a:lnTo>
                  <a:pt x="1945" y="130"/>
                </a:lnTo>
                <a:lnTo>
                  <a:pt x="1978" y="196"/>
                </a:lnTo>
                <a:lnTo>
                  <a:pt x="2009" y="228"/>
                </a:lnTo>
                <a:lnTo>
                  <a:pt x="2041" y="260"/>
                </a:lnTo>
                <a:lnTo>
                  <a:pt x="2104" y="260"/>
                </a:lnTo>
                <a:lnTo>
                  <a:pt x="2165" y="260"/>
                </a:lnTo>
                <a:lnTo>
                  <a:pt x="2323" y="292"/>
                </a:lnTo>
                <a:lnTo>
                  <a:pt x="2387" y="292"/>
                </a:lnTo>
                <a:lnTo>
                  <a:pt x="2448" y="326"/>
                </a:lnTo>
                <a:lnTo>
                  <a:pt x="2481" y="292"/>
                </a:lnTo>
                <a:lnTo>
                  <a:pt x="2512" y="228"/>
                </a:lnTo>
                <a:lnTo>
                  <a:pt x="2512" y="196"/>
                </a:lnTo>
                <a:lnTo>
                  <a:pt x="2512" y="162"/>
                </a:lnTo>
                <a:lnTo>
                  <a:pt x="2636" y="130"/>
                </a:lnTo>
                <a:lnTo>
                  <a:pt x="2700" y="162"/>
                </a:lnTo>
                <a:lnTo>
                  <a:pt x="2732" y="196"/>
                </a:lnTo>
                <a:lnTo>
                  <a:pt x="2763" y="162"/>
                </a:lnTo>
                <a:lnTo>
                  <a:pt x="2795" y="162"/>
                </a:lnTo>
                <a:lnTo>
                  <a:pt x="2857" y="130"/>
                </a:lnTo>
                <a:lnTo>
                  <a:pt x="2888" y="130"/>
                </a:lnTo>
                <a:lnTo>
                  <a:pt x="2919" y="98"/>
                </a:lnTo>
                <a:lnTo>
                  <a:pt x="2950" y="66"/>
                </a:lnTo>
                <a:lnTo>
                  <a:pt x="2982" y="66"/>
                </a:lnTo>
                <a:lnTo>
                  <a:pt x="3046" y="98"/>
                </a:lnTo>
                <a:lnTo>
                  <a:pt x="3109" y="98"/>
                </a:lnTo>
                <a:lnTo>
                  <a:pt x="3139" y="98"/>
                </a:lnTo>
                <a:lnTo>
                  <a:pt x="3170" y="98"/>
                </a:lnTo>
                <a:lnTo>
                  <a:pt x="3202" y="33"/>
                </a:lnTo>
                <a:lnTo>
                  <a:pt x="3202" y="0"/>
                </a:lnTo>
                <a:lnTo>
                  <a:pt x="3233" y="0"/>
                </a:lnTo>
                <a:lnTo>
                  <a:pt x="3265" y="0"/>
                </a:lnTo>
                <a:lnTo>
                  <a:pt x="3265" y="33"/>
                </a:lnTo>
                <a:lnTo>
                  <a:pt x="3328" y="66"/>
                </a:lnTo>
                <a:lnTo>
                  <a:pt x="3422" y="66"/>
                </a:lnTo>
                <a:lnTo>
                  <a:pt x="3453" y="98"/>
                </a:lnTo>
                <a:lnTo>
                  <a:pt x="3548" y="98"/>
                </a:lnTo>
                <a:lnTo>
                  <a:pt x="3579" y="98"/>
                </a:lnTo>
                <a:lnTo>
                  <a:pt x="3641" y="98"/>
                </a:lnTo>
                <a:lnTo>
                  <a:pt x="3705" y="98"/>
                </a:lnTo>
                <a:lnTo>
                  <a:pt x="3800" y="196"/>
                </a:lnTo>
                <a:lnTo>
                  <a:pt x="3862" y="228"/>
                </a:lnTo>
                <a:lnTo>
                  <a:pt x="3924" y="260"/>
                </a:lnTo>
                <a:lnTo>
                  <a:pt x="3955" y="228"/>
                </a:lnTo>
                <a:lnTo>
                  <a:pt x="4050" y="228"/>
                </a:lnTo>
                <a:lnTo>
                  <a:pt x="4113" y="228"/>
                </a:lnTo>
                <a:lnTo>
                  <a:pt x="4144" y="228"/>
                </a:lnTo>
                <a:lnTo>
                  <a:pt x="4175" y="228"/>
                </a:lnTo>
                <a:lnTo>
                  <a:pt x="4175" y="196"/>
                </a:lnTo>
                <a:lnTo>
                  <a:pt x="4207" y="162"/>
                </a:lnTo>
                <a:lnTo>
                  <a:pt x="4238" y="196"/>
                </a:lnTo>
                <a:lnTo>
                  <a:pt x="4238" y="260"/>
                </a:lnTo>
                <a:lnTo>
                  <a:pt x="4269" y="292"/>
                </a:lnTo>
                <a:lnTo>
                  <a:pt x="4302" y="326"/>
                </a:lnTo>
                <a:lnTo>
                  <a:pt x="4363" y="389"/>
                </a:lnTo>
                <a:lnTo>
                  <a:pt x="4396" y="422"/>
                </a:lnTo>
                <a:lnTo>
                  <a:pt x="4458" y="422"/>
                </a:lnTo>
                <a:lnTo>
                  <a:pt x="4553" y="422"/>
                </a:lnTo>
                <a:lnTo>
                  <a:pt x="4521" y="488"/>
                </a:lnTo>
                <a:lnTo>
                  <a:pt x="4521" y="520"/>
                </a:lnTo>
                <a:lnTo>
                  <a:pt x="4521" y="585"/>
                </a:lnTo>
                <a:lnTo>
                  <a:pt x="4521" y="649"/>
                </a:lnTo>
                <a:lnTo>
                  <a:pt x="4521" y="715"/>
                </a:lnTo>
                <a:lnTo>
                  <a:pt x="4521" y="748"/>
                </a:lnTo>
                <a:lnTo>
                  <a:pt x="4553" y="780"/>
                </a:lnTo>
                <a:lnTo>
                  <a:pt x="4615" y="78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62" name="Freeform 90"/>
          <p:cNvSpPr>
            <a:spLocks noChangeArrowheads="1"/>
          </p:cNvSpPr>
          <p:nvPr/>
        </p:nvSpPr>
        <p:spPr bwMode="auto">
          <a:xfrm>
            <a:off x="4610100" y="3556000"/>
            <a:ext cx="733425" cy="898525"/>
          </a:xfrm>
          <a:custGeom>
            <a:avLst/>
            <a:gdLst>
              <a:gd name="T0" fmla="*/ 1727 w 2042"/>
              <a:gd name="T1" fmla="*/ 1883 h 2501"/>
              <a:gd name="T2" fmla="*/ 1663 w 2042"/>
              <a:gd name="T3" fmla="*/ 1948 h 2501"/>
              <a:gd name="T4" fmla="*/ 1570 w 2042"/>
              <a:gd name="T5" fmla="*/ 1981 h 2501"/>
              <a:gd name="T6" fmla="*/ 1538 w 2042"/>
              <a:gd name="T7" fmla="*/ 2112 h 2501"/>
              <a:gd name="T8" fmla="*/ 1507 w 2042"/>
              <a:gd name="T9" fmla="*/ 2208 h 2501"/>
              <a:gd name="T10" fmla="*/ 1444 w 2042"/>
              <a:gd name="T11" fmla="*/ 2339 h 2501"/>
              <a:gd name="T12" fmla="*/ 1380 w 2042"/>
              <a:gd name="T13" fmla="*/ 2468 h 2501"/>
              <a:gd name="T14" fmla="*/ 1256 w 2042"/>
              <a:gd name="T15" fmla="*/ 2468 h 2501"/>
              <a:gd name="T16" fmla="*/ 1067 w 2042"/>
              <a:gd name="T17" fmla="*/ 2339 h 2501"/>
              <a:gd name="T18" fmla="*/ 911 w 2042"/>
              <a:gd name="T19" fmla="*/ 2175 h 2501"/>
              <a:gd name="T20" fmla="*/ 125 w 2042"/>
              <a:gd name="T21" fmla="*/ 1559 h 2501"/>
              <a:gd name="T22" fmla="*/ 94 w 2042"/>
              <a:gd name="T23" fmla="*/ 1461 h 2501"/>
              <a:gd name="T24" fmla="*/ 220 w 2042"/>
              <a:gd name="T25" fmla="*/ 1428 h 2501"/>
              <a:gd name="T26" fmla="*/ 251 w 2042"/>
              <a:gd name="T27" fmla="*/ 1363 h 2501"/>
              <a:gd name="T28" fmla="*/ 125 w 2042"/>
              <a:gd name="T29" fmla="*/ 1363 h 2501"/>
              <a:gd name="T30" fmla="*/ 62 w 2042"/>
              <a:gd name="T31" fmla="*/ 1299 h 2501"/>
              <a:gd name="T32" fmla="*/ 62 w 2042"/>
              <a:gd name="T33" fmla="*/ 1234 h 2501"/>
              <a:gd name="T34" fmla="*/ 251 w 2042"/>
              <a:gd name="T35" fmla="*/ 1007 h 2501"/>
              <a:gd name="T36" fmla="*/ 283 w 2042"/>
              <a:gd name="T37" fmla="*/ 845 h 2501"/>
              <a:gd name="T38" fmla="*/ 251 w 2042"/>
              <a:gd name="T39" fmla="*/ 747 h 2501"/>
              <a:gd name="T40" fmla="*/ 220 w 2042"/>
              <a:gd name="T41" fmla="*/ 519 h 2501"/>
              <a:gd name="T42" fmla="*/ 188 w 2042"/>
              <a:gd name="T43" fmla="*/ 388 h 2501"/>
              <a:gd name="T44" fmla="*/ 0 w 2042"/>
              <a:gd name="T45" fmla="*/ 293 h 2501"/>
              <a:gd name="T46" fmla="*/ 156 w 2042"/>
              <a:gd name="T47" fmla="*/ 96 h 2501"/>
              <a:gd name="T48" fmla="*/ 314 w 2042"/>
              <a:gd name="T49" fmla="*/ 33 h 2501"/>
              <a:gd name="T50" fmla="*/ 502 w 2042"/>
              <a:gd name="T51" fmla="*/ 65 h 2501"/>
              <a:gd name="T52" fmla="*/ 502 w 2042"/>
              <a:gd name="T53" fmla="*/ 259 h 2501"/>
              <a:gd name="T54" fmla="*/ 502 w 2042"/>
              <a:gd name="T55" fmla="*/ 423 h 2501"/>
              <a:gd name="T56" fmla="*/ 534 w 2042"/>
              <a:gd name="T57" fmla="*/ 519 h 2501"/>
              <a:gd name="T58" fmla="*/ 627 w 2042"/>
              <a:gd name="T59" fmla="*/ 616 h 2501"/>
              <a:gd name="T60" fmla="*/ 691 w 2042"/>
              <a:gd name="T61" fmla="*/ 682 h 2501"/>
              <a:gd name="T62" fmla="*/ 659 w 2042"/>
              <a:gd name="T63" fmla="*/ 552 h 2501"/>
              <a:gd name="T64" fmla="*/ 597 w 2042"/>
              <a:gd name="T65" fmla="*/ 423 h 2501"/>
              <a:gd name="T66" fmla="*/ 597 w 2042"/>
              <a:gd name="T67" fmla="*/ 325 h 2501"/>
              <a:gd name="T68" fmla="*/ 565 w 2042"/>
              <a:gd name="T69" fmla="*/ 96 h 2501"/>
              <a:gd name="T70" fmla="*/ 627 w 2042"/>
              <a:gd name="T71" fmla="*/ 65 h 2501"/>
              <a:gd name="T72" fmla="*/ 785 w 2042"/>
              <a:gd name="T73" fmla="*/ 163 h 2501"/>
              <a:gd name="T74" fmla="*/ 911 w 2042"/>
              <a:gd name="T75" fmla="*/ 259 h 2501"/>
              <a:gd name="T76" fmla="*/ 1067 w 2042"/>
              <a:gd name="T77" fmla="*/ 388 h 2501"/>
              <a:gd name="T78" fmla="*/ 1350 w 2042"/>
              <a:gd name="T79" fmla="*/ 388 h 2501"/>
              <a:gd name="T80" fmla="*/ 1444 w 2042"/>
              <a:gd name="T81" fmla="*/ 325 h 2501"/>
              <a:gd name="T82" fmla="*/ 1507 w 2042"/>
              <a:gd name="T83" fmla="*/ 259 h 2501"/>
              <a:gd name="T84" fmla="*/ 1696 w 2042"/>
              <a:gd name="T85" fmla="*/ 195 h 2501"/>
              <a:gd name="T86" fmla="*/ 1821 w 2042"/>
              <a:gd name="T87" fmla="*/ 259 h 2501"/>
              <a:gd name="T88" fmla="*/ 2041 w 2042"/>
              <a:gd name="T89" fmla="*/ 227 h 2501"/>
              <a:gd name="T90" fmla="*/ 1915 w 2042"/>
              <a:gd name="T91" fmla="*/ 1721 h 2501"/>
              <a:gd name="T92" fmla="*/ 1851 w 2042"/>
              <a:gd name="T93" fmla="*/ 1819 h 2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042" h="2501">
                <a:moveTo>
                  <a:pt x="1758" y="1819"/>
                </a:moveTo>
                <a:lnTo>
                  <a:pt x="1727" y="1852"/>
                </a:lnTo>
                <a:lnTo>
                  <a:pt x="1727" y="1883"/>
                </a:lnTo>
                <a:lnTo>
                  <a:pt x="1696" y="1915"/>
                </a:lnTo>
                <a:lnTo>
                  <a:pt x="1696" y="1948"/>
                </a:lnTo>
                <a:lnTo>
                  <a:pt x="1663" y="1948"/>
                </a:lnTo>
                <a:lnTo>
                  <a:pt x="1632" y="1981"/>
                </a:lnTo>
                <a:lnTo>
                  <a:pt x="1601" y="1981"/>
                </a:lnTo>
                <a:lnTo>
                  <a:pt x="1570" y="1981"/>
                </a:lnTo>
                <a:lnTo>
                  <a:pt x="1570" y="2014"/>
                </a:lnTo>
                <a:lnTo>
                  <a:pt x="1570" y="2046"/>
                </a:lnTo>
                <a:lnTo>
                  <a:pt x="1538" y="2112"/>
                </a:lnTo>
                <a:lnTo>
                  <a:pt x="1538" y="2143"/>
                </a:lnTo>
                <a:lnTo>
                  <a:pt x="1538" y="2175"/>
                </a:lnTo>
                <a:lnTo>
                  <a:pt x="1507" y="2208"/>
                </a:lnTo>
                <a:lnTo>
                  <a:pt x="1475" y="2241"/>
                </a:lnTo>
                <a:lnTo>
                  <a:pt x="1475" y="2274"/>
                </a:lnTo>
                <a:lnTo>
                  <a:pt x="1444" y="2339"/>
                </a:lnTo>
                <a:lnTo>
                  <a:pt x="1412" y="2403"/>
                </a:lnTo>
                <a:lnTo>
                  <a:pt x="1380" y="2435"/>
                </a:lnTo>
                <a:lnTo>
                  <a:pt x="1380" y="2468"/>
                </a:lnTo>
                <a:lnTo>
                  <a:pt x="1319" y="2500"/>
                </a:lnTo>
                <a:lnTo>
                  <a:pt x="1288" y="2468"/>
                </a:lnTo>
                <a:lnTo>
                  <a:pt x="1256" y="2468"/>
                </a:lnTo>
                <a:lnTo>
                  <a:pt x="1160" y="2403"/>
                </a:lnTo>
                <a:lnTo>
                  <a:pt x="1099" y="2371"/>
                </a:lnTo>
                <a:lnTo>
                  <a:pt x="1067" y="2339"/>
                </a:lnTo>
                <a:lnTo>
                  <a:pt x="973" y="2274"/>
                </a:lnTo>
                <a:lnTo>
                  <a:pt x="942" y="2241"/>
                </a:lnTo>
                <a:lnTo>
                  <a:pt x="911" y="2175"/>
                </a:lnTo>
                <a:lnTo>
                  <a:pt x="911" y="2112"/>
                </a:lnTo>
                <a:lnTo>
                  <a:pt x="94" y="1559"/>
                </a:lnTo>
                <a:lnTo>
                  <a:pt x="125" y="1559"/>
                </a:lnTo>
                <a:lnTo>
                  <a:pt x="125" y="1526"/>
                </a:lnTo>
                <a:lnTo>
                  <a:pt x="125" y="1494"/>
                </a:lnTo>
                <a:lnTo>
                  <a:pt x="94" y="1461"/>
                </a:lnTo>
                <a:lnTo>
                  <a:pt x="94" y="1428"/>
                </a:lnTo>
                <a:lnTo>
                  <a:pt x="156" y="1428"/>
                </a:lnTo>
                <a:lnTo>
                  <a:pt x="220" y="1428"/>
                </a:lnTo>
                <a:lnTo>
                  <a:pt x="251" y="1396"/>
                </a:lnTo>
                <a:lnTo>
                  <a:pt x="283" y="1363"/>
                </a:lnTo>
                <a:lnTo>
                  <a:pt x="251" y="1363"/>
                </a:lnTo>
                <a:lnTo>
                  <a:pt x="220" y="1363"/>
                </a:lnTo>
                <a:lnTo>
                  <a:pt x="188" y="1363"/>
                </a:lnTo>
                <a:lnTo>
                  <a:pt x="125" y="1363"/>
                </a:lnTo>
                <a:lnTo>
                  <a:pt x="94" y="1363"/>
                </a:lnTo>
                <a:lnTo>
                  <a:pt x="94" y="1332"/>
                </a:lnTo>
                <a:lnTo>
                  <a:pt x="62" y="1299"/>
                </a:lnTo>
                <a:lnTo>
                  <a:pt x="62" y="1267"/>
                </a:lnTo>
                <a:lnTo>
                  <a:pt x="31" y="1267"/>
                </a:lnTo>
                <a:lnTo>
                  <a:pt x="62" y="1234"/>
                </a:lnTo>
                <a:lnTo>
                  <a:pt x="94" y="1168"/>
                </a:lnTo>
                <a:lnTo>
                  <a:pt x="156" y="1104"/>
                </a:lnTo>
                <a:lnTo>
                  <a:pt x="251" y="1007"/>
                </a:lnTo>
                <a:lnTo>
                  <a:pt x="283" y="975"/>
                </a:lnTo>
                <a:lnTo>
                  <a:pt x="314" y="908"/>
                </a:lnTo>
                <a:lnTo>
                  <a:pt x="283" y="845"/>
                </a:lnTo>
                <a:lnTo>
                  <a:pt x="251" y="845"/>
                </a:lnTo>
                <a:lnTo>
                  <a:pt x="251" y="812"/>
                </a:lnTo>
                <a:lnTo>
                  <a:pt x="251" y="747"/>
                </a:lnTo>
                <a:lnTo>
                  <a:pt x="283" y="715"/>
                </a:lnTo>
                <a:lnTo>
                  <a:pt x="220" y="585"/>
                </a:lnTo>
                <a:lnTo>
                  <a:pt x="220" y="519"/>
                </a:lnTo>
                <a:lnTo>
                  <a:pt x="188" y="455"/>
                </a:lnTo>
                <a:lnTo>
                  <a:pt x="188" y="423"/>
                </a:lnTo>
                <a:lnTo>
                  <a:pt x="188" y="388"/>
                </a:lnTo>
                <a:lnTo>
                  <a:pt x="125" y="388"/>
                </a:lnTo>
                <a:lnTo>
                  <a:pt x="94" y="356"/>
                </a:lnTo>
                <a:lnTo>
                  <a:pt x="0" y="293"/>
                </a:lnTo>
                <a:lnTo>
                  <a:pt x="62" y="227"/>
                </a:lnTo>
                <a:lnTo>
                  <a:pt x="125" y="163"/>
                </a:lnTo>
                <a:lnTo>
                  <a:pt x="156" y="96"/>
                </a:lnTo>
                <a:lnTo>
                  <a:pt x="220" y="65"/>
                </a:lnTo>
                <a:lnTo>
                  <a:pt x="283" y="33"/>
                </a:lnTo>
                <a:lnTo>
                  <a:pt x="314" y="33"/>
                </a:lnTo>
                <a:lnTo>
                  <a:pt x="375" y="0"/>
                </a:lnTo>
                <a:lnTo>
                  <a:pt x="408" y="33"/>
                </a:lnTo>
                <a:lnTo>
                  <a:pt x="502" y="65"/>
                </a:lnTo>
                <a:lnTo>
                  <a:pt x="502" y="96"/>
                </a:lnTo>
                <a:lnTo>
                  <a:pt x="534" y="163"/>
                </a:lnTo>
                <a:lnTo>
                  <a:pt x="502" y="259"/>
                </a:lnTo>
                <a:lnTo>
                  <a:pt x="502" y="293"/>
                </a:lnTo>
                <a:lnTo>
                  <a:pt x="502" y="356"/>
                </a:lnTo>
                <a:lnTo>
                  <a:pt x="502" y="423"/>
                </a:lnTo>
                <a:lnTo>
                  <a:pt x="502" y="455"/>
                </a:lnTo>
                <a:lnTo>
                  <a:pt x="534" y="455"/>
                </a:lnTo>
                <a:lnTo>
                  <a:pt x="534" y="519"/>
                </a:lnTo>
                <a:lnTo>
                  <a:pt x="565" y="552"/>
                </a:lnTo>
                <a:lnTo>
                  <a:pt x="597" y="552"/>
                </a:lnTo>
                <a:lnTo>
                  <a:pt x="627" y="616"/>
                </a:lnTo>
                <a:lnTo>
                  <a:pt x="659" y="648"/>
                </a:lnTo>
                <a:lnTo>
                  <a:pt x="659" y="682"/>
                </a:lnTo>
                <a:lnTo>
                  <a:pt x="691" y="682"/>
                </a:lnTo>
                <a:lnTo>
                  <a:pt x="691" y="616"/>
                </a:lnTo>
                <a:lnTo>
                  <a:pt x="722" y="585"/>
                </a:lnTo>
                <a:lnTo>
                  <a:pt x="659" y="552"/>
                </a:lnTo>
                <a:lnTo>
                  <a:pt x="627" y="487"/>
                </a:lnTo>
                <a:lnTo>
                  <a:pt x="597" y="455"/>
                </a:lnTo>
                <a:lnTo>
                  <a:pt x="597" y="423"/>
                </a:lnTo>
                <a:lnTo>
                  <a:pt x="565" y="388"/>
                </a:lnTo>
                <a:lnTo>
                  <a:pt x="597" y="356"/>
                </a:lnTo>
                <a:lnTo>
                  <a:pt x="597" y="325"/>
                </a:lnTo>
                <a:lnTo>
                  <a:pt x="597" y="163"/>
                </a:lnTo>
                <a:lnTo>
                  <a:pt x="597" y="129"/>
                </a:lnTo>
                <a:lnTo>
                  <a:pt x="565" y="96"/>
                </a:lnTo>
                <a:lnTo>
                  <a:pt x="565" y="65"/>
                </a:lnTo>
                <a:lnTo>
                  <a:pt x="597" y="65"/>
                </a:lnTo>
                <a:lnTo>
                  <a:pt x="627" y="65"/>
                </a:lnTo>
                <a:lnTo>
                  <a:pt x="659" y="96"/>
                </a:lnTo>
                <a:lnTo>
                  <a:pt x="722" y="129"/>
                </a:lnTo>
                <a:lnTo>
                  <a:pt x="785" y="163"/>
                </a:lnTo>
                <a:lnTo>
                  <a:pt x="816" y="195"/>
                </a:lnTo>
                <a:lnTo>
                  <a:pt x="878" y="227"/>
                </a:lnTo>
                <a:lnTo>
                  <a:pt x="911" y="259"/>
                </a:lnTo>
                <a:lnTo>
                  <a:pt x="973" y="293"/>
                </a:lnTo>
                <a:lnTo>
                  <a:pt x="1036" y="356"/>
                </a:lnTo>
                <a:lnTo>
                  <a:pt x="1067" y="388"/>
                </a:lnTo>
                <a:lnTo>
                  <a:pt x="1099" y="388"/>
                </a:lnTo>
                <a:lnTo>
                  <a:pt x="1193" y="388"/>
                </a:lnTo>
                <a:lnTo>
                  <a:pt x="1350" y="388"/>
                </a:lnTo>
                <a:lnTo>
                  <a:pt x="1380" y="388"/>
                </a:lnTo>
                <a:lnTo>
                  <a:pt x="1412" y="356"/>
                </a:lnTo>
                <a:lnTo>
                  <a:pt x="1444" y="325"/>
                </a:lnTo>
                <a:lnTo>
                  <a:pt x="1444" y="259"/>
                </a:lnTo>
                <a:lnTo>
                  <a:pt x="1475" y="259"/>
                </a:lnTo>
                <a:lnTo>
                  <a:pt x="1507" y="259"/>
                </a:lnTo>
                <a:lnTo>
                  <a:pt x="1570" y="227"/>
                </a:lnTo>
                <a:lnTo>
                  <a:pt x="1632" y="227"/>
                </a:lnTo>
                <a:lnTo>
                  <a:pt x="1696" y="195"/>
                </a:lnTo>
                <a:lnTo>
                  <a:pt x="1727" y="227"/>
                </a:lnTo>
                <a:lnTo>
                  <a:pt x="1790" y="259"/>
                </a:lnTo>
                <a:lnTo>
                  <a:pt x="1821" y="259"/>
                </a:lnTo>
                <a:lnTo>
                  <a:pt x="1915" y="259"/>
                </a:lnTo>
                <a:lnTo>
                  <a:pt x="1978" y="259"/>
                </a:lnTo>
                <a:lnTo>
                  <a:pt x="2041" y="227"/>
                </a:lnTo>
                <a:lnTo>
                  <a:pt x="1758" y="585"/>
                </a:lnTo>
                <a:lnTo>
                  <a:pt x="1758" y="1526"/>
                </a:lnTo>
                <a:lnTo>
                  <a:pt x="1915" y="1721"/>
                </a:lnTo>
                <a:lnTo>
                  <a:pt x="1883" y="1754"/>
                </a:lnTo>
                <a:lnTo>
                  <a:pt x="1851" y="1786"/>
                </a:lnTo>
                <a:lnTo>
                  <a:pt x="1851" y="1819"/>
                </a:lnTo>
                <a:lnTo>
                  <a:pt x="1821" y="1819"/>
                </a:lnTo>
                <a:lnTo>
                  <a:pt x="1758" y="1819"/>
                </a:lnTo>
              </a:path>
            </a:pathLst>
          </a:custGeom>
          <a:solidFill>
            <a:srgbClr val="FF00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63" name="Freeform 91"/>
          <p:cNvSpPr>
            <a:spLocks noChangeArrowheads="1"/>
          </p:cNvSpPr>
          <p:nvPr/>
        </p:nvSpPr>
        <p:spPr bwMode="auto">
          <a:xfrm>
            <a:off x="4610100" y="3556000"/>
            <a:ext cx="733425" cy="898525"/>
          </a:xfrm>
          <a:custGeom>
            <a:avLst/>
            <a:gdLst>
              <a:gd name="T0" fmla="*/ 1727 w 2042"/>
              <a:gd name="T1" fmla="*/ 1883 h 2501"/>
              <a:gd name="T2" fmla="*/ 1663 w 2042"/>
              <a:gd name="T3" fmla="*/ 1948 h 2501"/>
              <a:gd name="T4" fmla="*/ 1570 w 2042"/>
              <a:gd name="T5" fmla="*/ 1981 h 2501"/>
              <a:gd name="T6" fmla="*/ 1538 w 2042"/>
              <a:gd name="T7" fmla="*/ 2112 h 2501"/>
              <a:gd name="T8" fmla="*/ 1507 w 2042"/>
              <a:gd name="T9" fmla="*/ 2208 h 2501"/>
              <a:gd name="T10" fmla="*/ 1444 w 2042"/>
              <a:gd name="T11" fmla="*/ 2339 h 2501"/>
              <a:gd name="T12" fmla="*/ 1380 w 2042"/>
              <a:gd name="T13" fmla="*/ 2468 h 2501"/>
              <a:gd name="T14" fmla="*/ 1256 w 2042"/>
              <a:gd name="T15" fmla="*/ 2468 h 2501"/>
              <a:gd name="T16" fmla="*/ 1067 w 2042"/>
              <a:gd name="T17" fmla="*/ 2339 h 2501"/>
              <a:gd name="T18" fmla="*/ 911 w 2042"/>
              <a:gd name="T19" fmla="*/ 2175 h 2501"/>
              <a:gd name="T20" fmla="*/ 125 w 2042"/>
              <a:gd name="T21" fmla="*/ 1559 h 2501"/>
              <a:gd name="T22" fmla="*/ 94 w 2042"/>
              <a:gd name="T23" fmla="*/ 1461 h 2501"/>
              <a:gd name="T24" fmla="*/ 220 w 2042"/>
              <a:gd name="T25" fmla="*/ 1428 h 2501"/>
              <a:gd name="T26" fmla="*/ 251 w 2042"/>
              <a:gd name="T27" fmla="*/ 1363 h 2501"/>
              <a:gd name="T28" fmla="*/ 125 w 2042"/>
              <a:gd name="T29" fmla="*/ 1363 h 2501"/>
              <a:gd name="T30" fmla="*/ 62 w 2042"/>
              <a:gd name="T31" fmla="*/ 1299 h 2501"/>
              <a:gd name="T32" fmla="*/ 62 w 2042"/>
              <a:gd name="T33" fmla="*/ 1234 h 2501"/>
              <a:gd name="T34" fmla="*/ 251 w 2042"/>
              <a:gd name="T35" fmla="*/ 1007 h 2501"/>
              <a:gd name="T36" fmla="*/ 283 w 2042"/>
              <a:gd name="T37" fmla="*/ 845 h 2501"/>
              <a:gd name="T38" fmla="*/ 251 w 2042"/>
              <a:gd name="T39" fmla="*/ 747 h 2501"/>
              <a:gd name="T40" fmla="*/ 220 w 2042"/>
              <a:gd name="T41" fmla="*/ 519 h 2501"/>
              <a:gd name="T42" fmla="*/ 188 w 2042"/>
              <a:gd name="T43" fmla="*/ 388 h 2501"/>
              <a:gd name="T44" fmla="*/ 0 w 2042"/>
              <a:gd name="T45" fmla="*/ 293 h 2501"/>
              <a:gd name="T46" fmla="*/ 156 w 2042"/>
              <a:gd name="T47" fmla="*/ 96 h 2501"/>
              <a:gd name="T48" fmla="*/ 314 w 2042"/>
              <a:gd name="T49" fmla="*/ 33 h 2501"/>
              <a:gd name="T50" fmla="*/ 502 w 2042"/>
              <a:gd name="T51" fmla="*/ 65 h 2501"/>
              <a:gd name="T52" fmla="*/ 502 w 2042"/>
              <a:gd name="T53" fmla="*/ 259 h 2501"/>
              <a:gd name="T54" fmla="*/ 502 w 2042"/>
              <a:gd name="T55" fmla="*/ 423 h 2501"/>
              <a:gd name="T56" fmla="*/ 534 w 2042"/>
              <a:gd name="T57" fmla="*/ 519 h 2501"/>
              <a:gd name="T58" fmla="*/ 627 w 2042"/>
              <a:gd name="T59" fmla="*/ 616 h 2501"/>
              <a:gd name="T60" fmla="*/ 691 w 2042"/>
              <a:gd name="T61" fmla="*/ 682 h 2501"/>
              <a:gd name="T62" fmla="*/ 659 w 2042"/>
              <a:gd name="T63" fmla="*/ 552 h 2501"/>
              <a:gd name="T64" fmla="*/ 597 w 2042"/>
              <a:gd name="T65" fmla="*/ 423 h 2501"/>
              <a:gd name="T66" fmla="*/ 597 w 2042"/>
              <a:gd name="T67" fmla="*/ 325 h 2501"/>
              <a:gd name="T68" fmla="*/ 565 w 2042"/>
              <a:gd name="T69" fmla="*/ 96 h 2501"/>
              <a:gd name="T70" fmla="*/ 627 w 2042"/>
              <a:gd name="T71" fmla="*/ 65 h 2501"/>
              <a:gd name="T72" fmla="*/ 785 w 2042"/>
              <a:gd name="T73" fmla="*/ 163 h 2501"/>
              <a:gd name="T74" fmla="*/ 911 w 2042"/>
              <a:gd name="T75" fmla="*/ 259 h 2501"/>
              <a:gd name="T76" fmla="*/ 1067 w 2042"/>
              <a:gd name="T77" fmla="*/ 388 h 2501"/>
              <a:gd name="T78" fmla="*/ 1350 w 2042"/>
              <a:gd name="T79" fmla="*/ 388 h 2501"/>
              <a:gd name="T80" fmla="*/ 1444 w 2042"/>
              <a:gd name="T81" fmla="*/ 325 h 2501"/>
              <a:gd name="T82" fmla="*/ 1507 w 2042"/>
              <a:gd name="T83" fmla="*/ 259 h 2501"/>
              <a:gd name="T84" fmla="*/ 1696 w 2042"/>
              <a:gd name="T85" fmla="*/ 195 h 2501"/>
              <a:gd name="T86" fmla="*/ 1821 w 2042"/>
              <a:gd name="T87" fmla="*/ 259 h 2501"/>
              <a:gd name="T88" fmla="*/ 2041 w 2042"/>
              <a:gd name="T89" fmla="*/ 227 h 2501"/>
              <a:gd name="T90" fmla="*/ 1915 w 2042"/>
              <a:gd name="T91" fmla="*/ 1721 h 2501"/>
              <a:gd name="T92" fmla="*/ 1851 w 2042"/>
              <a:gd name="T93" fmla="*/ 1819 h 2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042" h="2501">
                <a:moveTo>
                  <a:pt x="1758" y="1819"/>
                </a:moveTo>
                <a:lnTo>
                  <a:pt x="1727" y="1852"/>
                </a:lnTo>
                <a:lnTo>
                  <a:pt x="1727" y="1883"/>
                </a:lnTo>
                <a:lnTo>
                  <a:pt x="1696" y="1915"/>
                </a:lnTo>
                <a:lnTo>
                  <a:pt x="1696" y="1948"/>
                </a:lnTo>
                <a:lnTo>
                  <a:pt x="1663" y="1948"/>
                </a:lnTo>
                <a:lnTo>
                  <a:pt x="1632" y="1981"/>
                </a:lnTo>
                <a:lnTo>
                  <a:pt x="1601" y="1981"/>
                </a:lnTo>
                <a:lnTo>
                  <a:pt x="1570" y="1981"/>
                </a:lnTo>
                <a:lnTo>
                  <a:pt x="1570" y="2014"/>
                </a:lnTo>
                <a:lnTo>
                  <a:pt x="1570" y="2046"/>
                </a:lnTo>
                <a:lnTo>
                  <a:pt x="1538" y="2112"/>
                </a:lnTo>
                <a:lnTo>
                  <a:pt x="1538" y="2143"/>
                </a:lnTo>
                <a:lnTo>
                  <a:pt x="1538" y="2175"/>
                </a:lnTo>
                <a:lnTo>
                  <a:pt x="1507" y="2208"/>
                </a:lnTo>
                <a:lnTo>
                  <a:pt x="1475" y="2241"/>
                </a:lnTo>
                <a:lnTo>
                  <a:pt x="1475" y="2274"/>
                </a:lnTo>
                <a:lnTo>
                  <a:pt x="1444" y="2339"/>
                </a:lnTo>
                <a:lnTo>
                  <a:pt x="1412" y="2403"/>
                </a:lnTo>
                <a:lnTo>
                  <a:pt x="1380" y="2435"/>
                </a:lnTo>
                <a:lnTo>
                  <a:pt x="1380" y="2468"/>
                </a:lnTo>
                <a:lnTo>
                  <a:pt x="1319" y="2500"/>
                </a:lnTo>
                <a:lnTo>
                  <a:pt x="1288" y="2468"/>
                </a:lnTo>
                <a:lnTo>
                  <a:pt x="1256" y="2468"/>
                </a:lnTo>
                <a:lnTo>
                  <a:pt x="1160" y="2403"/>
                </a:lnTo>
                <a:lnTo>
                  <a:pt x="1099" y="2371"/>
                </a:lnTo>
                <a:lnTo>
                  <a:pt x="1067" y="2339"/>
                </a:lnTo>
                <a:lnTo>
                  <a:pt x="973" y="2274"/>
                </a:lnTo>
                <a:lnTo>
                  <a:pt x="942" y="2241"/>
                </a:lnTo>
                <a:lnTo>
                  <a:pt x="911" y="2175"/>
                </a:lnTo>
                <a:lnTo>
                  <a:pt x="911" y="2112"/>
                </a:lnTo>
                <a:lnTo>
                  <a:pt x="94" y="1559"/>
                </a:lnTo>
                <a:lnTo>
                  <a:pt x="125" y="1559"/>
                </a:lnTo>
                <a:lnTo>
                  <a:pt x="125" y="1526"/>
                </a:lnTo>
                <a:lnTo>
                  <a:pt x="125" y="1494"/>
                </a:lnTo>
                <a:lnTo>
                  <a:pt x="94" y="1461"/>
                </a:lnTo>
                <a:lnTo>
                  <a:pt x="94" y="1428"/>
                </a:lnTo>
                <a:lnTo>
                  <a:pt x="156" y="1428"/>
                </a:lnTo>
                <a:lnTo>
                  <a:pt x="220" y="1428"/>
                </a:lnTo>
                <a:lnTo>
                  <a:pt x="251" y="1396"/>
                </a:lnTo>
                <a:lnTo>
                  <a:pt x="283" y="1363"/>
                </a:lnTo>
                <a:lnTo>
                  <a:pt x="251" y="1363"/>
                </a:lnTo>
                <a:lnTo>
                  <a:pt x="220" y="1363"/>
                </a:lnTo>
                <a:lnTo>
                  <a:pt x="188" y="1363"/>
                </a:lnTo>
                <a:lnTo>
                  <a:pt x="125" y="1363"/>
                </a:lnTo>
                <a:lnTo>
                  <a:pt x="94" y="1363"/>
                </a:lnTo>
                <a:lnTo>
                  <a:pt x="94" y="1332"/>
                </a:lnTo>
                <a:lnTo>
                  <a:pt x="62" y="1299"/>
                </a:lnTo>
                <a:lnTo>
                  <a:pt x="62" y="1267"/>
                </a:lnTo>
                <a:lnTo>
                  <a:pt x="31" y="1267"/>
                </a:lnTo>
                <a:lnTo>
                  <a:pt x="62" y="1234"/>
                </a:lnTo>
                <a:lnTo>
                  <a:pt x="94" y="1168"/>
                </a:lnTo>
                <a:lnTo>
                  <a:pt x="156" y="1104"/>
                </a:lnTo>
                <a:lnTo>
                  <a:pt x="251" y="1007"/>
                </a:lnTo>
                <a:lnTo>
                  <a:pt x="283" y="975"/>
                </a:lnTo>
                <a:lnTo>
                  <a:pt x="314" y="908"/>
                </a:lnTo>
                <a:lnTo>
                  <a:pt x="283" y="845"/>
                </a:lnTo>
                <a:lnTo>
                  <a:pt x="251" y="845"/>
                </a:lnTo>
                <a:lnTo>
                  <a:pt x="251" y="812"/>
                </a:lnTo>
                <a:lnTo>
                  <a:pt x="251" y="747"/>
                </a:lnTo>
                <a:lnTo>
                  <a:pt x="283" y="715"/>
                </a:lnTo>
                <a:lnTo>
                  <a:pt x="220" y="585"/>
                </a:lnTo>
                <a:lnTo>
                  <a:pt x="220" y="519"/>
                </a:lnTo>
                <a:lnTo>
                  <a:pt x="188" y="455"/>
                </a:lnTo>
                <a:lnTo>
                  <a:pt x="188" y="423"/>
                </a:lnTo>
                <a:lnTo>
                  <a:pt x="188" y="388"/>
                </a:lnTo>
                <a:lnTo>
                  <a:pt x="125" y="388"/>
                </a:lnTo>
                <a:lnTo>
                  <a:pt x="94" y="356"/>
                </a:lnTo>
                <a:lnTo>
                  <a:pt x="0" y="293"/>
                </a:lnTo>
                <a:lnTo>
                  <a:pt x="62" y="227"/>
                </a:lnTo>
                <a:lnTo>
                  <a:pt x="125" y="163"/>
                </a:lnTo>
                <a:lnTo>
                  <a:pt x="156" y="96"/>
                </a:lnTo>
                <a:lnTo>
                  <a:pt x="220" y="65"/>
                </a:lnTo>
                <a:lnTo>
                  <a:pt x="283" y="33"/>
                </a:lnTo>
                <a:lnTo>
                  <a:pt x="314" y="33"/>
                </a:lnTo>
                <a:lnTo>
                  <a:pt x="375" y="0"/>
                </a:lnTo>
                <a:lnTo>
                  <a:pt x="408" y="33"/>
                </a:lnTo>
                <a:lnTo>
                  <a:pt x="502" y="65"/>
                </a:lnTo>
                <a:lnTo>
                  <a:pt x="502" y="96"/>
                </a:lnTo>
                <a:lnTo>
                  <a:pt x="534" y="163"/>
                </a:lnTo>
                <a:lnTo>
                  <a:pt x="502" y="259"/>
                </a:lnTo>
                <a:lnTo>
                  <a:pt x="502" y="293"/>
                </a:lnTo>
                <a:lnTo>
                  <a:pt x="502" y="356"/>
                </a:lnTo>
                <a:lnTo>
                  <a:pt x="502" y="423"/>
                </a:lnTo>
                <a:lnTo>
                  <a:pt x="502" y="455"/>
                </a:lnTo>
                <a:lnTo>
                  <a:pt x="534" y="455"/>
                </a:lnTo>
                <a:lnTo>
                  <a:pt x="534" y="519"/>
                </a:lnTo>
                <a:lnTo>
                  <a:pt x="565" y="552"/>
                </a:lnTo>
                <a:lnTo>
                  <a:pt x="597" y="552"/>
                </a:lnTo>
                <a:lnTo>
                  <a:pt x="627" y="616"/>
                </a:lnTo>
                <a:lnTo>
                  <a:pt x="659" y="648"/>
                </a:lnTo>
                <a:lnTo>
                  <a:pt x="659" y="682"/>
                </a:lnTo>
                <a:lnTo>
                  <a:pt x="691" y="682"/>
                </a:lnTo>
                <a:lnTo>
                  <a:pt x="691" y="616"/>
                </a:lnTo>
                <a:lnTo>
                  <a:pt x="722" y="585"/>
                </a:lnTo>
                <a:lnTo>
                  <a:pt x="659" y="552"/>
                </a:lnTo>
                <a:lnTo>
                  <a:pt x="627" y="487"/>
                </a:lnTo>
                <a:lnTo>
                  <a:pt x="597" y="455"/>
                </a:lnTo>
                <a:lnTo>
                  <a:pt x="597" y="423"/>
                </a:lnTo>
                <a:lnTo>
                  <a:pt x="565" y="388"/>
                </a:lnTo>
                <a:lnTo>
                  <a:pt x="597" y="356"/>
                </a:lnTo>
                <a:lnTo>
                  <a:pt x="597" y="325"/>
                </a:lnTo>
                <a:lnTo>
                  <a:pt x="597" y="163"/>
                </a:lnTo>
                <a:lnTo>
                  <a:pt x="597" y="129"/>
                </a:lnTo>
                <a:lnTo>
                  <a:pt x="565" y="96"/>
                </a:lnTo>
                <a:lnTo>
                  <a:pt x="565" y="65"/>
                </a:lnTo>
                <a:lnTo>
                  <a:pt x="597" y="65"/>
                </a:lnTo>
                <a:lnTo>
                  <a:pt x="627" y="65"/>
                </a:lnTo>
                <a:lnTo>
                  <a:pt x="659" y="96"/>
                </a:lnTo>
                <a:lnTo>
                  <a:pt x="722" y="129"/>
                </a:lnTo>
                <a:lnTo>
                  <a:pt x="785" y="163"/>
                </a:lnTo>
                <a:lnTo>
                  <a:pt x="816" y="195"/>
                </a:lnTo>
                <a:lnTo>
                  <a:pt x="878" y="227"/>
                </a:lnTo>
                <a:lnTo>
                  <a:pt x="911" y="259"/>
                </a:lnTo>
                <a:lnTo>
                  <a:pt x="973" y="293"/>
                </a:lnTo>
                <a:lnTo>
                  <a:pt x="1036" y="356"/>
                </a:lnTo>
                <a:lnTo>
                  <a:pt x="1067" y="388"/>
                </a:lnTo>
                <a:lnTo>
                  <a:pt x="1099" y="388"/>
                </a:lnTo>
                <a:lnTo>
                  <a:pt x="1193" y="388"/>
                </a:lnTo>
                <a:lnTo>
                  <a:pt x="1350" y="388"/>
                </a:lnTo>
                <a:lnTo>
                  <a:pt x="1380" y="388"/>
                </a:lnTo>
                <a:lnTo>
                  <a:pt x="1412" y="356"/>
                </a:lnTo>
                <a:lnTo>
                  <a:pt x="1444" y="325"/>
                </a:lnTo>
                <a:lnTo>
                  <a:pt x="1444" y="259"/>
                </a:lnTo>
                <a:lnTo>
                  <a:pt x="1475" y="259"/>
                </a:lnTo>
                <a:lnTo>
                  <a:pt x="1507" y="259"/>
                </a:lnTo>
                <a:lnTo>
                  <a:pt x="1570" y="227"/>
                </a:lnTo>
                <a:lnTo>
                  <a:pt x="1632" y="227"/>
                </a:lnTo>
                <a:lnTo>
                  <a:pt x="1696" y="195"/>
                </a:lnTo>
                <a:lnTo>
                  <a:pt x="1727" y="227"/>
                </a:lnTo>
                <a:lnTo>
                  <a:pt x="1790" y="259"/>
                </a:lnTo>
                <a:lnTo>
                  <a:pt x="1821" y="259"/>
                </a:lnTo>
                <a:lnTo>
                  <a:pt x="1915" y="259"/>
                </a:lnTo>
                <a:lnTo>
                  <a:pt x="1978" y="259"/>
                </a:lnTo>
                <a:lnTo>
                  <a:pt x="2041" y="227"/>
                </a:lnTo>
                <a:lnTo>
                  <a:pt x="1758" y="585"/>
                </a:lnTo>
                <a:lnTo>
                  <a:pt x="1758" y="1526"/>
                </a:lnTo>
                <a:lnTo>
                  <a:pt x="1915" y="1721"/>
                </a:lnTo>
                <a:lnTo>
                  <a:pt x="1883" y="1754"/>
                </a:lnTo>
                <a:lnTo>
                  <a:pt x="1851" y="1786"/>
                </a:lnTo>
                <a:lnTo>
                  <a:pt x="1851" y="1819"/>
                </a:lnTo>
                <a:lnTo>
                  <a:pt x="1821" y="1819"/>
                </a:lnTo>
                <a:lnTo>
                  <a:pt x="1758" y="1819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fr-FR"/>
          </a:p>
        </p:txBody>
      </p:sp>
      <p:sp>
        <p:nvSpPr>
          <p:cNvPr id="3164" name="Freeform 92"/>
          <p:cNvSpPr>
            <a:spLocks noChangeArrowheads="1"/>
          </p:cNvSpPr>
          <p:nvPr/>
        </p:nvSpPr>
        <p:spPr bwMode="auto">
          <a:xfrm>
            <a:off x="4248150" y="3660775"/>
            <a:ext cx="473075" cy="501650"/>
          </a:xfrm>
          <a:custGeom>
            <a:avLst/>
            <a:gdLst>
              <a:gd name="T0" fmla="*/ 439 w 1320"/>
              <a:gd name="T1" fmla="*/ 486 h 1396"/>
              <a:gd name="T2" fmla="*/ 408 w 1320"/>
              <a:gd name="T3" fmla="*/ 552 h 1396"/>
              <a:gd name="T4" fmla="*/ 345 w 1320"/>
              <a:gd name="T5" fmla="*/ 615 h 1396"/>
              <a:gd name="T6" fmla="*/ 314 w 1320"/>
              <a:gd name="T7" fmla="*/ 714 h 1396"/>
              <a:gd name="T8" fmla="*/ 251 w 1320"/>
              <a:gd name="T9" fmla="*/ 746 h 1396"/>
              <a:gd name="T10" fmla="*/ 189 w 1320"/>
              <a:gd name="T11" fmla="*/ 714 h 1396"/>
              <a:gd name="T12" fmla="*/ 156 w 1320"/>
              <a:gd name="T13" fmla="*/ 779 h 1396"/>
              <a:gd name="T14" fmla="*/ 94 w 1320"/>
              <a:gd name="T15" fmla="*/ 843 h 1396"/>
              <a:gd name="T16" fmla="*/ 62 w 1320"/>
              <a:gd name="T17" fmla="*/ 974 h 1396"/>
              <a:gd name="T18" fmla="*/ 31 w 1320"/>
              <a:gd name="T19" fmla="*/ 1039 h 1396"/>
              <a:gd name="T20" fmla="*/ 0 w 1320"/>
              <a:gd name="T21" fmla="*/ 1070 h 1396"/>
              <a:gd name="T22" fmla="*/ 62 w 1320"/>
              <a:gd name="T23" fmla="*/ 1103 h 1396"/>
              <a:gd name="T24" fmla="*/ 0 w 1320"/>
              <a:gd name="T25" fmla="*/ 1168 h 1396"/>
              <a:gd name="T26" fmla="*/ 31 w 1320"/>
              <a:gd name="T27" fmla="*/ 1362 h 1396"/>
              <a:gd name="T28" fmla="*/ 125 w 1320"/>
              <a:gd name="T29" fmla="*/ 1362 h 1396"/>
              <a:gd name="T30" fmla="*/ 156 w 1320"/>
              <a:gd name="T31" fmla="*/ 1299 h 1396"/>
              <a:gd name="T32" fmla="*/ 220 w 1320"/>
              <a:gd name="T33" fmla="*/ 1299 h 1396"/>
              <a:gd name="T34" fmla="*/ 251 w 1320"/>
              <a:gd name="T35" fmla="*/ 1266 h 1396"/>
              <a:gd name="T36" fmla="*/ 408 w 1320"/>
              <a:gd name="T37" fmla="*/ 1266 h 1396"/>
              <a:gd name="T38" fmla="*/ 502 w 1320"/>
              <a:gd name="T39" fmla="*/ 1266 h 1396"/>
              <a:gd name="T40" fmla="*/ 502 w 1320"/>
              <a:gd name="T41" fmla="*/ 1233 h 1396"/>
              <a:gd name="T42" fmla="*/ 534 w 1320"/>
              <a:gd name="T43" fmla="*/ 1168 h 1396"/>
              <a:gd name="T44" fmla="*/ 565 w 1320"/>
              <a:gd name="T45" fmla="*/ 1070 h 1396"/>
              <a:gd name="T46" fmla="*/ 597 w 1320"/>
              <a:gd name="T47" fmla="*/ 1039 h 1396"/>
              <a:gd name="T48" fmla="*/ 691 w 1320"/>
              <a:gd name="T49" fmla="*/ 974 h 1396"/>
              <a:gd name="T50" fmla="*/ 753 w 1320"/>
              <a:gd name="T51" fmla="*/ 974 h 1396"/>
              <a:gd name="T52" fmla="*/ 785 w 1320"/>
              <a:gd name="T53" fmla="*/ 1006 h 1396"/>
              <a:gd name="T54" fmla="*/ 848 w 1320"/>
              <a:gd name="T55" fmla="*/ 1006 h 1396"/>
              <a:gd name="T56" fmla="*/ 879 w 1320"/>
              <a:gd name="T57" fmla="*/ 974 h 1396"/>
              <a:gd name="T58" fmla="*/ 942 w 1320"/>
              <a:gd name="T59" fmla="*/ 974 h 1396"/>
              <a:gd name="T60" fmla="*/ 1005 w 1320"/>
              <a:gd name="T61" fmla="*/ 974 h 1396"/>
              <a:gd name="T62" fmla="*/ 1067 w 1320"/>
              <a:gd name="T63" fmla="*/ 941 h 1396"/>
              <a:gd name="T64" fmla="*/ 1161 w 1320"/>
              <a:gd name="T65" fmla="*/ 811 h 1396"/>
              <a:gd name="T66" fmla="*/ 1288 w 1320"/>
              <a:gd name="T67" fmla="*/ 682 h 1396"/>
              <a:gd name="T68" fmla="*/ 1288 w 1320"/>
              <a:gd name="T69" fmla="*/ 552 h 1396"/>
              <a:gd name="T70" fmla="*/ 1256 w 1320"/>
              <a:gd name="T71" fmla="*/ 519 h 1396"/>
              <a:gd name="T72" fmla="*/ 1288 w 1320"/>
              <a:gd name="T73" fmla="*/ 422 h 1396"/>
              <a:gd name="T74" fmla="*/ 1225 w 1320"/>
              <a:gd name="T75" fmla="*/ 226 h 1396"/>
              <a:gd name="T76" fmla="*/ 1193 w 1320"/>
              <a:gd name="T77" fmla="*/ 130 h 1396"/>
              <a:gd name="T78" fmla="*/ 1130 w 1320"/>
              <a:gd name="T79" fmla="*/ 95 h 1396"/>
              <a:gd name="T80" fmla="*/ 1036 w 1320"/>
              <a:gd name="T81" fmla="*/ 32 h 1396"/>
              <a:gd name="T82" fmla="*/ 942 w 1320"/>
              <a:gd name="T83" fmla="*/ 32 h 1396"/>
              <a:gd name="T84" fmla="*/ 879 w 1320"/>
              <a:gd name="T85" fmla="*/ 63 h 1396"/>
              <a:gd name="T86" fmla="*/ 753 w 1320"/>
              <a:gd name="T87" fmla="*/ 63 h 1396"/>
              <a:gd name="T88" fmla="*/ 659 w 1320"/>
              <a:gd name="T89" fmla="*/ 95 h 1396"/>
              <a:gd name="T90" fmla="*/ 597 w 1320"/>
              <a:gd name="T91" fmla="*/ 95 h 1396"/>
              <a:gd name="T92" fmla="*/ 502 w 1320"/>
              <a:gd name="T93" fmla="*/ 63 h 1396"/>
              <a:gd name="T94" fmla="*/ 408 w 1320"/>
              <a:gd name="T95" fmla="*/ 95 h 1396"/>
              <a:gd name="T96" fmla="*/ 345 w 1320"/>
              <a:gd name="T97" fmla="*/ 95 h 1396"/>
              <a:gd name="T98" fmla="*/ 314 w 1320"/>
              <a:gd name="T99" fmla="*/ 194 h 1396"/>
              <a:gd name="T100" fmla="*/ 314 w 1320"/>
              <a:gd name="T101" fmla="*/ 323 h 1396"/>
              <a:gd name="T102" fmla="*/ 314 w 1320"/>
              <a:gd name="T103" fmla="*/ 422 h 1396"/>
              <a:gd name="T104" fmla="*/ 376 w 1320"/>
              <a:gd name="T105" fmla="*/ 454 h 1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20" h="1396">
                <a:moveTo>
                  <a:pt x="408" y="454"/>
                </a:moveTo>
                <a:lnTo>
                  <a:pt x="439" y="486"/>
                </a:lnTo>
                <a:lnTo>
                  <a:pt x="439" y="519"/>
                </a:lnTo>
                <a:lnTo>
                  <a:pt x="408" y="552"/>
                </a:lnTo>
                <a:lnTo>
                  <a:pt x="408" y="583"/>
                </a:lnTo>
                <a:lnTo>
                  <a:pt x="345" y="615"/>
                </a:lnTo>
                <a:lnTo>
                  <a:pt x="345" y="648"/>
                </a:lnTo>
                <a:lnTo>
                  <a:pt x="314" y="714"/>
                </a:lnTo>
                <a:lnTo>
                  <a:pt x="283" y="714"/>
                </a:lnTo>
                <a:lnTo>
                  <a:pt x="251" y="746"/>
                </a:lnTo>
                <a:lnTo>
                  <a:pt x="220" y="714"/>
                </a:lnTo>
                <a:lnTo>
                  <a:pt x="189" y="714"/>
                </a:lnTo>
                <a:lnTo>
                  <a:pt x="189" y="746"/>
                </a:lnTo>
                <a:lnTo>
                  <a:pt x="156" y="779"/>
                </a:lnTo>
                <a:lnTo>
                  <a:pt x="125" y="811"/>
                </a:lnTo>
                <a:lnTo>
                  <a:pt x="94" y="843"/>
                </a:lnTo>
                <a:lnTo>
                  <a:pt x="94" y="908"/>
                </a:lnTo>
                <a:lnTo>
                  <a:pt x="62" y="974"/>
                </a:lnTo>
                <a:lnTo>
                  <a:pt x="62" y="1006"/>
                </a:lnTo>
                <a:lnTo>
                  <a:pt x="31" y="1039"/>
                </a:lnTo>
                <a:lnTo>
                  <a:pt x="31" y="1070"/>
                </a:lnTo>
                <a:lnTo>
                  <a:pt x="0" y="1070"/>
                </a:lnTo>
                <a:lnTo>
                  <a:pt x="31" y="1070"/>
                </a:lnTo>
                <a:lnTo>
                  <a:pt x="62" y="1103"/>
                </a:lnTo>
                <a:lnTo>
                  <a:pt x="31" y="1135"/>
                </a:lnTo>
                <a:lnTo>
                  <a:pt x="0" y="1168"/>
                </a:lnTo>
                <a:lnTo>
                  <a:pt x="0" y="1330"/>
                </a:lnTo>
                <a:lnTo>
                  <a:pt x="31" y="1362"/>
                </a:lnTo>
                <a:lnTo>
                  <a:pt x="62" y="1395"/>
                </a:lnTo>
                <a:lnTo>
                  <a:pt x="125" y="1362"/>
                </a:lnTo>
                <a:lnTo>
                  <a:pt x="156" y="1330"/>
                </a:lnTo>
                <a:lnTo>
                  <a:pt x="156" y="1299"/>
                </a:lnTo>
                <a:lnTo>
                  <a:pt x="189" y="1299"/>
                </a:lnTo>
                <a:lnTo>
                  <a:pt x="220" y="1299"/>
                </a:lnTo>
                <a:lnTo>
                  <a:pt x="251" y="1299"/>
                </a:lnTo>
                <a:lnTo>
                  <a:pt x="251" y="1266"/>
                </a:lnTo>
                <a:lnTo>
                  <a:pt x="314" y="1266"/>
                </a:lnTo>
                <a:lnTo>
                  <a:pt x="408" y="1266"/>
                </a:lnTo>
                <a:lnTo>
                  <a:pt x="470" y="1299"/>
                </a:lnTo>
                <a:lnTo>
                  <a:pt x="502" y="1266"/>
                </a:lnTo>
                <a:lnTo>
                  <a:pt x="534" y="1266"/>
                </a:lnTo>
                <a:lnTo>
                  <a:pt x="502" y="1233"/>
                </a:lnTo>
                <a:lnTo>
                  <a:pt x="502" y="1201"/>
                </a:lnTo>
                <a:lnTo>
                  <a:pt x="534" y="1168"/>
                </a:lnTo>
                <a:lnTo>
                  <a:pt x="565" y="1135"/>
                </a:lnTo>
                <a:lnTo>
                  <a:pt x="565" y="1070"/>
                </a:lnTo>
                <a:lnTo>
                  <a:pt x="597" y="1070"/>
                </a:lnTo>
                <a:lnTo>
                  <a:pt x="597" y="1039"/>
                </a:lnTo>
                <a:lnTo>
                  <a:pt x="659" y="1039"/>
                </a:lnTo>
                <a:lnTo>
                  <a:pt x="691" y="974"/>
                </a:lnTo>
                <a:lnTo>
                  <a:pt x="722" y="941"/>
                </a:lnTo>
                <a:lnTo>
                  <a:pt x="753" y="974"/>
                </a:lnTo>
                <a:lnTo>
                  <a:pt x="753" y="1006"/>
                </a:lnTo>
                <a:lnTo>
                  <a:pt x="785" y="1006"/>
                </a:lnTo>
                <a:lnTo>
                  <a:pt x="816" y="1006"/>
                </a:lnTo>
                <a:lnTo>
                  <a:pt x="848" y="1006"/>
                </a:lnTo>
                <a:lnTo>
                  <a:pt x="879" y="1006"/>
                </a:lnTo>
                <a:lnTo>
                  <a:pt x="879" y="974"/>
                </a:lnTo>
                <a:lnTo>
                  <a:pt x="911" y="974"/>
                </a:lnTo>
                <a:lnTo>
                  <a:pt x="942" y="974"/>
                </a:lnTo>
                <a:lnTo>
                  <a:pt x="973" y="1006"/>
                </a:lnTo>
                <a:lnTo>
                  <a:pt x="1005" y="974"/>
                </a:lnTo>
                <a:lnTo>
                  <a:pt x="1036" y="974"/>
                </a:lnTo>
                <a:lnTo>
                  <a:pt x="1067" y="941"/>
                </a:lnTo>
                <a:lnTo>
                  <a:pt x="1099" y="875"/>
                </a:lnTo>
                <a:lnTo>
                  <a:pt x="1161" y="811"/>
                </a:lnTo>
                <a:lnTo>
                  <a:pt x="1256" y="714"/>
                </a:lnTo>
                <a:lnTo>
                  <a:pt x="1288" y="682"/>
                </a:lnTo>
                <a:lnTo>
                  <a:pt x="1319" y="615"/>
                </a:lnTo>
                <a:lnTo>
                  <a:pt x="1288" y="552"/>
                </a:lnTo>
                <a:lnTo>
                  <a:pt x="1256" y="552"/>
                </a:lnTo>
                <a:lnTo>
                  <a:pt x="1256" y="519"/>
                </a:lnTo>
                <a:lnTo>
                  <a:pt x="1256" y="454"/>
                </a:lnTo>
                <a:lnTo>
                  <a:pt x="1288" y="422"/>
                </a:lnTo>
                <a:lnTo>
                  <a:pt x="1225" y="292"/>
                </a:lnTo>
                <a:lnTo>
                  <a:pt x="1225" y="226"/>
                </a:lnTo>
                <a:lnTo>
                  <a:pt x="1193" y="162"/>
                </a:lnTo>
                <a:lnTo>
                  <a:pt x="1193" y="130"/>
                </a:lnTo>
                <a:lnTo>
                  <a:pt x="1193" y="95"/>
                </a:lnTo>
                <a:lnTo>
                  <a:pt x="1130" y="95"/>
                </a:lnTo>
                <a:lnTo>
                  <a:pt x="1099" y="63"/>
                </a:lnTo>
                <a:lnTo>
                  <a:pt x="1036" y="32"/>
                </a:lnTo>
                <a:lnTo>
                  <a:pt x="1005" y="0"/>
                </a:lnTo>
                <a:lnTo>
                  <a:pt x="942" y="32"/>
                </a:lnTo>
                <a:lnTo>
                  <a:pt x="911" y="32"/>
                </a:lnTo>
                <a:lnTo>
                  <a:pt x="879" y="63"/>
                </a:lnTo>
                <a:lnTo>
                  <a:pt x="785" y="63"/>
                </a:lnTo>
                <a:lnTo>
                  <a:pt x="753" y="63"/>
                </a:lnTo>
                <a:lnTo>
                  <a:pt x="691" y="95"/>
                </a:lnTo>
                <a:lnTo>
                  <a:pt x="659" y="95"/>
                </a:lnTo>
                <a:lnTo>
                  <a:pt x="659" y="130"/>
                </a:lnTo>
                <a:lnTo>
                  <a:pt x="597" y="95"/>
                </a:lnTo>
                <a:lnTo>
                  <a:pt x="565" y="63"/>
                </a:lnTo>
                <a:lnTo>
                  <a:pt x="502" y="63"/>
                </a:lnTo>
                <a:lnTo>
                  <a:pt x="439" y="63"/>
                </a:lnTo>
                <a:lnTo>
                  <a:pt x="408" y="95"/>
                </a:lnTo>
                <a:lnTo>
                  <a:pt x="376" y="95"/>
                </a:lnTo>
                <a:lnTo>
                  <a:pt x="345" y="95"/>
                </a:lnTo>
                <a:lnTo>
                  <a:pt x="314" y="162"/>
                </a:lnTo>
                <a:lnTo>
                  <a:pt x="314" y="194"/>
                </a:lnTo>
                <a:lnTo>
                  <a:pt x="314" y="259"/>
                </a:lnTo>
                <a:lnTo>
                  <a:pt x="314" y="323"/>
                </a:lnTo>
                <a:lnTo>
                  <a:pt x="314" y="388"/>
                </a:lnTo>
                <a:lnTo>
                  <a:pt x="314" y="422"/>
                </a:lnTo>
                <a:lnTo>
                  <a:pt x="345" y="454"/>
                </a:lnTo>
                <a:lnTo>
                  <a:pt x="376" y="454"/>
                </a:lnTo>
                <a:lnTo>
                  <a:pt x="408" y="454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65" name="Freeform 93"/>
          <p:cNvSpPr>
            <a:spLocks noChangeArrowheads="1"/>
          </p:cNvSpPr>
          <p:nvPr/>
        </p:nvSpPr>
        <p:spPr bwMode="auto">
          <a:xfrm>
            <a:off x="4248150" y="3660775"/>
            <a:ext cx="473075" cy="501650"/>
          </a:xfrm>
          <a:custGeom>
            <a:avLst/>
            <a:gdLst>
              <a:gd name="T0" fmla="*/ 439 w 1320"/>
              <a:gd name="T1" fmla="*/ 486 h 1396"/>
              <a:gd name="T2" fmla="*/ 408 w 1320"/>
              <a:gd name="T3" fmla="*/ 552 h 1396"/>
              <a:gd name="T4" fmla="*/ 345 w 1320"/>
              <a:gd name="T5" fmla="*/ 615 h 1396"/>
              <a:gd name="T6" fmla="*/ 314 w 1320"/>
              <a:gd name="T7" fmla="*/ 714 h 1396"/>
              <a:gd name="T8" fmla="*/ 251 w 1320"/>
              <a:gd name="T9" fmla="*/ 746 h 1396"/>
              <a:gd name="T10" fmla="*/ 189 w 1320"/>
              <a:gd name="T11" fmla="*/ 714 h 1396"/>
              <a:gd name="T12" fmla="*/ 156 w 1320"/>
              <a:gd name="T13" fmla="*/ 779 h 1396"/>
              <a:gd name="T14" fmla="*/ 94 w 1320"/>
              <a:gd name="T15" fmla="*/ 843 h 1396"/>
              <a:gd name="T16" fmla="*/ 62 w 1320"/>
              <a:gd name="T17" fmla="*/ 974 h 1396"/>
              <a:gd name="T18" fmla="*/ 31 w 1320"/>
              <a:gd name="T19" fmla="*/ 1039 h 1396"/>
              <a:gd name="T20" fmla="*/ 0 w 1320"/>
              <a:gd name="T21" fmla="*/ 1070 h 1396"/>
              <a:gd name="T22" fmla="*/ 62 w 1320"/>
              <a:gd name="T23" fmla="*/ 1103 h 1396"/>
              <a:gd name="T24" fmla="*/ 0 w 1320"/>
              <a:gd name="T25" fmla="*/ 1168 h 1396"/>
              <a:gd name="T26" fmla="*/ 31 w 1320"/>
              <a:gd name="T27" fmla="*/ 1362 h 1396"/>
              <a:gd name="T28" fmla="*/ 125 w 1320"/>
              <a:gd name="T29" fmla="*/ 1362 h 1396"/>
              <a:gd name="T30" fmla="*/ 156 w 1320"/>
              <a:gd name="T31" fmla="*/ 1299 h 1396"/>
              <a:gd name="T32" fmla="*/ 220 w 1320"/>
              <a:gd name="T33" fmla="*/ 1299 h 1396"/>
              <a:gd name="T34" fmla="*/ 251 w 1320"/>
              <a:gd name="T35" fmla="*/ 1266 h 1396"/>
              <a:gd name="T36" fmla="*/ 408 w 1320"/>
              <a:gd name="T37" fmla="*/ 1266 h 1396"/>
              <a:gd name="T38" fmla="*/ 502 w 1320"/>
              <a:gd name="T39" fmla="*/ 1266 h 1396"/>
              <a:gd name="T40" fmla="*/ 502 w 1320"/>
              <a:gd name="T41" fmla="*/ 1233 h 1396"/>
              <a:gd name="T42" fmla="*/ 534 w 1320"/>
              <a:gd name="T43" fmla="*/ 1168 h 1396"/>
              <a:gd name="T44" fmla="*/ 565 w 1320"/>
              <a:gd name="T45" fmla="*/ 1070 h 1396"/>
              <a:gd name="T46" fmla="*/ 597 w 1320"/>
              <a:gd name="T47" fmla="*/ 1039 h 1396"/>
              <a:gd name="T48" fmla="*/ 691 w 1320"/>
              <a:gd name="T49" fmla="*/ 974 h 1396"/>
              <a:gd name="T50" fmla="*/ 753 w 1320"/>
              <a:gd name="T51" fmla="*/ 974 h 1396"/>
              <a:gd name="T52" fmla="*/ 785 w 1320"/>
              <a:gd name="T53" fmla="*/ 1006 h 1396"/>
              <a:gd name="T54" fmla="*/ 848 w 1320"/>
              <a:gd name="T55" fmla="*/ 1006 h 1396"/>
              <a:gd name="T56" fmla="*/ 879 w 1320"/>
              <a:gd name="T57" fmla="*/ 974 h 1396"/>
              <a:gd name="T58" fmla="*/ 942 w 1320"/>
              <a:gd name="T59" fmla="*/ 974 h 1396"/>
              <a:gd name="T60" fmla="*/ 1005 w 1320"/>
              <a:gd name="T61" fmla="*/ 974 h 1396"/>
              <a:gd name="T62" fmla="*/ 1067 w 1320"/>
              <a:gd name="T63" fmla="*/ 941 h 1396"/>
              <a:gd name="T64" fmla="*/ 1161 w 1320"/>
              <a:gd name="T65" fmla="*/ 811 h 1396"/>
              <a:gd name="T66" fmla="*/ 1288 w 1320"/>
              <a:gd name="T67" fmla="*/ 682 h 1396"/>
              <a:gd name="T68" fmla="*/ 1288 w 1320"/>
              <a:gd name="T69" fmla="*/ 552 h 1396"/>
              <a:gd name="T70" fmla="*/ 1256 w 1320"/>
              <a:gd name="T71" fmla="*/ 519 h 1396"/>
              <a:gd name="T72" fmla="*/ 1288 w 1320"/>
              <a:gd name="T73" fmla="*/ 422 h 1396"/>
              <a:gd name="T74" fmla="*/ 1225 w 1320"/>
              <a:gd name="T75" fmla="*/ 226 h 1396"/>
              <a:gd name="T76" fmla="*/ 1193 w 1320"/>
              <a:gd name="T77" fmla="*/ 130 h 1396"/>
              <a:gd name="T78" fmla="*/ 1130 w 1320"/>
              <a:gd name="T79" fmla="*/ 95 h 1396"/>
              <a:gd name="T80" fmla="*/ 1036 w 1320"/>
              <a:gd name="T81" fmla="*/ 32 h 1396"/>
              <a:gd name="T82" fmla="*/ 942 w 1320"/>
              <a:gd name="T83" fmla="*/ 32 h 1396"/>
              <a:gd name="T84" fmla="*/ 879 w 1320"/>
              <a:gd name="T85" fmla="*/ 63 h 1396"/>
              <a:gd name="T86" fmla="*/ 753 w 1320"/>
              <a:gd name="T87" fmla="*/ 63 h 1396"/>
              <a:gd name="T88" fmla="*/ 659 w 1320"/>
              <a:gd name="T89" fmla="*/ 95 h 1396"/>
              <a:gd name="T90" fmla="*/ 597 w 1320"/>
              <a:gd name="T91" fmla="*/ 95 h 1396"/>
              <a:gd name="T92" fmla="*/ 502 w 1320"/>
              <a:gd name="T93" fmla="*/ 63 h 1396"/>
              <a:gd name="T94" fmla="*/ 408 w 1320"/>
              <a:gd name="T95" fmla="*/ 95 h 1396"/>
              <a:gd name="T96" fmla="*/ 345 w 1320"/>
              <a:gd name="T97" fmla="*/ 95 h 1396"/>
              <a:gd name="T98" fmla="*/ 314 w 1320"/>
              <a:gd name="T99" fmla="*/ 194 h 1396"/>
              <a:gd name="T100" fmla="*/ 314 w 1320"/>
              <a:gd name="T101" fmla="*/ 323 h 1396"/>
              <a:gd name="T102" fmla="*/ 314 w 1320"/>
              <a:gd name="T103" fmla="*/ 422 h 1396"/>
              <a:gd name="T104" fmla="*/ 376 w 1320"/>
              <a:gd name="T105" fmla="*/ 454 h 1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20" h="1396">
                <a:moveTo>
                  <a:pt x="408" y="454"/>
                </a:moveTo>
                <a:lnTo>
                  <a:pt x="439" y="486"/>
                </a:lnTo>
                <a:lnTo>
                  <a:pt x="439" y="519"/>
                </a:lnTo>
                <a:lnTo>
                  <a:pt x="408" y="552"/>
                </a:lnTo>
                <a:lnTo>
                  <a:pt x="408" y="583"/>
                </a:lnTo>
                <a:lnTo>
                  <a:pt x="345" y="615"/>
                </a:lnTo>
                <a:lnTo>
                  <a:pt x="345" y="648"/>
                </a:lnTo>
                <a:lnTo>
                  <a:pt x="314" y="714"/>
                </a:lnTo>
                <a:lnTo>
                  <a:pt x="283" y="714"/>
                </a:lnTo>
                <a:lnTo>
                  <a:pt x="251" y="746"/>
                </a:lnTo>
                <a:lnTo>
                  <a:pt x="220" y="714"/>
                </a:lnTo>
                <a:lnTo>
                  <a:pt x="189" y="714"/>
                </a:lnTo>
                <a:lnTo>
                  <a:pt x="189" y="746"/>
                </a:lnTo>
                <a:lnTo>
                  <a:pt x="156" y="779"/>
                </a:lnTo>
                <a:lnTo>
                  <a:pt x="125" y="811"/>
                </a:lnTo>
                <a:lnTo>
                  <a:pt x="94" y="843"/>
                </a:lnTo>
                <a:lnTo>
                  <a:pt x="94" y="908"/>
                </a:lnTo>
                <a:lnTo>
                  <a:pt x="62" y="974"/>
                </a:lnTo>
                <a:lnTo>
                  <a:pt x="62" y="1006"/>
                </a:lnTo>
                <a:lnTo>
                  <a:pt x="31" y="1039"/>
                </a:lnTo>
                <a:lnTo>
                  <a:pt x="31" y="1070"/>
                </a:lnTo>
                <a:lnTo>
                  <a:pt x="0" y="1070"/>
                </a:lnTo>
                <a:lnTo>
                  <a:pt x="31" y="1070"/>
                </a:lnTo>
                <a:lnTo>
                  <a:pt x="62" y="1103"/>
                </a:lnTo>
                <a:lnTo>
                  <a:pt x="31" y="1135"/>
                </a:lnTo>
                <a:lnTo>
                  <a:pt x="0" y="1168"/>
                </a:lnTo>
                <a:lnTo>
                  <a:pt x="0" y="1330"/>
                </a:lnTo>
                <a:lnTo>
                  <a:pt x="31" y="1362"/>
                </a:lnTo>
                <a:lnTo>
                  <a:pt x="62" y="1395"/>
                </a:lnTo>
                <a:lnTo>
                  <a:pt x="125" y="1362"/>
                </a:lnTo>
                <a:lnTo>
                  <a:pt x="156" y="1330"/>
                </a:lnTo>
                <a:lnTo>
                  <a:pt x="156" y="1299"/>
                </a:lnTo>
                <a:lnTo>
                  <a:pt x="189" y="1299"/>
                </a:lnTo>
                <a:lnTo>
                  <a:pt x="220" y="1299"/>
                </a:lnTo>
                <a:lnTo>
                  <a:pt x="251" y="1299"/>
                </a:lnTo>
                <a:lnTo>
                  <a:pt x="251" y="1266"/>
                </a:lnTo>
                <a:lnTo>
                  <a:pt x="314" y="1266"/>
                </a:lnTo>
                <a:lnTo>
                  <a:pt x="408" y="1266"/>
                </a:lnTo>
                <a:lnTo>
                  <a:pt x="470" y="1299"/>
                </a:lnTo>
                <a:lnTo>
                  <a:pt x="502" y="1266"/>
                </a:lnTo>
                <a:lnTo>
                  <a:pt x="534" y="1266"/>
                </a:lnTo>
                <a:lnTo>
                  <a:pt x="502" y="1233"/>
                </a:lnTo>
                <a:lnTo>
                  <a:pt x="502" y="1201"/>
                </a:lnTo>
                <a:lnTo>
                  <a:pt x="534" y="1168"/>
                </a:lnTo>
                <a:lnTo>
                  <a:pt x="565" y="1135"/>
                </a:lnTo>
                <a:lnTo>
                  <a:pt x="565" y="1070"/>
                </a:lnTo>
                <a:lnTo>
                  <a:pt x="597" y="1070"/>
                </a:lnTo>
                <a:lnTo>
                  <a:pt x="597" y="1039"/>
                </a:lnTo>
                <a:lnTo>
                  <a:pt x="659" y="1039"/>
                </a:lnTo>
                <a:lnTo>
                  <a:pt x="691" y="974"/>
                </a:lnTo>
                <a:lnTo>
                  <a:pt x="722" y="941"/>
                </a:lnTo>
                <a:lnTo>
                  <a:pt x="753" y="974"/>
                </a:lnTo>
                <a:lnTo>
                  <a:pt x="753" y="1006"/>
                </a:lnTo>
                <a:lnTo>
                  <a:pt x="785" y="1006"/>
                </a:lnTo>
                <a:lnTo>
                  <a:pt x="816" y="1006"/>
                </a:lnTo>
                <a:lnTo>
                  <a:pt x="848" y="1006"/>
                </a:lnTo>
                <a:lnTo>
                  <a:pt x="879" y="1006"/>
                </a:lnTo>
                <a:lnTo>
                  <a:pt x="879" y="974"/>
                </a:lnTo>
                <a:lnTo>
                  <a:pt x="911" y="974"/>
                </a:lnTo>
                <a:lnTo>
                  <a:pt x="942" y="974"/>
                </a:lnTo>
                <a:lnTo>
                  <a:pt x="973" y="1006"/>
                </a:lnTo>
                <a:lnTo>
                  <a:pt x="1005" y="974"/>
                </a:lnTo>
                <a:lnTo>
                  <a:pt x="1036" y="974"/>
                </a:lnTo>
                <a:lnTo>
                  <a:pt x="1067" y="941"/>
                </a:lnTo>
                <a:lnTo>
                  <a:pt x="1099" y="875"/>
                </a:lnTo>
                <a:lnTo>
                  <a:pt x="1161" y="811"/>
                </a:lnTo>
                <a:lnTo>
                  <a:pt x="1256" y="714"/>
                </a:lnTo>
                <a:lnTo>
                  <a:pt x="1288" y="682"/>
                </a:lnTo>
                <a:lnTo>
                  <a:pt x="1319" y="615"/>
                </a:lnTo>
                <a:lnTo>
                  <a:pt x="1288" y="552"/>
                </a:lnTo>
                <a:lnTo>
                  <a:pt x="1256" y="552"/>
                </a:lnTo>
                <a:lnTo>
                  <a:pt x="1256" y="519"/>
                </a:lnTo>
                <a:lnTo>
                  <a:pt x="1256" y="454"/>
                </a:lnTo>
                <a:lnTo>
                  <a:pt x="1288" y="422"/>
                </a:lnTo>
                <a:lnTo>
                  <a:pt x="1225" y="292"/>
                </a:lnTo>
                <a:lnTo>
                  <a:pt x="1225" y="226"/>
                </a:lnTo>
                <a:lnTo>
                  <a:pt x="1193" y="162"/>
                </a:lnTo>
                <a:lnTo>
                  <a:pt x="1193" y="130"/>
                </a:lnTo>
                <a:lnTo>
                  <a:pt x="1193" y="95"/>
                </a:lnTo>
                <a:lnTo>
                  <a:pt x="1130" y="95"/>
                </a:lnTo>
                <a:lnTo>
                  <a:pt x="1099" y="63"/>
                </a:lnTo>
                <a:lnTo>
                  <a:pt x="1036" y="32"/>
                </a:lnTo>
                <a:lnTo>
                  <a:pt x="1005" y="0"/>
                </a:lnTo>
                <a:lnTo>
                  <a:pt x="942" y="32"/>
                </a:lnTo>
                <a:lnTo>
                  <a:pt x="911" y="32"/>
                </a:lnTo>
                <a:lnTo>
                  <a:pt x="879" y="63"/>
                </a:lnTo>
                <a:lnTo>
                  <a:pt x="785" y="63"/>
                </a:lnTo>
                <a:lnTo>
                  <a:pt x="753" y="63"/>
                </a:lnTo>
                <a:lnTo>
                  <a:pt x="691" y="95"/>
                </a:lnTo>
                <a:lnTo>
                  <a:pt x="659" y="95"/>
                </a:lnTo>
                <a:lnTo>
                  <a:pt x="659" y="130"/>
                </a:lnTo>
                <a:lnTo>
                  <a:pt x="597" y="95"/>
                </a:lnTo>
                <a:lnTo>
                  <a:pt x="565" y="63"/>
                </a:lnTo>
                <a:lnTo>
                  <a:pt x="502" y="63"/>
                </a:lnTo>
                <a:lnTo>
                  <a:pt x="439" y="63"/>
                </a:lnTo>
                <a:lnTo>
                  <a:pt x="408" y="95"/>
                </a:lnTo>
                <a:lnTo>
                  <a:pt x="376" y="95"/>
                </a:lnTo>
                <a:lnTo>
                  <a:pt x="345" y="95"/>
                </a:lnTo>
                <a:lnTo>
                  <a:pt x="314" y="162"/>
                </a:lnTo>
                <a:lnTo>
                  <a:pt x="314" y="194"/>
                </a:lnTo>
                <a:lnTo>
                  <a:pt x="314" y="259"/>
                </a:lnTo>
                <a:lnTo>
                  <a:pt x="314" y="323"/>
                </a:lnTo>
                <a:lnTo>
                  <a:pt x="314" y="388"/>
                </a:lnTo>
                <a:lnTo>
                  <a:pt x="314" y="422"/>
                </a:lnTo>
                <a:lnTo>
                  <a:pt x="345" y="454"/>
                </a:lnTo>
                <a:lnTo>
                  <a:pt x="376" y="454"/>
                </a:lnTo>
                <a:lnTo>
                  <a:pt x="408" y="454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66" name="Freeform 94"/>
          <p:cNvSpPr>
            <a:spLocks noChangeArrowheads="1"/>
          </p:cNvSpPr>
          <p:nvPr/>
        </p:nvSpPr>
        <p:spPr bwMode="auto">
          <a:xfrm>
            <a:off x="4191000" y="4129088"/>
            <a:ext cx="157163" cy="161925"/>
          </a:xfrm>
          <a:custGeom>
            <a:avLst/>
            <a:gdLst>
              <a:gd name="T0" fmla="*/ 0 w 442"/>
              <a:gd name="T1" fmla="*/ 422 h 455"/>
              <a:gd name="T2" fmla="*/ 94 w 442"/>
              <a:gd name="T3" fmla="*/ 422 h 455"/>
              <a:gd name="T4" fmla="*/ 126 w 442"/>
              <a:gd name="T5" fmla="*/ 454 h 455"/>
              <a:gd name="T6" fmla="*/ 158 w 442"/>
              <a:gd name="T7" fmla="*/ 454 h 455"/>
              <a:gd name="T8" fmla="*/ 158 w 442"/>
              <a:gd name="T9" fmla="*/ 422 h 455"/>
              <a:gd name="T10" fmla="*/ 189 w 442"/>
              <a:gd name="T11" fmla="*/ 356 h 455"/>
              <a:gd name="T12" fmla="*/ 252 w 442"/>
              <a:gd name="T13" fmla="*/ 323 h 455"/>
              <a:gd name="T14" fmla="*/ 313 w 442"/>
              <a:gd name="T15" fmla="*/ 323 h 455"/>
              <a:gd name="T16" fmla="*/ 346 w 442"/>
              <a:gd name="T17" fmla="*/ 323 h 455"/>
              <a:gd name="T18" fmla="*/ 377 w 442"/>
              <a:gd name="T19" fmla="*/ 356 h 455"/>
              <a:gd name="T20" fmla="*/ 441 w 442"/>
              <a:gd name="T21" fmla="*/ 323 h 455"/>
              <a:gd name="T22" fmla="*/ 441 w 442"/>
              <a:gd name="T23" fmla="*/ 291 h 455"/>
              <a:gd name="T24" fmla="*/ 441 w 442"/>
              <a:gd name="T25" fmla="*/ 194 h 455"/>
              <a:gd name="T26" fmla="*/ 409 w 442"/>
              <a:gd name="T27" fmla="*/ 63 h 455"/>
              <a:gd name="T28" fmla="*/ 377 w 442"/>
              <a:gd name="T29" fmla="*/ 31 h 455"/>
              <a:gd name="T30" fmla="*/ 409 w 442"/>
              <a:gd name="T31" fmla="*/ 0 h 455"/>
              <a:gd name="T32" fmla="*/ 346 w 442"/>
              <a:gd name="T33" fmla="*/ 0 h 455"/>
              <a:gd name="T34" fmla="*/ 313 w 442"/>
              <a:gd name="T35" fmla="*/ 0 h 455"/>
              <a:gd name="T36" fmla="*/ 313 w 442"/>
              <a:gd name="T37" fmla="*/ 31 h 455"/>
              <a:gd name="T38" fmla="*/ 283 w 442"/>
              <a:gd name="T39" fmla="*/ 63 h 455"/>
              <a:gd name="T40" fmla="*/ 220 w 442"/>
              <a:gd name="T41" fmla="*/ 96 h 455"/>
              <a:gd name="T42" fmla="*/ 189 w 442"/>
              <a:gd name="T43" fmla="*/ 63 h 455"/>
              <a:gd name="T44" fmla="*/ 158 w 442"/>
              <a:gd name="T45" fmla="*/ 31 h 455"/>
              <a:gd name="T46" fmla="*/ 63 w 442"/>
              <a:gd name="T47" fmla="*/ 162 h 455"/>
              <a:gd name="T48" fmla="*/ 63 w 442"/>
              <a:gd name="T49" fmla="*/ 227 h 455"/>
              <a:gd name="T50" fmla="*/ 63 w 442"/>
              <a:gd name="T51" fmla="*/ 260 h 455"/>
              <a:gd name="T52" fmla="*/ 32 w 442"/>
              <a:gd name="T53" fmla="*/ 291 h 455"/>
              <a:gd name="T54" fmla="*/ 0 w 442"/>
              <a:gd name="T55" fmla="*/ 323 h 455"/>
              <a:gd name="T56" fmla="*/ 0 w 442"/>
              <a:gd name="T57" fmla="*/ 422 h 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42" h="455">
                <a:moveTo>
                  <a:pt x="0" y="422"/>
                </a:moveTo>
                <a:lnTo>
                  <a:pt x="94" y="422"/>
                </a:lnTo>
                <a:lnTo>
                  <a:pt x="126" y="454"/>
                </a:lnTo>
                <a:lnTo>
                  <a:pt x="158" y="454"/>
                </a:lnTo>
                <a:lnTo>
                  <a:pt x="158" y="422"/>
                </a:lnTo>
                <a:lnTo>
                  <a:pt x="189" y="356"/>
                </a:lnTo>
                <a:lnTo>
                  <a:pt x="252" y="323"/>
                </a:lnTo>
                <a:lnTo>
                  <a:pt x="313" y="323"/>
                </a:lnTo>
                <a:lnTo>
                  <a:pt x="346" y="323"/>
                </a:lnTo>
                <a:lnTo>
                  <a:pt x="377" y="356"/>
                </a:lnTo>
                <a:lnTo>
                  <a:pt x="441" y="323"/>
                </a:lnTo>
                <a:lnTo>
                  <a:pt x="441" y="291"/>
                </a:lnTo>
                <a:lnTo>
                  <a:pt x="441" y="194"/>
                </a:lnTo>
                <a:lnTo>
                  <a:pt x="409" y="63"/>
                </a:lnTo>
                <a:lnTo>
                  <a:pt x="377" y="31"/>
                </a:lnTo>
                <a:lnTo>
                  <a:pt x="409" y="0"/>
                </a:lnTo>
                <a:lnTo>
                  <a:pt x="346" y="0"/>
                </a:lnTo>
                <a:lnTo>
                  <a:pt x="313" y="0"/>
                </a:lnTo>
                <a:lnTo>
                  <a:pt x="313" y="31"/>
                </a:lnTo>
                <a:lnTo>
                  <a:pt x="283" y="63"/>
                </a:lnTo>
                <a:lnTo>
                  <a:pt x="220" y="96"/>
                </a:lnTo>
                <a:lnTo>
                  <a:pt x="189" y="63"/>
                </a:lnTo>
                <a:lnTo>
                  <a:pt x="158" y="31"/>
                </a:lnTo>
                <a:lnTo>
                  <a:pt x="63" y="162"/>
                </a:lnTo>
                <a:lnTo>
                  <a:pt x="63" y="227"/>
                </a:lnTo>
                <a:lnTo>
                  <a:pt x="63" y="260"/>
                </a:lnTo>
                <a:lnTo>
                  <a:pt x="32" y="291"/>
                </a:lnTo>
                <a:lnTo>
                  <a:pt x="0" y="323"/>
                </a:lnTo>
                <a:lnTo>
                  <a:pt x="0" y="422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67" name="Freeform 95"/>
          <p:cNvSpPr>
            <a:spLocks noChangeArrowheads="1"/>
          </p:cNvSpPr>
          <p:nvPr/>
        </p:nvSpPr>
        <p:spPr bwMode="auto">
          <a:xfrm>
            <a:off x="4191000" y="4129088"/>
            <a:ext cx="157163" cy="161925"/>
          </a:xfrm>
          <a:custGeom>
            <a:avLst/>
            <a:gdLst>
              <a:gd name="T0" fmla="*/ 0 w 442"/>
              <a:gd name="T1" fmla="*/ 422 h 455"/>
              <a:gd name="T2" fmla="*/ 94 w 442"/>
              <a:gd name="T3" fmla="*/ 422 h 455"/>
              <a:gd name="T4" fmla="*/ 126 w 442"/>
              <a:gd name="T5" fmla="*/ 454 h 455"/>
              <a:gd name="T6" fmla="*/ 158 w 442"/>
              <a:gd name="T7" fmla="*/ 454 h 455"/>
              <a:gd name="T8" fmla="*/ 158 w 442"/>
              <a:gd name="T9" fmla="*/ 422 h 455"/>
              <a:gd name="T10" fmla="*/ 189 w 442"/>
              <a:gd name="T11" fmla="*/ 356 h 455"/>
              <a:gd name="T12" fmla="*/ 252 w 442"/>
              <a:gd name="T13" fmla="*/ 323 h 455"/>
              <a:gd name="T14" fmla="*/ 313 w 442"/>
              <a:gd name="T15" fmla="*/ 323 h 455"/>
              <a:gd name="T16" fmla="*/ 346 w 442"/>
              <a:gd name="T17" fmla="*/ 323 h 455"/>
              <a:gd name="T18" fmla="*/ 377 w 442"/>
              <a:gd name="T19" fmla="*/ 356 h 455"/>
              <a:gd name="T20" fmla="*/ 441 w 442"/>
              <a:gd name="T21" fmla="*/ 323 h 455"/>
              <a:gd name="T22" fmla="*/ 441 w 442"/>
              <a:gd name="T23" fmla="*/ 291 h 455"/>
              <a:gd name="T24" fmla="*/ 441 w 442"/>
              <a:gd name="T25" fmla="*/ 194 h 455"/>
              <a:gd name="T26" fmla="*/ 409 w 442"/>
              <a:gd name="T27" fmla="*/ 63 h 455"/>
              <a:gd name="T28" fmla="*/ 377 w 442"/>
              <a:gd name="T29" fmla="*/ 31 h 455"/>
              <a:gd name="T30" fmla="*/ 409 w 442"/>
              <a:gd name="T31" fmla="*/ 0 h 455"/>
              <a:gd name="T32" fmla="*/ 346 w 442"/>
              <a:gd name="T33" fmla="*/ 0 h 455"/>
              <a:gd name="T34" fmla="*/ 313 w 442"/>
              <a:gd name="T35" fmla="*/ 0 h 455"/>
              <a:gd name="T36" fmla="*/ 313 w 442"/>
              <a:gd name="T37" fmla="*/ 31 h 455"/>
              <a:gd name="T38" fmla="*/ 283 w 442"/>
              <a:gd name="T39" fmla="*/ 63 h 455"/>
              <a:gd name="T40" fmla="*/ 220 w 442"/>
              <a:gd name="T41" fmla="*/ 96 h 455"/>
              <a:gd name="T42" fmla="*/ 189 w 442"/>
              <a:gd name="T43" fmla="*/ 63 h 455"/>
              <a:gd name="T44" fmla="*/ 158 w 442"/>
              <a:gd name="T45" fmla="*/ 31 h 455"/>
              <a:gd name="T46" fmla="*/ 63 w 442"/>
              <a:gd name="T47" fmla="*/ 162 h 455"/>
              <a:gd name="T48" fmla="*/ 63 w 442"/>
              <a:gd name="T49" fmla="*/ 227 h 455"/>
              <a:gd name="T50" fmla="*/ 63 w 442"/>
              <a:gd name="T51" fmla="*/ 260 h 455"/>
              <a:gd name="T52" fmla="*/ 32 w 442"/>
              <a:gd name="T53" fmla="*/ 291 h 455"/>
              <a:gd name="T54" fmla="*/ 0 w 442"/>
              <a:gd name="T55" fmla="*/ 323 h 455"/>
              <a:gd name="T56" fmla="*/ 0 w 442"/>
              <a:gd name="T57" fmla="*/ 422 h 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42" h="455">
                <a:moveTo>
                  <a:pt x="0" y="422"/>
                </a:moveTo>
                <a:lnTo>
                  <a:pt x="94" y="422"/>
                </a:lnTo>
                <a:lnTo>
                  <a:pt x="126" y="454"/>
                </a:lnTo>
                <a:lnTo>
                  <a:pt x="158" y="454"/>
                </a:lnTo>
                <a:lnTo>
                  <a:pt x="158" y="422"/>
                </a:lnTo>
                <a:lnTo>
                  <a:pt x="189" y="356"/>
                </a:lnTo>
                <a:lnTo>
                  <a:pt x="252" y="323"/>
                </a:lnTo>
                <a:lnTo>
                  <a:pt x="313" y="323"/>
                </a:lnTo>
                <a:lnTo>
                  <a:pt x="346" y="323"/>
                </a:lnTo>
                <a:lnTo>
                  <a:pt x="377" y="356"/>
                </a:lnTo>
                <a:lnTo>
                  <a:pt x="441" y="323"/>
                </a:lnTo>
                <a:lnTo>
                  <a:pt x="441" y="291"/>
                </a:lnTo>
                <a:lnTo>
                  <a:pt x="441" y="194"/>
                </a:lnTo>
                <a:lnTo>
                  <a:pt x="409" y="63"/>
                </a:lnTo>
                <a:lnTo>
                  <a:pt x="377" y="31"/>
                </a:lnTo>
                <a:lnTo>
                  <a:pt x="409" y="0"/>
                </a:lnTo>
                <a:lnTo>
                  <a:pt x="346" y="0"/>
                </a:lnTo>
                <a:lnTo>
                  <a:pt x="313" y="0"/>
                </a:lnTo>
                <a:lnTo>
                  <a:pt x="313" y="31"/>
                </a:lnTo>
                <a:lnTo>
                  <a:pt x="283" y="63"/>
                </a:lnTo>
                <a:lnTo>
                  <a:pt x="220" y="96"/>
                </a:lnTo>
                <a:lnTo>
                  <a:pt x="189" y="63"/>
                </a:lnTo>
                <a:lnTo>
                  <a:pt x="158" y="31"/>
                </a:lnTo>
                <a:lnTo>
                  <a:pt x="63" y="162"/>
                </a:lnTo>
                <a:lnTo>
                  <a:pt x="63" y="227"/>
                </a:lnTo>
                <a:lnTo>
                  <a:pt x="63" y="260"/>
                </a:lnTo>
                <a:lnTo>
                  <a:pt x="32" y="291"/>
                </a:lnTo>
                <a:lnTo>
                  <a:pt x="0" y="323"/>
                </a:lnTo>
                <a:lnTo>
                  <a:pt x="0" y="422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fr-FR"/>
          </a:p>
        </p:txBody>
      </p:sp>
      <p:sp>
        <p:nvSpPr>
          <p:cNvPr id="3168" name="Freeform 96"/>
          <p:cNvSpPr>
            <a:spLocks noChangeArrowheads="1"/>
          </p:cNvSpPr>
          <p:nvPr/>
        </p:nvSpPr>
        <p:spPr bwMode="auto">
          <a:xfrm>
            <a:off x="4191000" y="4246563"/>
            <a:ext cx="146050" cy="185738"/>
          </a:xfrm>
          <a:custGeom>
            <a:avLst/>
            <a:gdLst>
              <a:gd name="T0" fmla="*/ 0 w 410"/>
              <a:gd name="T1" fmla="*/ 98 h 521"/>
              <a:gd name="T2" fmla="*/ 32 w 410"/>
              <a:gd name="T3" fmla="*/ 130 h 521"/>
              <a:gd name="T4" fmla="*/ 63 w 410"/>
              <a:gd name="T5" fmla="*/ 164 h 521"/>
              <a:gd name="T6" fmla="*/ 63 w 410"/>
              <a:gd name="T7" fmla="*/ 197 h 521"/>
              <a:gd name="T8" fmla="*/ 63 w 410"/>
              <a:gd name="T9" fmla="*/ 260 h 521"/>
              <a:gd name="T10" fmla="*/ 94 w 410"/>
              <a:gd name="T11" fmla="*/ 293 h 521"/>
              <a:gd name="T12" fmla="*/ 94 w 410"/>
              <a:gd name="T13" fmla="*/ 326 h 521"/>
              <a:gd name="T14" fmla="*/ 126 w 410"/>
              <a:gd name="T15" fmla="*/ 358 h 521"/>
              <a:gd name="T16" fmla="*/ 126 w 410"/>
              <a:gd name="T17" fmla="*/ 390 h 521"/>
              <a:gd name="T18" fmla="*/ 126 w 410"/>
              <a:gd name="T19" fmla="*/ 520 h 521"/>
              <a:gd name="T20" fmla="*/ 252 w 410"/>
              <a:gd name="T21" fmla="*/ 488 h 521"/>
              <a:gd name="T22" fmla="*/ 313 w 410"/>
              <a:gd name="T23" fmla="*/ 390 h 521"/>
              <a:gd name="T24" fmla="*/ 346 w 410"/>
              <a:gd name="T25" fmla="*/ 326 h 521"/>
              <a:gd name="T26" fmla="*/ 346 w 410"/>
              <a:gd name="T27" fmla="*/ 260 h 521"/>
              <a:gd name="T28" fmla="*/ 409 w 410"/>
              <a:gd name="T29" fmla="*/ 228 h 521"/>
              <a:gd name="T30" fmla="*/ 409 w 410"/>
              <a:gd name="T31" fmla="*/ 197 h 521"/>
              <a:gd name="T32" fmla="*/ 409 w 410"/>
              <a:gd name="T33" fmla="*/ 164 h 521"/>
              <a:gd name="T34" fmla="*/ 377 w 410"/>
              <a:gd name="T35" fmla="*/ 130 h 521"/>
              <a:gd name="T36" fmla="*/ 377 w 410"/>
              <a:gd name="T37" fmla="*/ 98 h 521"/>
              <a:gd name="T38" fmla="*/ 377 w 410"/>
              <a:gd name="T39" fmla="*/ 66 h 521"/>
              <a:gd name="T40" fmla="*/ 377 w 410"/>
              <a:gd name="T41" fmla="*/ 33 h 521"/>
              <a:gd name="T42" fmla="*/ 346 w 410"/>
              <a:gd name="T43" fmla="*/ 0 h 521"/>
              <a:gd name="T44" fmla="*/ 313 w 410"/>
              <a:gd name="T45" fmla="*/ 0 h 521"/>
              <a:gd name="T46" fmla="*/ 252 w 410"/>
              <a:gd name="T47" fmla="*/ 0 h 521"/>
              <a:gd name="T48" fmla="*/ 220 w 410"/>
              <a:gd name="T49" fmla="*/ 0 h 521"/>
              <a:gd name="T50" fmla="*/ 189 w 410"/>
              <a:gd name="T51" fmla="*/ 33 h 521"/>
              <a:gd name="T52" fmla="*/ 158 w 410"/>
              <a:gd name="T53" fmla="*/ 98 h 521"/>
              <a:gd name="T54" fmla="*/ 158 w 410"/>
              <a:gd name="T55" fmla="*/ 130 h 521"/>
              <a:gd name="T56" fmla="*/ 126 w 410"/>
              <a:gd name="T57" fmla="*/ 130 h 521"/>
              <a:gd name="T58" fmla="*/ 94 w 410"/>
              <a:gd name="T59" fmla="*/ 98 h 521"/>
              <a:gd name="T60" fmla="*/ 0 w 410"/>
              <a:gd name="T61" fmla="*/ 98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10" h="521">
                <a:moveTo>
                  <a:pt x="0" y="98"/>
                </a:moveTo>
                <a:lnTo>
                  <a:pt x="32" y="130"/>
                </a:lnTo>
                <a:lnTo>
                  <a:pt x="63" y="164"/>
                </a:lnTo>
                <a:lnTo>
                  <a:pt x="63" y="197"/>
                </a:lnTo>
                <a:lnTo>
                  <a:pt x="63" y="260"/>
                </a:lnTo>
                <a:lnTo>
                  <a:pt x="94" y="293"/>
                </a:lnTo>
                <a:lnTo>
                  <a:pt x="94" y="326"/>
                </a:lnTo>
                <a:lnTo>
                  <a:pt x="126" y="358"/>
                </a:lnTo>
                <a:lnTo>
                  <a:pt x="126" y="390"/>
                </a:lnTo>
                <a:lnTo>
                  <a:pt x="126" y="520"/>
                </a:lnTo>
                <a:lnTo>
                  <a:pt x="252" y="488"/>
                </a:lnTo>
                <a:lnTo>
                  <a:pt x="313" y="390"/>
                </a:lnTo>
                <a:lnTo>
                  <a:pt x="346" y="326"/>
                </a:lnTo>
                <a:lnTo>
                  <a:pt x="346" y="260"/>
                </a:lnTo>
                <a:lnTo>
                  <a:pt x="409" y="228"/>
                </a:lnTo>
                <a:lnTo>
                  <a:pt x="409" y="197"/>
                </a:lnTo>
                <a:lnTo>
                  <a:pt x="409" y="164"/>
                </a:lnTo>
                <a:lnTo>
                  <a:pt x="377" y="130"/>
                </a:lnTo>
                <a:lnTo>
                  <a:pt x="377" y="98"/>
                </a:lnTo>
                <a:lnTo>
                  <a:pt x="377" y="66"/>
                </a:lnTo>
                <a:lnTo>
                  <a:pt x="377" y="33"/>
                </a:lnTo>
                <a:lnTo>
                  <a:pt x="346" y="0"/>
                </a:lnTo>
                <a:lnTo>
                  <a:pt x="313" y="0"/>
                </a:lnTo>
                <a:lnTo>
                  <a:pt x="252" y="0"/>
                </a:lnTo>
                <a:lnTo>
                  <a:pt x="220" y="0"/>
                </a:lnTo>
                <a:lnTo>
                  <a:pt x="189" y="33"/>
                </a:lnTo>
                <a:lnTo>
                  <a:pt x="158" y="98"/>
                </a:lnTo>
                <a:lnTo>
                  <a:pt x="158" y="130"/>
                </a:lnTo>
                <a:lnTo>
                  <a:pt x="126" y="130"/>
                </a:lnTo>
                <a:lnTo>
                  <a:pt x="94" y="98"/>
                </a:lnTo>
                <a:lnTo>
                  <a:pt x="0" y="98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69" name="Freeform 97"/>
          <p:cNvSpPr>
            <a:spLocks noChangeArrowheads="1"/>
          </p:cNvSpPr>
          <p:nvPr/>
        </p:nvSpPr>
        <p:spPr bwMode="auto">
          <a:xfrm>
            <a:off x="4191000" y="4246563"/>
            <a:ext cx="146050" cy="185738"/>
          </a:xfrm>
          <a:custGeom>
            <a:avLst/>
            <a:gdLst>
              <a:gd name="T0" fmla="*/ 0 w 410"/>
              <a:gd name="T1" fmla="*/ 98 h 521"/>
              <a:gd name="T2" fmla="*/ 32 w 410"/>
              <a:gd name="T3" fmla="*/ 130 h 521"/>
              <a:gd name="T4" fmla="*/ 63 w 410"/>
              <a:gd name="T5" fmla="*/ 164 h 521"/>
              <a:gd name="T6" fmla="*/ 63 w 410"/>
              <a:gd name="T7" fmla="*/ 197 h 521"/>
              <a:gd name="T8" fmla="*/ 63 w 410"/>
              <a:gd name="T9" fmla="*/ 260 h 521"/>
              <a:gd name="T10" fmla="*/ 94 w 410"/>
              <a:gd name="T11" fmla="*/ 293 h 521"/>
              <a:gd name="T12" fmla="*/ 94 w 410"/>
              <a:gd name="T13" fmla="*/ 326 h 521"/>
              <a:gd name="T14" fmla="*/ 126 w 410"/>
              <a:gd name="T15" fmla="*/ 358 h 521"/>
              <a:gd name="T16" fmla="*/ 126 w 410"/>
              <a:gd name="T17" fmla="*/ 390 h 521"/>
              <a:gd name="T18" fmla="*/ 126 w 410"/>
              <a:gd name="T19" fmla="*/ 520 h 521"/>
              <a:gd name="T20" fmla="*/ 252 w 410"/>
              <a:gd name="T21" fmla="*/ 488 h 521"/>
              <a:gd name="T22" fmla="*/ 313 w 410"/>
              <a:gd name="T23" fmla="*/ 390 h 521"/>
              <a:gd name="T24" fmla="*/ 346 w 410"/>
              <a:gd name="T25" fmla="*/ 326 h 521"/>
              <a:gd name="T26" fmla="*/ 346 w 410"/>
              <a:gd name="T27" fmla="*/ 260 h 521"/>
              <a:gd name="T28" fmla="*/ 409 w 410"/>
              <a:gd name="T29" fmla="*/ 228 h 521"/>
              <a:gd name="T30" fmla="*/ 409 w 410"/>
              <a:gd name="T31" fmla="*/ 197 h 521"/>
              <a:gd name="T32" fmla="*/ 409 w 410"/>
              <a:gd name="T33" fmla="*/ 164 h 521"/>
              <a:gd name="T34" fmla="*/ 377 w 410"/>
              <a:gd name="T35" fmla="*/ 130 h 521"/>
              <a:gd name="T36" fmla="*/ 377 w 410"/>
              <a:gd name="T37" fmla="*/ 98 h 521"/>
              <a:gd name="T38" fmla="*/ 377 w 410"/>
              <a:gd name="T39" fmla="*/ 66 h 521"/>
              <a:gd name="T40" fmla="*/ 377 w 410"/>
              <a:gd name="T41" fmla="*/ 33 h 521"/>
              <a:gd name="T42" fmla="*/ 346 w 410"/>
              <a:gd name="T43" fmla="*/ 0 h 521"/>
              <a:gd name="T44" fmla="*/ 313 w 410"/>
              <a:gd name="T45" fmla="*/ 0 h 521"/>
              <a:gd name="T46" fmla="*/ 252 w 410"/>
              <a:gd name="T47" fmla="*/ 0 h 521"/>
              <a:gd name="T48" fmla="*/ 220 w 410"/>
              <a:gd name="T49" fmla="*/ 0 h 521"/>
              <a:gd name="T50" fmla="*/ 189 w 410"/>
              <a:gd name="T51" fmla="*/ 33 h 521"/>
              <a:gd name="T52" fmla="*/ 158 w 410"/>
              <a:gd name="T53" fmla="*/ 98 h 521"/>
              <a:gd name="T54" fmla="*/ 158 w 410"/>
              <a:gd name="T55" fmla="*/ 130 h 521"/>
              <a:gd name="T56" fmla="*/ 126 w 410"/>
              <a:gd name="T57" fmla="*/ 130 h 521"/>
              <a:gd name="T58" fmla="*/ 94 w 410"/>
              <a:gd name="T59" fmla="*/ 98 h 521"/>
              <a:gd name="T60" fmla="*/ 0 w 410"/>
              <a:gd name="T61" fmla="*/ 98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10" h="521">
                <a:moveTo>
                  <a:pt x="0" y="98"/>
                </a:moveTo>
                <a:lnTo>
                  <a:pt x="32" y="130"/>
                </a:lnTo>
                <a:lnTo>
                  <a:pt x="63" y="164"/>
                </a:lnTo>
                <a:lnTo>
                  <a:pt x="63" y="197"/>
                </a:lnTo>
                <a:lnTo>
                  <a:pt x="63" y="260"/>
                </a:lnTo>
                <a:lnTo>
                  <a:pt x="94" y="293"/>
                </a:lnTo>
                <a:lnTo>
                  <a:pt x="94" y="326"/>
                </a:lnTo>
                <a:lnTo>
                  <a:pt x="126" y="358"/>
                </a:lnTo>
                <a:lnTo>
                  <a:pt x="126" y="390"/>
                </a:lnTo>
                <a:lnTo>
                  <a:pt x="126" y="520"/>
                </a:lnTo>
                <a:lnTo>
                  <a:pt x="252" y="488"/>
                </a:lnTo>
                <a:lnTo>
                  <a:pt x="313" y="390"/>
                </a:lnTo>
                <a:lnTo>
                  <a:pt x="346" y="326"/>
                </a:lnTo>
                <a:lnTo>
                  <a:pt x="346" y="260"/>
                </a:lnTo>
                <a:lnTo>
                  <a:pt x="409" y="228"/>
                </a:lnTo>
                <a:lnTo>
                  <a:pt x="409" y="197"/>
                </a:lnTo>
                <a:lnTo>
                  <a:pt x="409" y="164"/>
                </a:lnTo>
                <a:lnTo>
                  <a:pt x="377" y="130"/>
                </a:lnTo>
                <a:lnTo>
                  <a:pt x="377" y="98"/>
                </a:lnTo>
                <a:lnTo>
                  <a:pt x="377" y="66"/>
                </a:lnTo>
                <a:lnTo>
                  <a:pt x="377" y="33"/>
                </a:lnTo>
                <a:lnTo>
                  <a:pt x="346" y="0"/>
                </a:lnTo>
                <a:lnTo>
                  <a:pt x="313" y="0"/>
                </a:lnTo>
                <a:lnTo>
                  <a:pt x="252" y="0"/>
                </a:lnTo>
                <a:lnTo>
                  <a:pt x="220" y="0"/>
                </a:lnTo>
                <a:lnTo>
                  <a:pt x="189" y="33"/>
                </a:lnTo>
                <a:lnTo>
                  <a:pt x="158" y="98"/>
                </a:lnTo>
                <a:lnTo>
                  <a:pt x="158" y="130"/>
                </a:lnTo>
                <a:lnTo>
                  <a:pt x="126" y="130"/>
                </a:lnTo>
                <a:lnTo>
                  <a:pt x="94" y="98"/>
                </a:lnTo>
                <a:lnTo>
                  <a:pt x="0" y="98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fr-FR"/>
          </a:p>
        </p:txBody>
      </p:sp>
      <p:sp>
        <p:nvSpPr>
          <p:cNvPr id="3170" name="Freeform 98"/>
          <p:cNvSpPr>
            <a:spLocks noChangeArrowheads="1"/>
          </p:cNvSpPr>
          <p:nvPr/>
        </p:nvSpPr>
        <p:spPr bwMode="auto">
          <a:xfrm>
            <a:off x="4237038" y="4117975"/>
            <a:ext cx="936625" cy="992188"/>
          </a:xfrm>
          <a:custGeom>
            <a:avLst/>
            <a:gdLst>
              <a:gd name="T0" fmla="*/ 2449 w 2608"/>
              <a:gd name="T1" fmla="*/ 2567 h 2762"/>
              <a:gd name="T2" fmla="*/ 2230 w 2608"/>
              <a:gd name="T3" fmla="*/ 2631 h 2762"/>
              <a:gd name="T4" fmla="*/ 2104 w 2608"/>
              <a:gd name="T5" fmla="*/ 2663 h 2762"/>
              <a:gd name="T6" fmla="*/ 1979 w 2608"/>
              <a:gd name="T7" fmla="*/ 2631 h 2762"/>
              <a:gd name="T8" fmla="*/ 1822 w 2608"/>
              <a:gd name="T9" fmla="*/ 2728 h 2762"/>
              <a:gd name="T10" fmla="*/ 1634 w 2608"/>
              <a:gd name="T11" fmla="*/ 2728 h 2762"/>
              <a:gd name="T12" fmla="*/ 1445 w 2608"/>
              <a:gd name="T13" fmla="*/ 2663 h 2762"/>
              <a:gd name="T14" fmla="*/ 1257 w 2608"/>
              <a:gd name="T15" fmla="*/ 2696 h 2762"/>
              <a:gd name="T16" fmla="*/ 1225 w 2608"/>
              <a:gd name="T17" fmla="*/ 2567 h 2762"/>
              <a:gd name="T18" fmla="*/ 1193 w 2608"/>
              <a:gd name="T19" fmla="*/ 2274 h 2762"/>
              <a:gd name="T20" fmla="*/ 1068 w 2608"/>
              <a:gd name="T21" fmla="*/ 2209 h 2762"/>
              <a:gd name="T22" fmla="*/ 785 w 2608"/>
              <a:gd name="T23" fmla="*/ 2111 h 2762"/>
              <a:gd name="T24" fmla="*/ 502 w 2608"/>
              <a:gd name="T25" fmla="*/ 1981 h 2762"/>
              <a:gd name="T26" fmla="*/ 346 w 2608"/>
              <a:gd name="T27" fmla="*/ 1851 h 2762"/>
              <a:gd name="T28" fmla="*/ 283 w 2608"/>
              <a:gd name="T29" fmla="*/ 1591 h 2762"/>
              <a:gd name="T30" fmla="*/ 188 w 2608"/>
              <a:gd name="T31" fmla="*/ 1429 h 2762"/>
              <a:gd name="T32" fmla="*/ 63 w 2608"/>
              <a:gd name="T33" fmla="*/ 1267 h 2762"/>
              <a:gd name="T34" fmla="*/ 63 w 2608"/>
              <a:gd name="T35" fmla="*/ 1104 h 2762"/>
              <a:gd name="T36" fmla="*/ 0 w 2608"/>
              <a:gd name="T37" fmla="*/ 1007 h 2762"/>
              <a:gd name="T38" fmla="*/ 188 w 2608"/>
              <a:gd name="T39" fmla="*/ 747 h 2762"/>
              <a:gd name="T40" fmla="*/ 283 w 2608"/>
              <a:gd name="T41" fmla="*/ 553 h 2762"/>
              <a:gd name="T42" fmla="*/ 252 w 2608"/>
              <a:gd name="T43" fmla="*/ 423 h 2762"/>
              <a:gd name="T44" fmla="*/ 315 w 2608"/>
              <a:gd name="T45" fmla="*/ 227 h 2762"/>
              <a:gd name="T46" fmla="*/ 283 w 2608"/>
              <a:gd name="T47" fmla="*/ 0 h 2762"/>
              <a:gd name="T48" fmla="*/ 566 w 2608"/>
              <a:gd name="T49" fmla="*/ 0 h 2762"/>
              <a:gd name="T50" fmla="*/ 534 w 2608"/>
              <a:gd name="T51" fmla="*/ 130 h 2762"/>
              <a:gd name="T52" fmla="*/ 534 w 2608"/>
              <a:gd name="T53" fmla="*/ 324 h 2762"/>
              <a:gd name="T54" fmla="*/ 629 w 2608"/>
              <a:gd name="T55" fmla="*/ 423 h 2762"/>
              <a:gd name="T56" fmla="*/ 723 w 2608"/>
              <a:gd name="T57" fmla="*/ 356 h 2762"/>
              <a:gd name="T58" fmla="*/ 817 w 2608"/>
              <a:gd name="T59" fmla="*/ 389 h 2762"/>
              <a:gd name="T60" fmla="*/ 880 w 2608"/>
              <a:gd name="T61" fmla="*/ 389 h 2762"/>
              <a:gd name="T62" fmla="*/ 974 w 2608"/>
              <a:gd name="T63" fmla="*/ 356 h 2762"/>
              <a:gd name="T64" fmla="*/ 1037 w 2608"/>
              <a:gd name="T65" fmla="*/ 293 h 2762"/>
              <a:gd name="T66" fmla="*/ 1005 w 2608"/>
              <a:gd name="T67" fmla="*/ 227 h 2762"/>
              <a:gd name="T68" fmla="*/ 1099 w 2608"/>
              <a:gd name="T69" fmla="*/ 64 h 2762"/>
              <a:gd name="T70" fmla="*/ 1947 w 2608"/>
              <a:gd name="T71" fmla="*/ 616 h 2762"/>
              <a:gd name="T72" fmla="*/ 2197 w 2608"/>
              <a:gd name="T73" fmla="*/ 844 h 2762"/>
              <a:gd name="T74" fmla="*/ 2356 w 2608"/>
              <a:gd name="T75" fmla="*/ 975 h 2762"/>
              <a:gd name="T76" fmla="*/ 2293 w 2608"/>
              <a:gd name="T77" fmla="*/ 1104 h 2762"/>
              <a:gd name="T78" fmla="*/ 2230 w 2608"/>
              <a:gd name="T79" fmla="*/ 1331 h 2762"/>
              <a:gd name="T80" fmla="*/ 2325 w 2608"/>
              <a:gd name="T81" fmla="*/ 1494 h 2762"/>
              <a:gd name="T82" fmla="*/ 2417 w 2608"/>
              <a:gd name="T83" fmla="*/ 1591 h 2762"/>
              <a:gd name="T84" fmla="*/ 2325 w 2608"/>
              <a:gd name="T85" fmla="*/ 1721 h 2762"/>
              <a:gd name="T86" fmla="*/ 2387 w 2608"/>
              <a:gd name="T87" fmla="*/ 1851 h 2762"/>
              <a:gd name="T88" fmla="*/ 2356 w 2608"/>
              <a:gd name="T89" fmla="*/ 1949 h 2762"/>
              <a:gd name="T90" fmla="*/ 2417 w 2608"/>
              <a:gd name="T91" fmla="*/ 2175 h 2762"/>
              <a:gd name="T92" fmla="*/ 2449 w 2608"/>
              <a:gd name="T93" fmla="*/ 2338 h 2762"/>
              <a:gd name="T94" fmla="*/ 2607 w 2608"/>
              <a:gd name="T95" fmla="*/ 2435 h 2762"/>
              <a:gd name="T96" fmla="*/ 2449 w 2608"/>
              <a:gd name="T97" fmla="*/ 1007 h 2762"/>
              <a:gd name="T98" fmla="*/ 2417 w 2608"/>
              <a:gd name="T99" fmla="*/ 1169 h 2762"/>
              <a:gd name="T100" fmla="*/ 2481 w 2608"/>
              <a:gd name="T101" fmla="*/ 1071 h 2762"/>
              <a:gd name="T102" fmla="*/ 2325 w 2608"/>
              <a:gd name="T103" fmla="*/ 1300 h 2762"/>
              <a:gd name="T104" fmla="*/ 2356 w 2608"/>
              <a:gd name="T105" fmla="*/ 1396 h 2762"/>
              <a:gd name="T106" fmla="*/ 2387 w 2608"/>
              <a:gd name="T107" fmla="*/ 1364 h 2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608" h="2762">
                <a:moveTo>
                  <a:pt x="2575" y="2435"/>
                </a:moveTo>
                <a:lnTo>
                  <a:pt x="2512" y="2468"/>
                </a:lnTo>
                <a:lnTo>
                  <a:pt x="2481" y="2534"/>
                </a:lnTo>
                <a:lnTo>
                  <a:pt x="2449" y="2567"/>
                </a:lnTo>
                <a:lnTo>
                  <a:pt x="2417" y="2598"/>
                </a:lnTo>
                <a:lnTo>
                  <a:pt x="2387" y="2598"/>
                </a:lnTo>
                <a:lnTo>
                  <a:pt x="2293" y="2631"/>
                </a:lnTo>
                <a:lnTo>
                  <a:pt x="2230" y="2631"/>
                </a:lnTo>
                <a:lnTo>
                  <a:pt x="2197" y="2631"/>
                </a:lnTo>
                <a:lnTo>
                  <a:pt x="2166" y="2663"/>
                </a:lnTo>
                <a:lnTo>
                  <a:pt x="2136" y="2663"/>
                </a:lnTo>
                <a:lnTo>
                  <a:pt x="2104" y="2663"/>
                </a:lnTo>
                <a:lnTo>
                  <a:pt x="2073" y="2631"/>
                </a:lnTo>
                <a:lnTo>
                  <a:pt x="2042" y="2598"/>
                </a:lnTo>
                <a:lnTo>
                  <a:pt x="2010" y="2631"/>
                </a:lnTo>
                <a:lnTo>
                  <a:pt x="1979" y="2631"/>
                </a:lnTo>
                <a:lnTo>
                  <a:pt x="1947" y="2663"/>
                </a:lnTo>
                <a:lnTo>
                  <a:pt x="1947" y="2696"/>
                </a:lnTo>
                <a:lnTo>
                  <a:pt x="1884" y="2696"/>
                </a:lnTo>
                <a:lnTo>
                  <a:pt x="1822" y="2728"/>
                </a:lnTo>
                <a:lnTo>
                  <a:pt x="1759" y="2696"/>
                </a:lnTo>
                <a:lnTo>
                  <a:pt x="1728" y="2728"/>
                </a:lnTo>
                <a:lnTo>
                  <a:pt x="1696" y="2761"/>
                </a:lnTo>
                <a:lnTo>
                  <a:pt x="1634" y="2728"/>
                </a:lnTo>
                <a:lnTo>
                  <a:pt x="1571" y="2696"/>
                </a:lnTo>
                <a:lnTo>
                  <a:pt x="1539" y="2663"/>
                </a:lnTo>
                <a:lnTo>
                  <a:pt x="1476" y="2631"/>
                </a:lnTo>
                <a:lnTo>
                  <a:pt x="1445" y="2663"/>
                </a:lnTo>
                <a:lnTo>
                  <a:pt x="1445" y="2696"/>
                </a:lnTo>
                <a:lnTo>
                  <a:pt x="1382" y="2728"/>
                </a:lnTo>
                <a:lnTo>
                  <a:pt x="1320" y="2728"/>
                </a:lnTo>
                <a:lnTo>
                  <a:pt x="1257" y="2696"/>
                </a:lnTo>
                <a:lnTo>
                  <a:pt x="1288" y="2631"/>
                </a:lnTo>
                <a:lnTo>
                  <a:pt x="1257" y="2598"/>
                </a:lnTo>
                <a:lnTo>
                  <a:pt x="1225" y="2598"/>
                </a:lnTo>
                <a:lnTo>
                  <a:pt x="1225" y="2567"/>
                </a:lnTo>
                <a:lnTo>
                  <a:pt x="1225" y="2534"/>
                </a:lnTo>
                <a:lnTo>
                  <a:pt x="1225" y="2435"/>
                </a:lnTo>
                <a:lnTo>
                  <a:pt x="1193" y="2306"/>
                </a:lnTo>
                <a:lnTo>
                  <a:pt x="1193" y="2274"/>
                </a:lnTo>
                <a:lnTo>
                  <a:pt x="1131" y="2241"/>
                </a:lnTo>
                <a:lnTo>
                  <a:pt x="1131" y="2209"/>
                </a:lnTo>
                <a:lnTo>
                  <a:pt x="1099" y="2175"/>
                </a:lnTo>
                <a:lnTo>
                  <a:pt x="1068" y="2209"/>
                </a:lnTo>
                <a:lnTo>
                  <a:pt x="1037" y="2241"/>
                </a:lnTo>
                <a:lnTo>
                  <a:pt x="974" y="2209"/>
                </a:lnTo>
                <a:lnTo>
                  <a:pt x="880" y="2175"/>
                </a:lnTo>
                <a:lnTo>
                  <a:pt x="785" y="2111"/>
                </a:lnTo>
                <a:lnTo>
                  <a:pt x="661" y="2046"/>
                </a:lnTo>
                <a:lnTo>
                  <a:pt x="597" y="2046"/>
                </a:lnTo>
                <a:lnTo>
                  <a:pt x="566" y="2014"/>
                </a:lnTo>
                <a:lnTo>
                  <a:pt x="502" y="1981"/>
                </a:lnTo>
                <a:lnTo>
                  <a:pt x="409" y="1949"/>
                </a:lnTo>
                <a:lnTo>
                  <a:pt x="409" y="1915"/>
                </a:lnTo>
                <a:lnTo>
                  <a:pt x="377" y="1883"/>
                </a:lnTo>
                <a:lnTo>
                  <a:pt x="346" y="1851"/>
                </a:lnTo>
                <a:lnTo>
                  <a:pt x="315" y="1721"/>
                </a:lnTo>
                <a:lnTo>
                  <a:pt x="283" y="1689"/>
                </a:lnTo>
                <a:lnTo>
                  <a:pt x="283" y="1656"/>
                </a:lnTo>
                <a:lnTo>
                  <a:pt x="283" y="1591"/>
                </a:lnTo>
                <a:lnTo>
                  <a:pt x="252" y="1560"/>
                </a:lnTo>
                <a:lnTo>
                  <a:pt x="252" y="1494"/>
                </a:lnTo>
                <a:lnTo>
                  <a:pt x="221" y="1461"/>
                </a:lnTo>
                <a:lnTo>
                  <a:pt x="188" y="1429"/>
                </a:lnTo>
                <a:lnTo>
                  <a:pt x="94" y="1396"/>
                </a:lnTo>
                <a:lnTo>
                  <a:pt x="63" y="1364"/>
                </a:lnTo>
                <a:lnTo>
                  <a:pt x="63" y="1331"/>
                </a:lnTo>
                <a:lnTo>
                  <a:pt x="63" y="1267"/>
                </a:lnTo>
                <a:lnTo>
                  <a:pt x="94" y="1235"/>
                </a:lnTo>
                <a:lnTo>
                  <a:pt x="63" y="1202"/>
                </a:lnTo>
                <a:lnTo>
                  <a:pt x="63" y="1136"/>
                </a:lnTo>
                <a:lnTo>
                  <a:pt x="63" y="1104"/>
                </a:lnTo>
                <a:lnTo>
                  <a:pt x="63" y="1071"/>
                </a:lnTo>
                <a:lnTo>
                  <a:pt x="63" y="1040"/>
                </a:lnTo>
                <a:lnTo>
                  <a:pt x="32" y="1040"/>
                </a:lnTo>
                <a:lnTo>
                  <a:pt x="0" y="1007"/>
                </a:lnTo>
                <a:lnTo>
                  <a:pt x="0" y="942"/>
                </a:lnTo>
                <a:lnTo>
                  <a:pt x="0" y="876"/>
                </a:lnTo>
                <a:lnTo>
                  <a:pt x="126" y="844"/>
                </a:lnTo>
                <a:lnTo>
                  <a:pt x="188" y="747"/>
                </a:lnTo>
                <a:lnTo>
                  <a:pt x="221" y="683"/>
                </a:lnTo>
                <a:lnTo>
                  <a:pt x="221" y="616"/>
                </a:lnTo>
                <a:lnTo>
                  <a:pt x="283" y="584"/>
                </a:lnTo>
                <a:lnTo>
                  <a:pt x="283" y="553"/>
                </a:lnTo>
                <a:lnTo>
                  <a:pt x="283" y="520"/>
                </a:lnTo>
                <a:lnTo>
                  <a:pt x="252" y="487"/>
                </a:lnTo>
                <a:lnTo>
                  <a:pt x="252" y="455"/>
                </a:lnTo>
                <a:lnTo>
                  <a:pt x="252" y="423"/>
                </a:lnTo>
                <a:lnTo>
                  <a:pt x="252" y="389"/>
                </a:lnTo>
                <a:lnTo>
                  <a:pt x="315" y="356"/>
                </a:lnTo>
                <a:lnTo>
                  <a:pt x="315" y="324"/>
                </a:lnTo>
                <a:lnTo>
                  <a:pt x="315" y="227"/>
                </a:lnTo>
                <a:lnTo>
                  <a:pt x="283" y="96"/>
                </a:lnTo>
                <a:lnTo>
                  <a:pt x="252" y="64"/>
                </a:lnTo>
                <a:lnTo>
                  <a:pt x="252" y="33"/>
                </a:lnTo>
                <a:lnTo>
                  <a:pt x="283" y="0"/>
                </a:lnTo>
                <a:lnTo>
                  <a:pt x="346" y="0"/>
                </a:lnTo>
                <a:lnTo>
                  <a:pt x="440" y="0"/>
                </a:lnTo>
                <a:lnTo>
                  <a:pt x="502" y="33"/>
                </a:lnTo>
                <a:lnTo>
                  <a:pt x="566" y="0"/>
                </a:lnTo>
                <a:lnTo>
                  <a:pt x="566" y="33"/>
                </a:lnTo>
                <a:lnTo>
                  <a:pt x="566" y="64"/>
                </a:lnTo>
                <a:lnTo>
                  <a:pt x="566" y="96"/>
                </a:lnTo>
                <a:lnTo>
                  <a:pt x="534" y="130"/>
                </a:lnTo>
                <a:lnTo>
                  <a:pt x="534" y="163"/>
                </a:lnTo>
                <a:lnTo>
                  <a:pt x="534" y="195"/>
                </a:lnTo>
                <a:lnTo>
                  <a:pt x="534" y="227"/>
                </a:lnTo>
                <a:lnTo>
                  <a:pt x="534" y="324"/>
                </a:lnTo>
                <a:lnTo>
                  <a:pt x="534" y="356"/>
                </a:lnTo>
                <a:lnTo>
                  <a:pt x="566" y="389"/>
                </a:lnTo>
                <a:lnTo>
                  <a:pt x="597" y="423"/>
                </a:lnTo>
                <a:lnTo>
                  <a:pt x="629" y="423"/>
                </a:lnTo>
                <a:lnTo>
                  <a:pt x="629" y="389"/>
                </a:lnTo>
                <a:lnTo>
                  <a:pt x="661" y="389"/>
                </a:lnTo>
                <a:lnTo>
                  <a:pt x="691" y="389"/>
                </a:lnTo>
                <a:lnTo>
                  <a:pt x="723" y="356"/>
                </a:lnTo>
                <a:lnTo>
                  <a:pt x="723" y="324"/>
                </a:lnTo>
                <a:lnTo>
                  <a:pt x="754" y="356"/>
                </a:lnTo>
                <a:lnTo>
                  <a:pt x="785" y="389"/>
                </a:lnTo>
                <a:lnTo>
                  <a:pt x="817" y="389"/>
                </a:lnTo>
                <a:lnTo>
                  <a:pt x="817" y="423"/>
                </a:lnTo>
                <a:lnTo>
                  <a:pt x="848" y="455"/>
                </a:lnTo>
                <a:lnTo>
                  <a:pt x="848" y="423"/>
                </a:lnTo>
                <a:lnTo>
                  <a:pt x="880" y="389"/>
                </a:lnTo>
                <a:lnTo>
                  <a:pt x="880" y="356"/>
                </a:lnTo>
                <a:lnTo>
                  <a:pt x="911" y="356"/>
                </a:lnTo>
                <a:lnTo>
                  <a:pt x="943" y="389"/>
                </a:lnTo>
                <a:lnTo>
                  <a:pt x="974" y="356"/>
                </a:lnTo>
                <a:lnTo>
                  <a:pt x="1005" y="356"/>
                </a:lnTo>
                <a:lnTo>
                  <a:pt x="1037" y="324"/>
                </a:lnTo>
                <a:lnTo>
                  <a:pt x="1068" y="293"/>
                </a:lnTo>
                <a:lnTo>
                  <a:pt x="1037" y="293"/>
                </a:lnTo>
                <a:lnTo>
                  <a:pt x="974" y="293"/>
                </a:lnTo>
                <a:lnTo>
                  <a:pt x="974" y="260"/>
                </a:lnTo>
                <a:lnTo>
                  <a:pt x="1005" y="260"/>
                </a:lnTo>
                <a:lnTo>
                  <a:pt x="1005" y="227"/>
                </a:lnTo>
                <a:lnTo>
                  <a:pt x="1005" y="195"/>
                </a:lnTo>
                <a:lnTo>
                  <a:pt x="1037" y="130"/>
                </a:lnTo>
                <a:lnTo>
                  <a:pt x="1068" y="96"/>
                </a:lnTo>
                <a:lnTo>
                  <a:pt x="1099" y="64"/>
                </a:lnTo>
                <a:lnTo>
                  <a:pt x="1131" y="33"/>
                </a:lnTo>
                <a:lnTo>
                  <a:pt x="1131" y="0"/>
                </a:lnTo>
                <a:lnTo>
                  <a:pt x="1947" y="553"/>
                </a:lnTo>
                <a:lnTo>
                  <a:pt x="1947" y="616"/>
                </a:lnTo>
                <a:lnTo>
                  <a:pt x="1979" y="683"/>
                </a:lnTo>
                <a:lnTo>
                  <a:pt x="2010" y="715"/>
                </a:lnTo>
                <a:lnTo>
                  <a:pt x="2104" y="780"/>
                </a:lnTo>
                <a:lnTo>
                  <a:pt x="2197" y="844"/>
                </a:lnTo>
                <a:lnTo>
                  <a:pt x="2293" y="909"/>
                </a:lnTo>
                <a:lnTo>
                  <a:pt x="2325" y="909"/>
                </a:lnTo>
                <a:lnTo>
                  <a:pt x="2356" y="942"/>
                </a:lnTo>
                <a:lnTo>
                  <a:pt x="2356" y="975"/>
                </a:lnTo>
                <a:lnTo>
                  <a:pt x="2325" y="1007"/>
                </a:lnTo>
                <a:lnTo>
                  <a:pt x="2325" y="1040"/>
                </a:lnTo>
                <a:lnTo>
                  <a:pt x="2325" y="1071"/>
                </a:lnTo>
                <a:lnTo>
                  <a:pt x="2293" y="1104"/>
                </a:lnTo>
                <a:lnTo>
                  <a:pt x="2262" y="1169"/>
                </a:lnTo>
                <a:lnTo>
                  <a:pt x="2262" y="1235"/>
                </a:lnTo>
                <a:lnTo>
                  <a:pt x="2230" y="1267"/>
                </a:lnTo>
                <a:lnTo>
                  <a:pt x="2230" y="1331"/>
                </a:lnTo>
                <a:lnTo>
                  <a:pt x="2262" y="1396"/>
                </a:lnTo>
                <a:lnTo>
                  <a:pt x="2262" y="1429"/>
                </a:lnTo>
                <a:lnTo>
                  <a:pt x="2325" y="1461"/>
                </a:lnTo>
                <a:lnTo>
                  <a:pt x="2325" y="1494"/>
                </a:lnTo>
                <a:lnTo>
                  <a:pt x="2356" y="1527"/>
                </a:lnTo>
                <a:lnTo>
                  <a:pt x="2417" y="1527"/>
                </a:lnTo>
                <a:lnTo>
                  <a:pt x="2417" y="1560"/>
                </a:lnTo>
                <a:lnTo>
                  <a:pt x="2417" y="1591"/>
                </a:lnTo>
                <a:lnTo>
                  <a:pt x="2387" y="1591"/>
                </a:lnTo>
                <a:lnTo>
                  <a:pt x="2356" y="1623"/>
                </a:lnTo>
                <a:lnTo>
                  <a:pt x="2325" y="1656"/>
                </a:lnTo>
                <a:lnTo>
                  <a:pt x="2325" y="1721"/>
                </a:lnTo>
                <a:lnTo>
                  <a:pt x="2356" y="1721"/>
                </a:lnTo>
                <a:lnTo>
                  <a:pt x="2387" y="1754"/>
                </a:lnTo>
                <a:lnTo>
                  <a:pt x="2387" y="1819"/>
                </a:lnTo>
                <a:lnTo>
                  <a:pt x="2387" y="1851"/>
                </a:lnTo>
                <a:lnTo>
                  <a:pt x="2356" y="1851"/>
                </a:lnTo>
                <a:lnTo>
                  <a:pt x="2325" y="1915"/>
                </a:lnTo>
                <a:lnTo>
                  <a:pt x="2356" y="1915"/>
                </a:lnTo>
                <a:lnTo>
                  <a:pt x="2356" y="1949"/>
                </a:lnTo>
                <a:lnTo>
                  <a:pt x="2387" y="2014"/>
                </a:lnTo>
                <a:lnTo>
                  <a:pt x="2417" y="2111"/>
                </a:lnTo>
                <a:lnTo>
                  <a:pt x="2417" y="2143"/>
                </a:lnTo>
                <a:lnTo>
                  <a:pt x="2417" y="2175"/>
                </a:lnTo>
                <a:lnTo>
                  <a:pt x="2417" y="2241"/>
                </a:lnTo>
                <a:lnTo>
                  <a:pt x="2417" y="2306"/>
                </a:lnTo>
                <a:lnTo>
                  <a:pt x="2417" y="2338"/>
                </a:lnTo>
                <a:lnTo>
                  <a:pt x="2449" y="2338"/>
                </a:lnTo>
                <a:lnTo>
                  <a:pt x="2512" y="2371"/>
                </a:lnTo>
                <a:lnTo>
                  <a:pt x="2575" y="2403"/>
                </a:lnTo>
                <a:lnTo>
                  <a:pt x="2607" y="2403"/>
                </a:lnTo>
                <a:lnTo>
                  <a:pt x="2607" y="2435"/>
                </a:lnTo>
                <a:lnTo>
                  <a:pt x="2575" y="2435"/>
                </a:lnTo>
                <a:close/>
                <a:moveTo>
                  <a:pt x="2481" y="1040"/>
                </a:moveTo>
                <a:lnTo>
                  <a:pt x="2481" y="1007"/>
                </a:lnTo>
                <a:lnTo>
                  <a:pt x="2449" y="1007"/>
                </a:lnTo>
                <a:lnTo>
                  <a:pt x="2449" y="1071"/>
                </a:lnTo>
                <a:lnTo>
                  <a:pt x="2449" y="1104"/>
                </a:lnTo>
                <a:lnTo>
                  <a:pt x="2417" y="1136"/>
                </a:lnTo>
                <a:lnTo>
                  <a:pt x="2417" y="1169"/>
                </a:lnTo>
                <a:lnTo>
                  <a:pt x="2449" y="1169"/>
                </a:lnTo>
                <a:lnTo>
                  <a:pt x="2481" y="1136"/>
                </a:lnTo>
                <a:lnTo>
                  <a:pt x="2481" y="1104"/>
                </a:lnTo>
                <a:lnTo>
                  <a:pt x="2481" y="1071"/>
                </a:lnTo>
                <a:lnTo>
                  <a:pt x="2481" y="1040"/>
                </a:lnTo>
                <a:close/>
                <a:moveTo>
                  <a:pt x="2356" y="1267"/>
                </a:moveTo>
                <a:lnTo>
                  <a:pt x="2325" y="1267"/>
                </a:lnTo>
                <a:lnTo>
                  <a:pt x="2325" y="1300"/>
                </a:lnTo>
                <a:lnTo>
                  <a:pt x="2325" y="1331"/>
                </a:lnTo>
                <a:lnTo>
                  <a:pt x="2325" y="1364"/>
                </a:lnTo>
                <a:lnTo>
                  <a:pt x="2356" y="1364"/>
                </a:lnTo>
                <a:lnTo>
                  <a:pt x="2356" y="1396"/>
                </a:lnTo>
                <a:lnTo>
                  <a:pt x="2387" y="1429"/>
                </a:lnTo>
                <a:lnTo>
                  <a:pt x="2417" y="1429"/>
                </a:lnTo>
                <a:lnTo>
                  <a:pt x="2417" y="1396"/>
                </a:lnTo>
                <a:lnTo>
                  <a:pt x="2387" y="1364"/>
                </a:lnTo>
                <a:lnTo>
                  <a:pt x="2356" y="1267"/>
                </a:lnTo>
                <a:close/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71" name="Freeform 99"/>
          <p:cNvSpPr>
            <a:spLocks noChangeArrowheads="1"/>
          </p:cNvSpPr>
          <p:nvPr/>
        </p:nvSpPr>
        <p:spPr bwMode="auto">
          <a:xfrm>
            <a:off x="4237038" y="4117975"/>
            <a:ext cx="936625" cy="992188"/>
          </a:xfrm>
          <a:custGeom>
            <a:avLst/>
            <a:gdLst>
              <a:gd name="T0" fmla="*/ 2449 w 2608"/>
              <a:gd name="T1" fmla="*/ 2567 h 2762"/>
              <a:gd name="T2" fmla="*/ 2230 w 2608"/>
              <a:gd name="T3" fmla="*/ 2631 h 2762"/>
              <a:gd name="T4" fmla="*/ 2104 w 2608"/>
              <a:gd name="T5" fmla="*/ 2663 h 2762"/>
              <a:gd name="T6" fmla="*/ 1979 w 2608"/>
              <a:gd name="T7" fmla="*/ 2631 h 2762"/>
              <a:gd name="T8" fmla="*/ 1822 w 2608"/>
              <a:gd name="T9" fmla="*/ 2728 h 2762"/>
              <a:gd name="T10" fmla="*/ 1634 w 2608"/>
              <a:gd name="T11" fmla="*/ 2728 h 2762"/>
              <a:gd name="T12" fmla="*/ 1445 w 2608"/>
              <a:gd name="T13" fmla="*/ 2663 h 2762"/>
              <a:gd name="T14" fmla="*/ 1257 w 2608"/>
              <a:gd name="T15" fmla="*/ 2696 h 2762"/>
              <a:gd name="T16" fmla="*/ 1225 w 2608"/>
              <a:gd name="T17" fmla="*/ 2567 h 2762"/>
              <a:gd name="T18" fmla="*/ 1193 w 2608"/>
              <a:gd name="T19" fmla="*/ 2274 h 2762"/>
              <a:gd name="T20" fmla="*/ 1068 w 2608"/>
              <a:gd name="T21" fmla="*/ 2209 h 2762"/>
              <a:gd name="T22" fmla="*/ 785 w 2608"/>
              <a:gd name="T23" fmla="*/ 2111 h 2762"/>
              <a:gd name="T24" fmla="*/ 502 w 2608"/>
              <a:gd name="T25" fmla="*/ 1981 h 2762"/>
              <a:gd name="T26" fmla="*/ 346 w 2608"/>
              <a:gd name="T27" fmla="*/ 1851 h 2762"/>
              <a:gd name="T28" fmla="*/ 283 w 2608"/>
              <a:gd name="T29" fmla="*/ 1591 h 2762"/>
              <a:gd name="T30" fmla="*/ 188 w 2608"/>
              <a:gd name="T31" fmla="*/ 1429 h 2762"/>
              <a:gd name="T32" fmla="*/ 63 w 2608"/>
              <a:gd name="T33" fmla="*/ 1267 h 2762"/>
              <a:gd name="T34" fmla="*/ 63 w 2608"/>
              <a:gd name="T35" fmla="*/ 1104 h 2762"/>
              <a:gd name="T36" fmla="*/ 0 w 2608"/>
              <a:gd name="T37" fmla="*/ 1007 h 2762"/>
              <a:gd name="T38" fmla="*/ 188 w 2608"/>
              <a:gd name="T39" fmla="*/ 747 h 2762"/>
              <a:gd name="T40" fmla="*/ 283 w 2608"/>
              <a:gd name="T41" fmla="*/ 553 h 2762"/>
              <a:gd name="T42" fmla="*/ 252 w 2608"/>
              <a:gd name="T43" fmla="*/ 423 h 2762"/>
              <a:gd name="T44" fmla="*/ 315 w 2608"/>
              <a:gd name="T45" fmla="*/ 227 h 2762"/>
              <a:gd name="T46" fmla="*/ 283 w 2608"/>
              <a:gd name="T47" fmla="*/ 0 h 2762"/>
              <a:gd name="T48" fmla="*/ 566 w 2608"/>
              <a:gd name="T49" fmla="*/ 0 h 2762"/>
              <a:gd name="T50" fmla="*/ 534 w 2608"/>
              <a:gd name="T51" fmla="*/ 130 h 2762"/>
              <a:gd name="T52" fmla="*/ 534 w 2608"/>
              <a:gd name="T53" fmla="*/ 324 h 2762"/>
              <a:gd name="T54" fmla="*/ 629 w 2608"/>
              <a:gd name="T55" fmla="*/ 423 h 2762"/>
              <a:gd name="T56" fmla="*/ 723 w 2608"/>
              <a:gd name="T57" fmla="*/ 356 h 2762"/>
              <a:gd name="T58" fmla="*/ 817 w 2608"/>
              <a:gd name="T59" fmla="*/ 389 h 2762"/>
              <a:gd name="T60" fmla="*/ 880 w 2608"/>
              <a:gd name="T61" fmla="*/ 389 h 2762"/>
              <a:gd name="T62" fmla="*/ 974 w 2608"/>
              <a:gd name="T63" fmla="*/ 356 h 2762"/>
              <a:gd name="T64" fmla="*/ 1037 w 2608"/>
              <a:gd name="T65" fmla="*/ 293 h 2762"/>
              <a:gd name="T66" fmla="*/ 1005 w 2608"/>
              <a:gd name="T67" fmla="*/ 227 h 2762"/>
              <a:gd name="T68" fmla="*/ 1099 w 2608"/>
              <a:gd name="T69" fmla="*/ 64 h 2762"/>
              <a:gd name="T70" fmla="*/ 1947 w 2608"/>
              <a:gd name="T71" fmla="*/ 616 h 2762"/>
              <a:gd name="T72" fmla="*/ 2197 w 2608"/>
              <a:gd name="T73" fmla="*/ 844 h 2762"/>
              <a:gd name="T74" fmla="*/ 2356 w 2608"/>
              <a:gd name="T75" fmla="*/ 975 h 2762"/>
              <a:gd name="T76" fmla="*/ 2293 w 2608"/>
              <a:gd name="T77" fmla="*/ 1104 h 2762"/>
              <a:gd name="T78" fmla="*/ 2230 w 2608"/>
              <a:gd name="T79" fmla="*/ 1331 h 2762"/>
              <a:gd name="T80" fmla="*/ 2325 w 2608"/>
              <a:gd name="T81" fmla="*/ 1494 h 2762"/>
              <a:gd name="T82" fmla="*/ 2417 w 2608"/>
              <a:gd name="T83" fmla="*/ 1591 h 2762"/>
              <a:gd name="T84" fmla="*/ 2325 w 2608"/>
              <a:gd name="T85" fmla="*/ 1721 h 2762"/>
              <a:gd name="T86" fmla="*/ 2387 w 2608"/>
              <a:gd name="T87" fmla="*/ 1851 h 2762"/>
              <a:gd name="T88" fmla="*/ 2356 w 2608"/>
              <a:gd name="T89" fmla="*/ 1949 h 2762"/>
              <a:gd name="T90" fmla="*/ 2417 w 2608"/>
              <a:gd name="T91" fmla="*/ 2175 h 2762"/>
              <a:gd name="T92" fmla="*/ 2449 w 2608"/>
              <a:gd name="T93" fmla="*/ 2338 h 2762"/>
              <a:gd name="T94" fmla="*/ 2607 w 2608"/>
              <a:gd name="T95" fmla="*/ 2435 h 2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608" h="2762">
                <a:moveTo>
                  <a:pt x="2575" y="2435"/>
                </a:moveTo>
                <a:lnTo>
                  <a:pt x="2512" y="2468"/>
                </a:lnTo>
                <a:lnTo>
                  <a:pt x="2481" y="2534"/>
                </a:lnTo>
                <a:lnTo>
                  <a:pt x="2449" y="2567"/>
                </a:lnTo>
                <a:lnTo>
                  <a:pt x="2417" y="2598"/>
                </a:lnTo>
                <a:lnTo>
                  <a:pt x="2387" y="2598"/>
                </a:lnTo>
                <a:lnTo>
                  <a:pt x="2293" y="2631"/>
                </a:lnTo>
                <a:lnTo>
                  <a:pt x="2230" y="2631"/>
                </a:lnTo>
                <a:lnTo>
                  <a:pt x="2197" y="2631"/>
                </a:lnTo>
                <a:lnTo>
                  <a:pt x="2166" y="2663"/>
                </a:lnTo>
                <a:lnTo>
                  <a:pt x="2136" y="2663"/>
                </a:lnTo>
                <a:lnTo>
                  <a:pt x="2104" y="2663"/>
                </a:lnTo>
                <a:lnTo>
                  <a:pt x="2073" y="2631"/>
                </a:lnTo>
                <a:lnTo>
                  <a:pt x="2042" y="2598"/>
                </a:lnTo>
                <a:lnTo>
                  <a:pt x="2010" y="2631"/>
                </a:lnTo>
                <a:lnTo>
                  <a:pt x="1979" y="2631"/>
                </a:lnTo>
                <a:lnTo>
                  <a:pt x="1947" y="2663"/>
                </a:lnTo>
                <a:lnTo>
                  <a:pt x="1947" y="2696"/>
                </a:lnTo>
                <a:lnTo>
                  <a:pt x="1884" y="2696"/>
                </a:lnTo>
                <a:lnTo>
                  <a:pt x="1822" y="2728"/>
                </a:lnTo>
                <a:lnTo>
                  <a:pt x="1759" y="2696"/>
                </a:lnTo>
                <a:lnTo>
                  <a:pt x="1728" y="2728"/>
                </a:lnTo>
                <a:lnTo>
                  <a:pt x="1696" y="2761"/>
                </a:lnTo>
                <a:lnTo>
                  <a:pt x="1634" y="2728"/>
                </a:lnTo>
                <a:lnTo>
                  <a:pt x="1571" y="2696"/>
                </a:lnTo>
                <a:lnTo>
                  <a:pt x="1539" y="2663"/>
                </a:lnTo>
                <a:lnTo>
                  <a:pt x="1476" y="2631"/>
                </a:lnTo>
                <a:lnTo>
                  <a:pt x="1445" y="2663"/>
                </a:lnTo>
                <a:lnTo>
                  <a:pt x="1445" y="2696"/>
                </a:lnTo>
                <a:lnTo>
                  <a:pt x="1382" y="2728"/>
                </a:lnTo>
                <a:lnTo>
                  <a:pt x="1320" y="2728"/>
                </a:lnTo>
                <a:lnTo>
                  <a:pt x="1257" y="2696"/>
                </a:lnTo>
                <a:lnTo>
                  <a:pt x="1288" y="2631"/>
                </a:lnTo>
                <a:lnTo>
                  <a:pt x="1257" y="2598"/>
                </a:lnTo>
                <a:lnTo>
                  <a:pt x="1225" y="2598"/>
                </a:lnTo>
                <a:lnTo>
                  <a:pt x="1225" y="2567"/>
                </a:lnTo>
                <a:lnTo>
                  <a:pt x="1225" y="2534"/>
                </a:lnTo>
                <a:lnTo>
                  <a:pt x="1225" y="2435"/>
                </a:lnTo>
                <a:lnTo>
                  <a:pt x="1193" y="2306"/>
                </a:lnTo>
                <a:lnTo>
                  <a:pt x="1193" y="2274"/>
                </a:lnTo>
                <a:lnTo>
                  <a:pt x="1131" y="2241"/>
                </a:lnTo>
                <a:lnTo>
                  <a:pt x="1131" y="2209"/>
                </a:lnTo>
                <a:lnTo>
                  <a:pt x="1099" y="2175"/>
                </a:lnTo>
                <a:lnTo>
                  <a:pt x="1068" y="2209"/>
                </a:lnTo>
                <a:lnTo>
                  <a:pt x="1037" y="2241"/>
                </a:lnTo>
                <a:lnTo>
                  <a:pt x="974" y="2209"/>
                </a:lnTo>
                <a:lnTo>
                  <a:pt x="880" y="2175"/>
                </a:lnTo>
                <a:lnTo>
                  <a:pt x="785" y="2111"/>
                </a:lnTo>
                <a:lnTo>
                  <a:pt x="661" y="2046"/>
                </a:lnTo>
                <a:lnTo>
                  <a:pt x="597" y="2046"/>
                </a:lnTo>
                <a:lnTo>
                  <a:pt x="566" y="2014"/>
                </a:lnTo>
                <a:lnTo>
                  <a:pt x="502" y="1981"/>
                </a:lnTo>
                <a:lnTo>
                  <a:pt x="409" y="1949"/>
                </a:lnTo>
                <a:lnTo>
                  <a:pt x="409" y="1915"/>
                </a:lnTo>
                <a:lnTo>
                  <a:pt x="377" y="1883"/>
                </a:lnTo>
                <a:lnTo>
                  <a:pt x="346" y="1851"/>
                </a:lnTo>
                <a:lnTo>
                  <a:pt x="315" y="1721"/>
                </a:lnTo>
                <a:lnTo>
                  <a:pt x="283" y="1689"/>
                </a:lnTo>
                <a:lnTo>
                  <a:pt x="283" y="1656"/>
                </a:lnTo>
                <a:lnTo>
                  <a:pt x="283" y="1591"/>
                </a:lnTo>
                <a:lnTo>
                  <a:pt x="252" y="1560"/>
                </a:lnTo>
                <a:lnTo>
                  <a:pt x="252" y="1494"/>
                </a:lnTo>
                <a:lnTo>
                  <a:pt x="221" y="1461"/>
                </a:lnTo>
                <a:lnTo>
                  <a:pt x="188" y="1429"/>
                </a:lnTo>
                <a:lnTo>
                  <a:pt x="94" y="1396"/>
                </a:lnTo>
                <a:lnTo>
                  <a:pt x="63" y="1364"/>
                </a:lnTo>
                <a:lnTo>
                  <a:pt x="63" y="1331"/>
                </a:lnTo>
                <a:lnTo>
                  <a:pt x="63" y="1267"/>
                </a:lnTo>
                <a:lnTo>
                  <a:pt x="94" y="1235"/>
                </a:lnTo>
                <a:lnTo>
                  <a:pt x="63" y="1202"/>
                </a:lnTo>
                <a:lnTo>
                  <a:pt x="63" y="1136"/>
                </a:lnTo>
                <a:lnTo>
                  <a:pt x="63" y="1104"/>
                </a:lnTo>
                <a:lnTo>
                  <a:pt x="63" y="1071"/>
                </a:lnTo>
                <a:lnTo>
                  <a:pt x="63" y="1040"/>
                </a:lnTo>
                <a:lnTo>
                  <a:pt x="32" y="1040"/>
                </a:lnTo>
                <a:lnTo>
                  <a:pt x="0" y="1007"/>
                </a:lnTo>
                <a:lnTo>
                  <a:pt x="0" y="942"/>
                </a:lnTo>
                <a:lnTo>
                  <a:pt x="0" y="876"/>
                </a:lnTo>
                <a:lnTo>
                  <a:pt x="126" y="844"/>
                </a:lnTo>
                <a:lnTo>
                  <a:pt x="188" y="747"/>
                </a:lnTo>
                <a:lnTo>
                  <a:pt x="221" y="683"/>
                </a:lnTo>
                <a:lnTo>
                  <a:pt x="221" y="616"/>
                </a:lnTo>
                <a:lnTo>
                  <a:pt x="283" y="584"/>
                </a:lnTo>
                <a:lnTo>
                  <a:pt x="283" y="553"/>
                </a:lnTo>
                <a:lnTo>
                  <a:pt x="283" y="520"/>
                </a:lnTo>
                <a:lnTo>
                  <a:pt x="252" y="487"/>
                </a:lnTo>
                <a:lnTo>
                  <a:pt x="252" y="455"/>
                </a:lnTo>
                <a:lnTo>
                  <a:pt x="252" y="423"/>
                </a:lnTo>
                <a:lnTo>
                  <a:pt x="252" y="389"/>
                </a:lnTo>
                <a:lnTo>
                  <a:pt x="315" y="356"/>
                </a:lnTo>
                <a:lnTo>
                  <a:pt x="315" y="324"/>
                </a:lnTo>
                <a:lnTo>
                  <a:pt x="315" y="227"/>
                </a:lnTo>
                <a:lnTo>
                  <a:pt x="283" y="96"/>
                </a:lnTo>
                <a:lnTo>
                  <a:pt x="252" y="64"/>
                </a:lnTo>
                <a:lnTo>
                  <a:pt x="252" y="33"/>
                </a:lnTo>
                <a:lnTo>
                  <a:pt x="283" y="0"/>
                </a:lnTo>
                <a:lnTo>
                  <a:pt x="346" y="0"/>
                </a:lnTo>
                <a:lnTo>
                  <a:pt x="440" y="0"/>
                </a:lnTo>
                <a:lnTo>
                  <a:pt x="502" y="33"/>
                </a:lnTo>
                <a:lnTo>
                  <a:pt x="566" y="0"/>
                </a:lnTo>
                <a:lnTo>
                  <a:pt x="566" y="33"/>
                </a:lnTo>
                <a:lnTo>
                  <a:pt x="566" y="64"/>
                </a:lnTo>
                <a:lnTo>
                  <a:pt x="566" y="96"/>
                </a:lnTo>
                <a:lnTo>
                  <a:pt x="534" y="130"/>
                </a:lnTo>
                <a:lnTo>
                  <a:pt x="534" y="163"/>
                </a:lnTo>
                <a:lnTo>
                  <a:pt x="534" y="195"/>
                </a:lnTo>
                <a:lnTo>
                  <a:pt x="534" y="227"/>
                </a:lnTo>
                <a:lnTo>
                  <a:pt x="534" y="324"/>
                </a:lnTo>
                <a:lnTo>
                  <a:pt x="534" y="356"/>
                </a:lnTo>
                <a:lnTo>
                  <a:pt x="566" y="389"/>
                </a:lnTo>
                <a:lnTo>
                  <a:pt x="597" y="423"/>
                </a:lnTo>
                <a:lnTo>
                  <a:pt x="629" y="423"/>
                </a:lnTo>
                <a:lnTo>
                  <a:pt x="629" y="389"/>
                </a:lnTo>
                <a:lnTo>
                  <a:pt x="661" y="389"/>
                </a:lnTo>
                <a:lnTo>
                  <a:pt x="691" y="389"/>
                </a:lnTo>
                <a:lnTo>
                  <a:pt x="723" y="356"/>
                </a:lnTo>
                <a:lnTo>
                  <a:pt x="723" y="324"/>
                </a:lnTo>
                <a:lnTo>
                  <a:pt x="754" y="356"/>
                </a:lnTo>
                <a:lnTo>
                  <a:pt x="785" y="389"/>
                </a:lnTo>
                <a:lnTo>
                  <a:pt x="817" y="389"/>
                </a:lnTo>
                <a:lnTo>
                  <a:pt x="817" y="423"/>
                </a:lnTo>
                <a:lnTo>
                  <a:pt x="848" y="455"/>
                </a:lnTo>
                <a:lnTo>
                  <a:pt x="848" y="423"/>
                </a:lnTo>
                <a:lnTo>
                  <a:pt x="880" y="389"/>
                </a:lnTo>
                <a:lnTo>
                  <a:pt x="880" y="356"/>
                </a:lnTo>
                <a:lnTo>
                  <a:pt x="911" y="356"/>
                </a:lnTo>
                <a:lnTo>
                  <a:pt x="943" y="389"/>
                </a:lnTo>
                <a:lnTo>
                  <a:pt x="974" y="356"/>
                </a:lnTo>
                <a:lnTo>
                  <a:pt x="1005" y="356"/>
                </a:lnTo>
                <a:lnTo>
                  <a:pt x="1037" y="324"/>
                </a:lnTo>
                <a:lnTo>
                  <a:pt x="1068" y="293"/>
                </a:lnTo>
                <a:lnTo>
                  <a:pt x="1037" y="293"/>
                </a:lnTo>
                <a:lnTo>
                  <a:pt x="974" y="293"/>
                </a:lnTo>
                <a:lnTo>
                  <a:pt x="974" y="260"/>
                </a:lnTo>
                <a:lnTo>
                  <a:pt x="1005" y="260"/>
                </a:lnTo>
                <a:lnTo>
                  <a:pt x="1005" y="227"/>
                </a:lnTo>
                <a:lnTo>
                  <a:pt x="1005" y="195"/>
                </a:lnTo>
                <a:lnTo>
                  <a:pt x="1037" y="130"/>
                </a:lnTo>
                <a:lnTo>
                  <a:pt x="1068" y="96"/>
                </a:lnTo>
                <a:lnTo>
                  <a:pt x="1099" y="64"/>
                </a:lnTo>
                <a:lnTo>
                  <a:pt x="1131" y="33"/>
                </a:lnTo>
                <a:lnTo>
                  <a:pt x="1131" y="0"/>
                </a:lnTo>
                <a:lnTo>
                  <a:pt x="1947" y="553"/>
                </a:lnTo>
                <a:lnTo>
                  <a:pt x="1947" y="616"/>
                </a:lnTo>
                <a:lnTo>
                  <a:pt x="1979" y="683"/>
                </a:lnTo>
                <a:lnTo>
                  <a:pt x="2010" y="715"/>
                </a:lnTo>
                <a:lnTo>
                  <a:pt x="2104" y="780"/>
                </a:lnTo>
                <a:lnTo>
                  <a:pt x="2197" y="844"/>
                </a:lnTo>
                <a:lnTo>
                  <a:pt x="2293" y="909"/>
                </a:lnTo>
                <a:lnTo>
                  <a:pt x="2325" y="909"/>
                </a:lnTo>
                <a:lnTo>
                  <a:pt x="2356" y="942"/>
                </a:lnTo>
                <a:lnTo>
                  <a:pt x="2356" y="975"/>
                </a:lnTo>
                <a:lnTo>
                  <a:pt x="2325" y="1007"/>
                </a:lnTo>
                <a:lnTo>
                  <a:pt x="2325" y="1040"/>
                </a:lnTo>
                <a:lnTo>
                  <a:pt x="2325" y="1071"/>
                </a:lnTo>
                <a:lnTo>
                  <a:pt x="2293" y="1104"/>
                </a:lnTo>
                <a:lnTo>
                  <a:pt x="2262" y="1169"/>
                </a:lnTo>
                <a:lnTo>
                  <a:pt x="2262" y="1235"/>
                </a:lnTo>
                <a:lnTo>
                  <a:pt x="2230" y="1267"/>
                </a:lnTo>
                <a:lnTo>
                  <a:pt x="2230" y="1331"/>
                </a:lnTo>
                <a:lnTo>
                  <a:pt x="2262" y="1396"/>
                </a:lnTo>
                <a:lnTo>
                  <a:pt x="2262" y="1429"/>
                </a:lnTo>
                <a:lnTo>
                  <a:pt x="2325" y="1461"/>
                </a:lnTo>
                <a:lnTo>
                  <a:pt x="2325" y="1494"/>
                </a:lnTo>
                <a:lnTo>
                  <a:pt x="2356" y="1527"/>
                </a:lnTo>
                <a:lnTo>
                  <a:pt x="2417" y="1527"/>
                </a:lnTo>
                <a:lnTo>
                  <a:pt x="2417" y="1560"/>
                </a:lnTo>
                <a:lnTo>
                  <a:pt x="2417" y="1591"/>
                </a:lnTo>
                <a:lnTo>
                  <a:pt x="2387" y="1591"/>
                </a:lnTo>
                <a:lnTo>
                  <a:pt x="2356" y="1623"/>
                </a:lnTo>
                <a:lnTo>
                  <a:pt x="2325" y="1656"/>
                </a:lnTo>
                <a:lnTo>
                  <a:pt x="2325" y="1721"/>
                </a:lnTo>
                <a:lnTo>
                  <a:pt x="2356" y="1721"/>
                </a:lnTo>
                <a:lnTo>
                  <a:pt x="2387" y="1754"/>
                </a:lnTo>
                <a:lnTo>
                  <a:pt x="2387" y="1819"/>
                </a:lnTo>
                <a:lnTo>
                  <a:pt x="2387" y="1851"/>
                </a:lnTo>
                <a:lnTo>
                  <a:pt x="2356" y="1851"/>
                </a:lnTo>
                <a:lnTo>
                  <a:pt x="2325" y="1915"/>
                </a:lnTo>
                <a:lnTo>
                  <a:pt x="2356" y="1915"/>
                </a:lnTo>
                <a:lnTo>
                  <a:pt x="2356" y="1949"/>
                </a:lnTo>
                <a:lnTo>
                  <a:pt x="2387" y="2014"/>
                </a:lnTo>
                <a:lnTo>
                  <a:pt x="2417" y="2111"/>
                </a:lnTo>
                <a:lnTo>
                  <a:pt x="2417" y="2143"/>
                </a:lnTo>
                <a:lnTo>
                  <a:pt x="2417" y="2175"/>
                </a:lnTo>
                <a:lnTo>
                  <a:pt x="2417" y="2241"/>
                </a:lnTo>
                <a:lnTo>
                  <a:pt x="2417" y="2306"/>
                </a:lnTo>
                <a:lnTo>
                  <a:pt x="2417" y="2338"/>
                </a:lnTo>
                <a:lnTo>
                  <a:pt x="2449" y="2338"/>
                </a:lnTo>
                <a:lnTo>
                  <a:pt x="2512" y="2371"/>
                </a:lnTo>
                <a:lnTo>
                  <a:pt x="2575" y="2403"/>
                </a:lnTo>
                <a:lnTo>
                  <a:pt x="2607" y="2403"/>
                </a:lnTo>
                <a:lnTo>
                  <a:pt x="2607" y="2435"/>
                </a:lnTo>
                <a:lnTo>
                  <a:pt x="2575" y="2435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2" name="Freeform 100"/>
          <p:cNvSpPr>
            <a:spLocks noChangeArrowheads="1"/>
          </p:cNvSpPr>
          <p:nvPr/>
        </p:nvSpPr>
        <p:spPr bwMode="auto">
          <a:xfrm>
            <a:off x="5106988" y="4479925"/>
            <a:ext cx="22225" cy="57150"/>
          </a:xfrm>
          <a:custGeom>
            <a:avLst/>
            <a:gdLst>
              <a:gd name="T0" fmla="*/ 63 w 64"/>
              <a:gd name="T1" fmla="*/ 33 h 164"/>
              <a:gd name="T2" fmla="*/ 63 w 64"/>
              <a:gd name="T3" fmla="*/ 0 h 164"/>
              <a:gd name="T4" fmla="*/ 32 w 64"/>
              <a:gd name="T5" fmla="*/ 0 h 164"/>
              <a:gd name="T6" fmla="*/ 32 w 64"/>
              <a:gd name="T7" fmla="*/ 64 h 164"/>
              <a:gd name="T8" fmla="*/ 32 w 64"/>
              <a:gd name="T9" fmla="*/ 97 h 164"/>
              <a:gd name="T10" fmla="*/ 0 w 64"/>
              <a:gd name="T11" fmla="*/ 130 h 164"/>
              <a:gd name="T12" fmla="*/ 0 w 64"/>
              <a:gd name="T13" fmla="*/ 163 h 164"/>
              <a:gd name="T14" fmla="*/ 32 w 64"/>
              <a:gd name="T15" fmla="*/ 163 h 164"/>
              <a:gd name="T16" fmla="*/ 63 w 64"/>
              <a:gd name="T17" fmla="*/ 130 h 164"/>
              <a:gd name="T18" fmla="*/ 63 w 64"/>
              <a:gd name="T19" fmla="*/ 97 h 164"/>
              <a:gd name="T20" fmla="*/ 63 w 64"/>
              <a:gd name="T21" fmla="*/ 64 h 164"/>
              <a:gd name="T22" fmla="*/ 63 w 64"/>
              <a:gd name="T23" fmla="*/ 33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164">
                <a:moveTo>
                  <a:pt x="63" y="33"/>
                </a:moveTo>
                <a:lnTo>
                  <a:pt x="63" y="0"/>
                </a:lnTo>
                <a:lnTo>
                  <a:pt x="32" y="0"/>
                </a:lnTo>
                <a:lnTo>
                  <a:pt x="32" y="64"/>
                </a:lnTo>
                <a:lnTo>
                  <a:pt x="32" y="97"/>
                </a:lnTo>
                <a:lnTo>
                  <a:pt x="0" y="130"/>
                </a:lnTo>
                <a:lnTo>
                  <a:pt x="0" y="163"/>
                </a:lnTo>
                <a:lnTo>
                  <a:pt x="32" y="163"/>
                </a:lnTo>
                <a:lnTo>
                  <a:pt x="63" y="130"/>
                </a:lnTo>
                <a:lnTo>
                  <a:pt x="63" y="97"/>
                </a:lnTo>
                <a:lnTo>
                  <a:pt x="63" y="64"/>
                </a:lnTo>
                <a:lnTo>
                  <a:pt x="63" y="33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3" name="Freeform 101"/>
          <p:cNvSpPr>
            <a:spLocks noChangeArrowheads="1"/>
          </p:cNvSpPr>
          <p:nvPr/>
        </p:nvSpPr>
        <p:spPr bwMode="auto">
          <a:xfrm>
            <a:off x="5073650" y="4573588"/>
            <a:ext cx="31750" cy="57150"/>
          </a:xfrm>
          <a:custGeom>
            <a:avLst/>
            <a:gdLst>
              <a:gd name="T0" fmla="*/ 31 w 93"/>
              <a:gd name="T1" fmla="*/ 0 h 164"/>
              <a:gd name="T2" fmla="*/ 0 w 93"/>
              <a:gd name="T3" fmla="*/ 0 h 164"/>
              <a:gd name="T4" fmla="*/ 0 w 93"/>
              <a:gd name="T5" fmla="*/ 33 h 164"/>
              <a:gd name="T6" fmla="*/ 0 w 93"/>
              <a:gd name="T7" fmla="*/ 64 h 164"/>
              <a:gd name="T8" fmla="*/ 0 w 93"/>
              <a:gd name="T9" fmla="*/ 97 h 164"/>
              <a:gd name="T10" fmla="*/ 31 w 93"/>
              <a:gd name="T11" fmla="*/ 97 h 164"/>
              <a:gd name="T12" fmla="*/ 31 w 93"/>
              <a:gd name="T13" fmla="*/ 130 h 164"/>
              <a:gd name="T14" fmla="*/ 62 w 93"/>
              <a:gd name="T15" fmla="*/ 163 h 164"/>
              <a:gd name="T16" fmla="*/ 92 w 93"/>
              <a:gd name="T17" fmla="*/ 163 h 164"/>
              <a:gd name="T18" fmla="*/ 92 w 93"/>
              <a:gd name="T19" fmla="*/ 130 h 164"/>
              <a:gd name="T20" fmla="*/ 62 w 93"/>
              <a:gd name="T21" fmla="*/ 97 h 164"/>
              <a:gd name="T22" fmla="*/ 31 w 93"/>
              <a:gd name="T23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3" h="164">
                <a:moveTo>
                  <a:pt x="31" y="0"/>
                </a:moveTo>
                <a:lnTo>
                  <a:pt x="0" y="0"/>
                </a:lnTo>
                <a:lnTo>
                  <a:pt x="0" y="33"/>
                </a:lnTo>
                <a:lnTo>
                  <a:pt x="0" y="64"/>
                </a:lnTo>
                <a:lnTo>
                  <a:pt x="0" y="97"/>
                </a:lnTo>
                <a:lnTo>
                  <a:pt x="31" y="97"/>
                </a:lnTo>
                <a:lnTo>
                  <a:pt x="31" y="130"/>
                </a:lnTo>
                <a:lnTo>
                  <a:pt x="62" y="163"/>
                </a:lnTo>
                <a:lnTo>
                  <a:pt x="92" y="163"/>
                </a:lnTo>
                <a:lnTo>
                  <a:pt x="92" y="130"/>
                </a:lnTo>
                <a:lnTo>
                  <a:pt x="62" y="97"/>
                </a:lnTo>
                <a:lnTo>
                  <a:pt x="31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4" name="Freeform 102"/>
          <p:cNvSpPr>
            <a:spLocks noChangeArrowheads="1"/>
          </p:cNvSpPr>
          <p:nvPr/>
        </p:nvSpPr>
        <p:spPr bwMode="auto">
          <a:xfrm>
            <a:off x="4292600" y="796925"/>
            <a:ext cx="133350" cy="57150"/>
          </a:xfrm>
          <a:custGeom>
            <a:avLst/>
            <a:gdLst>
              <a:gd name="T0" fmla="*/ 63 w 377"/>
              <a:gd name="T1" fmla="*/ 65 h 165"/>
              <a:gd name="T2" fmla="*/ 30 w 377"/>
              <a:gd name="T3" fmla="*/ 65 h 165"/>
              <a:gd name="T4" fmla="*/ 0 w 377"/>
              <a:gd name="T5" fmla="*/ 65 h 165"/>
              <a:gd name="T6" fmla="*/ 30 w 377"/>
              <a:gd name="T7" fmla="*/ 130 h 165"/>
              <a:gd name="T8" fmla="*/ 94 w 377"/>
              <a:gd name="T9" fmla="*/ 164 h 165"/>
              <a:gd name="T10" fmla="*/ 158 w 377"/>
              <a:gd name="T11" fmla="*/ 164 h 165"/>
              <a:gd name="T12" fmla="*/ 189 w 377"/>
              <a:gd name="T13" fmla="*/ 164 h 165"/>
              <a:gd name="T14" fmla="*/ 220 w 377"/>
              <a:gd name="T15" fmla="*/ 130 h 165"/>
              <a:gd name="T16" fmla="*/ 251 w 377"/>
              <a:gd name="T17" fmla="*/ 130 h 165"/>
              <a:gd name="T18" fmla="*/ 282 w 377"/>
              <a:gd name="T19" fmla="*/ 97 h 165"/>
              <a:gd name="T20" fmla="*/ 313 w 377"/>
              <a:gd name="T21" fmla="*/ 97 h 165"/>
              <a:gd name="T22" fmla="*/ 344 w 377"/>
              <a:gd name="T23" fmla="*/ 65 h 165"/>
              <a:gd name="T24" fmla="*/ 376 w 377"/>
              <a:gd name="T25" fmla="*/ 65 h 165"/>
              <a:gd name="T26" fmla="*/ 344 w 377"/>
              <a:gd name="T27" fmla="*/ 33 h 165"/>
              <a:gd name="T28" fmla="*/ 344 w 377"/>
              <a:gd name="T29" fmla="*/ 0 h 165"/>
              <a:gd name="T30" fmla="*/ 251 w 377"/>
              <a:gd name="T31" fmla="*/ 33 h 165"/>
              <a:gd name="T32" fmla="*/ 220 w 377"/>
              <a:gd name="T33" fmla="*/ 33 h 165"/>
              <a:gd name="T34" fmla="*/ 189 w 377"/>
              <a:gd name="T35" fmla="*/ 33 h 165"/>
              <a:gd name="T36" fmla="*/ 158 w 377"/>
              <a:gd name="T37" fmla="*/ 65 h 165"/>
              <a:gd name="T38" fmla="*/ 126 w 377"/>
              <a:gd name="T39" fmla="*/ 65 h 165"/>
              <a:gd name="T40" fmla="*/ 63 w 377"/>
              <a:gd name="T41" fmla="*/ 65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7" h="165">
                <a:moveTo>
                  <a:pt x="63" y="65"/>
                </a:moveTo>
                <a:lnTo>
                  <a:pt x="30" y="65"/>
                </a:lnTo>
                <a:lnTo>
                  <a:pt x="0" y="65"/>
                </a:lnTo>
                <a:lnTo>
                  <a:pt x="30" y="130"/>
                </a:lnTo>
                <a:lnTo>
                  <a:pt x="94" y="164"/>
                </a:lnTo>
                <a:lnTo>
                  <a:pt x="158" y="164"/>
                </a:lnTo>
                <a:lnTo>
                  <a:pt x="189" y="164"/>
                </a:lnTo>
                <a:lnTo>
                  <a:pt x="220" y="130"/>
                </a:lnTo>
                <a:lnTo>
                  <a:pt x="251" y="130"/>
                </a:lnTo>
                <a:lnTo>
                  <a:pt x="282" y="97"/>
                </a:lnTo>
                <a:lnTo>
                  <a:pt x="313" y="97"/>
                </a:lnTo>
                <a:lnTo>
                  <a:pt x="344" y="65"/>
                </a:lnTo>
                <a:lnTo>
                  <a:pt x="376" y="65"/>
                </a:lnTo>
                <a:lnTo>
                  <a:pt x="344" y="33"/>
                </a:lnTo>
                <a:lnTo>
                  <a:pt x="344" y="0"/>
                </a:lnTo>
                <a:lnTo>
                  <a:pt x="251" y="33"/>
                </a:lnTo>
                <a:lnTo>
                  <a:pt x="220" y="33"/>
                </a:lnTo>
                <a:lnTo>
                  <a:pt x="189" y="33"/>
                </a:lnTo>
                <a:lnTo>
                  <a:pt x="158" y="65"/>
                </a:lnTo>
                <a:lnTo>
                  <a:pt x="126" y="65"/>
                </a:lnTo>
                <a:lnTo>
                  <a:pt x="63" y="65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5" name="Freeform 103"/>
          <p:cNvSpPr>
            <a:spLocks noChangeArrowheads="1"/>
          </p:cNvSpPr>
          <p:nvPr/>
        </p:nvSpPr>
        <p:spPr bwMode="auto">
          <a:xfrm>
            <a:off x="4292600" y="796925"/>
            <a:ext cx="133350" cy="57150"/>
          </a:xfrm>
          <a:custGeom>
            <a:avLst/>
            <a:gdLst>
              <a:gd name="T0" fmla="*/ 63 w 377"/>
              <a:gd name="T1" fmla="*/ 65 h 165"/>
              <a:gd name="T2" fmla="*/ 30 w 377"/>
              <a:gd name="T3" fmla="*/ 65 h 165"/>
              <a:gd name="T4" fmla="*/ 0 w 377"/>
              <a:gd name="T5" fmla="*/ 65 h 165"/>
              <a:gd name="T6" fmla="*/ 30 w 377"/>
              <a:gd name="T7" fmla="*/ 130 h 165"/>
              <a:gd name="T8" fmla="*/ 94 w 377"/>
              <a:gd name="T9" fmla="*/ 164 h 165"/>
              <a:gd name="T10" fmla="*/ 158 w 377"/>
              <a:gd name="T11" fmla="*/ 164 h 165"/>
              <a:gd name="T12" fmla="*/ 189 w 377"/>
              <a:gd name="T13" fmla="*/ 164 h 165"/>
              <a:gd name="T14" fmla="*/ 220 w 377"/>
              <a:gd name="T15" fmla="*/ 130 h 165"/>
              <a:gd name="T16" fmla="*/ 251 w 377"/>
              <a:gd name="T17" fmla="*/ 130 h 165"/>
              <a:gd name="T18" fmla="*/ 282 w 377"/>
              <a:gd name="T19" fmla="*/ 97 h 165"/>
              <a:gd name="T20" fmla="*/ 313 w 377"/>
              <a:gd name="T21" fmla="*/ 97 h 165"/>
              <a:gd name="T22" fmla="*/ 344 w 377"/>
              <a:gd name="T23" fmla="*/ 65 h 165"/>
              <a:gd name="T24" fmla="*/ 376 w 377"/>
              <a:gd name="T25" fmla="*/ 65 h 165"/>
              <a:gd name="T26" fmla="*/ 344 w 377"/>
              <a:gd name="T27" fmla="*/ 33 h 165"/>
              <a:gd name="T28" fmla="*/ 344 w 377"/>
              <a:gd name="T29" fmla="*/ 0 h 165"/>
              <a:gd name="T30" fmla="*/ 251 w 377"/>
              <a:gd name="T31" fmla="*/ 33 h 165"/>
              <a:gd name="T32" fmla="*/ 220 w 377"/>
              <a:gd name="T33" fmla="*/ 33 h 165"/>
              <a:gd name="T34" fmla="*/ 189 w 377"/>
              <a:gd name="T35" fmla="*/ 33 h 165"/>
              <a:gd name="T36" fmla="*/ 158 w 377"/>
              <a:gd name="T37" fmla="*/ 65 h 165"/>
              <a:gd name="T38" fmla="*/ 126 w 377"/>
              <a:gd name="T39" fmla="*/ 65 h 165"/>
              <a:gd name="T40" fmla="*/ 63 w 377"/>
              <a:gd name="T41" fmla="*/ 65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77" h="165">
                <a:moveTo>
                  <a:pt x="63" y="65"/>
                </a:moveTo>
                <a:lnTo>
                  <a:pt x="30" y="65"/>
                </a:lnTo>
                <a:lnTo>
                  <a:pt x="0" y="65"/>
                </a:lnTo>
                <a:lnTo>
                  <a:pt x="30" y="130"/>
                </a:lnTo>
                <a:lnTo>
                  <a:pt x="94" y="164"/>
                </a:lnTo>
                <a:lnTo>
                  <a:pt x="158" y="164"/>
                </a:lnTo>
                <a:lnTo>
                  <a:pt x="189" y="164"/>
                </a:lnTo>
                <a:lnTo>
                  <a:pt x="220" y="130"/>
                </a:lnTo>
                <a:lnTo>
                  <a:pt x="251" y="130"/>
                </a:lnTo>
                <a:lnTo>
                  <a:pt x="282" y="97"/>
                </a:lnTo>
                <a:lnTo>
                  <a:pt x="313" y="97"/>
                </a:lnTo>
                <a:lnTo>
                  <a:pt x="344" y="65"/>
                </a:lnTo>
                <a:lnTo>
                  <a:pt x="376" y="65"/>
                </a:lnTo>
                <a:lnTo>
                  <a:pt x="344" y="33"/>
                </a:lnTo>
                <a:lnTo>
                  <a:pt x="344" y="0"/>
                </a:lnTo>
                <a:lnTo>
                  <a:pt x="251" y="33"/>
                </a:lnTo>
                <a:lnTo>
                  <a:pt x="220" y="33"/>
                </a:lnTo>
                <a:lnTo>
                  <a:pt x="189" y="33"/>
                </a:lnTo>
                <a:lnTo>
                  <a:pt x="158" y="65"/>
                </a:lnTo>
                <a:lnTo>
                  <a:pt x="126" y="65"/>
                </a:lnTo>
                <a:lnTo>
                  <a:pt x="63" y="65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6" name="Freeform 104"/>
          <p:cNvSpPr>
            <a:spLocks noChangeArrowheads="1"/>
          </p:cNvSpPr>
          <p:nvPr/>
        </p:nvSpPr>
        <p:spPr bwMode="auto">
          <a:xfrm>
            <a:off x="4316413" y="749300"/>
            <a:ext cx="146050" cy="68263"/>
          </a:xfrm>
          <a:custGeom>
            <a:avLst/>
            <a:gdLst>
              <a:gd name="T0" fmla="*/ 0 w 410"/>
              <a:gd name="T1" fmla="*/ 195 h 196"/>
              <a:gd name="T2" fmla="*/ 62 w 410"/>
              <a:gd name="T3" fmla="*/ 195 h 196"/>
              <a:gd name="T4" fmla="*/ 94 w 410"/>
              <a:gd name="T5" fmla="*/ 195 h 196"/>
              <a:gd name="T6" fmla="*/ 125 w 410"/>
              <a:gd name="T7" fmla="*/ 163 h 196"/>
              <a:gd name="T8" fmla="*/ 157 w 410"/>
              <a:gd name="T9" fmla="*/ 163 h 196"/>
              <a:gd name="T10" fmla="*/ 188 w 410"/>
              <a:gd name="T11" fmla="*/ 163 h 196"/>
              <a:gd name="T12" fmla="*/ 281 w 410"/>
              <a:gd name="T13" fmla="*/ 130 h 196"/>
              <a:gd name="T14" fmla="*/ 313 w 410"/>
              <a:gd name="T15" fmla="*/ 96 h 196"/>
              <a:gd name="T16" fmla="*/ 345 w 410"/>
              <a:gd name="T17" fmla="*/ 65 h 196"/>
              <a:gd name="T18" fmla="*/ 376 w 410"/>
              <a:gd name="T19" fmla="*/ 33 h 196"/>
              <a:gd name="T20" fmla="*/ 409 w 410"/>
              <a:gd name="T21" fmla="*/ 0 h 196"/>
              <a:gd name="T22" fmla="*/ 313 w 410"/>
              <a:gd name="T23" fmla="*/ 33 h 196"/>
              <a:gd name="T24" fmla="*/ 250 w 410"/>
              <a:gd name="T25" fmla="*/ 96 h 196"/>
              <a:gd name="T26" fmla="*/ 157 w 410"/>
              <a:gd name="T27" fmla="*/ 96 h 196"/>
              <a:gd name="T28" fmla="*/ 62 w 410"/>
              <a:gd name="T29" fmla="*/ 96 h 196"/>
              <a:gd name="T30" fmla="*/ 62 w 410"/>
              <a:gd name="T31" fmla="*/ 130 h 196"/>
              <a:gd name="T32" fmla="*/ 62 w 410"/>
              <a:gd name="T33" fmla="*/ 163 h 196"/>
              <a:gd name="T34" fmla="*/ 31 w 410"/>
              <a:gd name="T35" fmla="*/ 163 h 196"/>
              <a:gd name="T36" fmla="*/ 0 w 410"/>
              <a:gd name="T37" fmla="*/ 195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10" h="196">
                <a:moveTo>
                  <a:pt x="0" y="195"/>
                </a:moveTo>
                <a:lnTo>
                  <a:pt x="62" y="195"/>
                </a:lnTo>
                <a:lnTo>
                  <a:pt x="94" y="195"/>
                </a:lnTo>
                <a:lnTo>
                  <a:pt x="125" y="163"/>
                </a:lnTo>
                <a:lnTo>
                  <a:pt x="157" y="163"/>
                </a:lnTo>
                <a:lnTo>
                  <a:pt x="188" y="163"/>
                </a:lnTo>
                <a:lnTo>
                  <a:pt x="281" y="130"/>
                </a:lnTo>
                <a:lnTo>
                  <a:pt x="313" y="96"/>
                </a:lnTo>
                <a:lnTo>
                  <a:pt x="345" y="65"/>
                </a:lnTo>
                <a:lnTo>
                  <a:pt x="376" y="33"/>
                </a:lnTo>
                <a:lnTo>
                  <a:pt x="409" y="0"/>
                </a:lnTo>
                <a:lnTo>
                  <a:pt x="313" y="33"/>
                </a:lnTo>
                <a:lnTo>
                  <a:pt x="250" y="96"/>
                </a:lnTo>
                <a:lnTo>
                  <a:pt x="157" y="96"/>
                </a:lnTo>
                <a:lnTo>
                  <a:pt x="62" y="96"/>
                </a:lnTo>
                <a:lnTo>
                  <a:pt x="62" y="130"/>
                </a:lnTo>
                <a:lnTo>
                  <a:pt x="62" y="163"/>
                </a:lnTo>
                <a:lnTo>
                  <a:pt x="31" y="163"/>
                </a:lnTo>
                <a:lnTo>
                  <a:pt x="0" y="195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7" name="Freeform 105"/>
          <p:cNvSpPr>
            <a:spLocks noChangeArrowheads="1"/>
          </p:cNvSpPr>
          <p:nvPr/>
        </p:nvSpPr>
        <p:spPr bwMode="auto">
          <a:xfrm>
            <a:off x="4316413" y="749300"/>
            <a:ext cx="146050" cy="68263"/>
          </a:xfrm>
          <a:custGeom>
            <a:avLst/>
            <a:gdLst>
              <a:gd name="T0" fmla="*/ 0 w 410"/>
              <a:gd name="T1" fmla="*/ 195 h 196"/>
              <a:gd name="T2" fmla="*/ 62 w 410"/>
              <a:gd name="T3" fmla="*/ 195 h 196"/>
              <a:gd name="T4" fmla="*/ 94 w 410"/>
              <a:gd name="T5" fmla="*/ 195 h 196"/>
              <a:gd name="T6" fmla="*/ 125 w 410"/>
              <a:gd name="T7" fmla="*/ 163 h 196"/>
              <a:gd name="T8" fmla="*/ 157 w 410"/>
              <a:gd name="T9" fmla="*/ 163 h 196"/>
              <a:gd name="T10" fmla="*/ 188 w 410"/>
              <a:gd name="T11" fmla="*/ 163 h 196"/>
              <a:gd name="T12" fmla="*/ 281 w 410"/>
              <a:gd name="T13" fmla="*/ 130 h 196"/>
              <a:gd name="T14" fmla="*/ 313 w 410"/>
              <a:gd name="T15" fmla="*/ 96 h 196"/>
              <a:gd name="T16" fmla="*/ 345 w 410"/>
              <a:gd name="T17" fmla="*/ 65 h 196"/>
              <a:gd name="T18" fmla="*/ 376 w 410"/>
              <a:gd name="T19" fmla="*/ 33 h 196"/>
              <a:gd name="T20" fmla="*/ 409 w 410"/>
              <a:gd name="T21" fmla="*/ 0 h 196"/>
              <a:gd name="T22" fmla="*/ 313 w 410"/>
              <a:gd name="T23" fmla="*/ 33 h 196"/>
              <a:gd name="T24" fmla="*/ 250 w 410"/>
              <a:gd name="T25" fmla="*/ 96 h 196"/>
              <a:gd name="T26" fmla="*/ 157 w 410"/>
              <a:gd name="T27" fmla="*/ 96 h 196"/>
              <a:gd name="T28" fmla="*/ 62 w 410"/>
              <a:gd name="T29" fmla="*/ 96 h 196"/>
              <a:gd name="T30" fmla="*/ 62 w 410"/>
              <a:gd name="T31" fmla="*/ 130 h 196"/>
              <a:gd name="T32" fmla="*/ 62 w 410"/>
              <a:gd name="T33" fmla="*/ 163 h 196"/>
              <a:gd name="T34" fmla="*/ 31 w 410"/>
              <a:gd name="T35" fmla="*/ 163 h 196"/>
              <a:gd name="T36" fmla="*/ 0 w 410"/>
              <a:gd name="T37" fmla="*/ 195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10" h="196">
                <a:moveTo>
                  <a:pt x="0" y="195"/>
                </a:moveTo>
                <a:lnTo>
                  <a:pt x="62" y="195"/>
                </a:lnTo>
                <a:lnTo>
                  <a:pt x="94" y="195"/>
                </a:lnTo>
                <a:lnTo>
                  <a:pt x="125" y="163"/>
                </a:lnTo>
                <a:lnTo>
                  <a:pt x="157" y="163"/>
                </a:lnTo>
                <a:lnTo>
                  <a:pt x="188" y="163"/>
                </a:lnTo>
                <a:lnTo>
                  <a:pt x="281" y="130"/>
                </a:lnTo>
                <a:lnTo>
                  <a:pt x="313" y="96"/>
                </a:lnTo>
                <a:lnTo>
                  <a:pt x="345" y="65"/>
                </a:lnTo>
                <a:lnTo>
                  <a:pt x="376" y="33"/>
                </a:lnTo>
                <a:lnTo>
                  <a:pt x="409" y="0"/>
                </a:lnTo>
                <a:lnTo>
                  <a:pt x="313" y="33"/>
                </a:lnTo>
                <a:lnTo>
                  <a:pt x="250" y="96"/>
                </a:lnTo>
                <a:lnTo>
                  <a:pt x="157" y="96"/>
                </a:lnTo>
                <a:lnTo>
                  <a:pt x="62" y="96"/>
                </a:lnTo>
                <a:lnTo>
                  <a:pt x="62" y="130"/>
                </a:lnTo>
                <a:lnTo>
                  <a:pt x="62" y="163"/>
                </a:lnTo>
                <a:lnTo>
                  <a:pt x="31" y="163"/>
                </a:lnTo>
                <a:lnTo>
                  <a:pt x="0" y="195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8" name="Freeform 106"/>
          <p:cNvSpPr>
            <a:spLocks noChangeArrowheads="1"/>
          </p:cNvSpPr>
          <p:nvPr/>
        </p:nvSpPr>
        <p:spPr bwMode="auto">
          <a:xfrm>
            <a:off x="2925763" y="561975"/>
            <a:ext cx="1062038" cy="292100"/>
          </a:xfrm>
          <a:custGeom>
            <a:avLst/>
            <a:gdLst>
              <a:gd name="T0" fmla="*/ 31 w 2953"/>
              <a:gd name="T1" fmla="*/ 616 h 814"/>
              <a:gd name="T2" fmla="*/ 94 w 2953"/>
              <a:gd name="T3" fmla="*/ 616 h 814"/>
              <a:gd name="T4" fmla="*/ 0 w 2953"/>
              <a:gd name="T5" fmla="*/ 553 h 814"/>
              <a:gd name="T6" fmla="*/ 1288 w 2953"/>
              <a:gd name="T7" fmla="*/ 33 h 814"/>
              <a:gd name="T8" fmla="*/ 1351 w 2953"/>
              <a:gd name="T9" fmla="*/ 65 h 814"/>
              <a:gd name="T10" fmla="*/ 1351 w 2953"/>
              <a:gd name="T11" fmla="*/ 0 h 814"/>
              <a:gd name="T12" fmla="*/ 1351 w 2953"/>
              <a:gd name="T13" fmla="*/ 130 h 814"/>
              <a:gd name="T14" fmla="*/ 1412 w 2953"/>
              <a:gd name="T15" fmla="*/ 130 h 814"/>
              <a:gd name="T16" fmla="*/ 1854 w 2953"/>
              <a:gd name="T17" fmla="*/ 97 h 814"/>
              <a:gd name="T18" fmla="*/ 1947 w 2953"/>
              <a:gd name="T19" fmla="*/ 130 h 814"/>
              <a:gd name="T20" fmla="*/ 2041 w 2953"/>
              <a:gd name="T21" fmla="*/ 130 h 814"/>
              <a:gd name="T22" fmla="*/ 2010 w 2953"/>
              <a:gd name="T23" fmla="*/ 0 h 814"/>
              <a:gd name="T24" fmla="*/ 1821 w 2953"/>
              <a:gd name="T25" fmla="*/ 33 h 814"/>
              <a:gd name="T26" fmla="*/ 1727 w 2953"/>
              <a:gd name="T27" fmla="*/ 65 h 814"/>
              <a:gd name="T28" fmla="*/ 1602 w 2953"/>
              <a:gd name="T29" fmla="*/ 33 h 814"/>
              <a:gd name="T30" fmla="*/ 1508 w 2953"/>
              <a:gd name="T31" fmla="*/ 65 h 814"/>
              <a:gd name="T32" fmla="*/ 1476 w 2953"/>
              <a:gd name="T33" fmla="*/ 130 h 814"/>
              <a:gd name="T34" fmla="*/ 1539 w 2953"/>
              <a:gd name="T35" fmla="*/ 228 h 814"/>
              <a:gd name="T36" fmla="*/ 1571 w 2953"/>
              <a:gd name="T37" fmla="*/ 389 h 814"/>
              <a:gd name="T38" fmla="*/ 1632 w 2953"/>
              <a:gd name="T39" fmla="*/ 325 h 814"/>
              <a:gd name="T40" fmla="*/ 1696 w 2953"/>
              <a:gd name="T41" fmla="*/ 357 h 814"/>
              <a:gd name="T42" fmla="*/ 1727 w 2953"/>
              <a:gd name="T43" fmla="*/ 455 h 814"/>
              <a:gd name="T44" fmla="*/ 1759 w 2953"/>
              <a:gd name="T45" fmla="*/ 423 h 814"/>
              <a:gd name="T46" fmla="*/ 1790 w 2953"/>
              <a:gd name="T47" fmla="*/ 423 h 814"/>
              <a:gd name="T48" fmla="*/ 1854 w 2953"/>
              <a:gd name="T49" fmla="*/ 423 h 814"/>
              <a:gd name="T50" fmla="*/ 1790 w 2953"/>
              <a:gd name="T51" fmla="*/ 260 h 814"/>
              <a:gd name="T52" fmla="*/ 1821 w 2953"/>
              <a:gd name="T53" fmla="*/ 195 h 814"/>
              <a:gd name="T54" fmla="*/ 1947 w 2953"/>
              <a:gd name="T55" fmla="*/ 195 h 814"/>
              <a:gd name="T56" fmla="*/ 1884 w 2953"/>
              <a:gd name="T57" fmla="*/ 130 h 814"/>
              <a:gd name="T58" fmla="*/ 1854 w 2953"/>
              <a:gd name="T59" fmla="*/ 97 h 814"/>
              <a:gd name="T60" fmla="*/ 2103 w 2953"/>
              <a:gd name="T61" fmla="*/ 65 h 814"/>
              <a:gd name="T62" fmla="*/ 2135 w 2953"/>
              <a:gd name="T63" fmla="*/ 0 h 814"/>
              <a:gd name="T64" fmla="*/ 2010 w 2953"/>
              <a:gd name="T65" fmla="*/ 649 h 814"/>
              <a:gd name="T66" fmla="*/ 2010 w 2953"/>
              <a:gd name="T67" fmla="*/ 747 h 814"/>
              <a:gd name="T68" fmla="*/ 2198 w 2953"/>
              <a:gd name="T69" fmla="*/ 780 h 814"/>
              <a:gd name="T70" fmla="*/ 2262 w 2953"/>
              <a:gd name="T71" fmla="*/ 813 h 814"/>
              <a:gd name="T72" fmla="*/ 2386 w 2953"/>
              <a:gd name="T73" fmla="*/ 780 h 814"/>
              <a:gd name="T74" fmla="*/ 2544 w 2953"/>
              <a:gd name="T75" fmla="*/ 780 h 814"/>
              <a:gd name="T76" fmla="*/ 2544 w 2953"/>
              <a:gd name="T77" fmla="*/ 715 h 814"/>
              <a:gd name="T78" fmla="*/ 2481 w 2953"/>
              <a:gd name="T79" fmla="*/ 747 h 814"/>
              <a:gd name="T80" fmla="*/ 2417 w 2953"/>
              <a:gd name="T81" fmla="*/ 683 h 814"/>
              <a:gd name="T82" fmla="*/ 2262 w 2953"/>
              <a:gd name="T83" fmla="*/ 715 h 814"/>
              <a:gd name="T84" fmla="*/ 2135 w 2953"/>
              <a:gd name="T85" fmla="*/ 715 h 814"/>
              <a:gd name="T86" fmla="*/ 2073 w 2953"/>
              <a:gd name="T87" fmla="*/ 649 h 814"/>
              <a:gd name="T88" fmla="*/ 2795 w 2953"/>
              <a:gd name="T89" fmla="*/ 487 h 814"/>
              <a:gd name="T90" fmla="*/ 2826 w 2953"/>
              <a:gd name="T91" fmla="*/ 585 h 814"/>
              <a:gd name="T92" fmla="*/ 2920 w 2953"/>
              <a:gd name="T93" fmla="*/ 455 h 814"/>
              <a:gd name="T94" fmla="*/ 2858 w 2953"/>
              <a:gd name="T95" fmla="*/ 423 h 814"/>
              <a:gd name="T96" fmla="*/ 2826 w 2953"/>
              <a:gd name="T97" fmla="*/ 487 h 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953" h="814">
                <a:moveTo>
                  <a:pt x="0" y="553"/>
                </a:moveTo>
                <a:lnTo>
                  <a:pt x="0" y="585"/>
                </a:lnTo>
                <a:lnTo>
                  <a:pt x="31" y="616"/>
                </a:lnTo>
                <a:lnTo>
                  <a:pt x="63" y="649"/>
                </a:lnTo>
                <a:lnTo>
                  <a:pt x="94" y="649"/>
                </a:lnTo>
                <a:lnTo>
                  <a:pt x="94" y="616"/>
                </a:lnTo>
                <a:lnTo>
                  <a:pt x="63" y="616"/>
                </a:lnTo>
                <a:lnTo>
                  <a:pt x="31" y="585"/>
                </a:lnTo>
                <a:lnTo>
                  <a:pt x="0" y="553"/>
                </a:lnTo>
                <a:close/>
                <a:moveTo>
                  <a:pt x="1351" y="0"/>
                </a:moveTo>
                <a:lnTo>
                  <a:pt x="1288" y="0"/>
                </a:lnTo>
                <a:lnTo>
                  <a:pt x="1288" y="33"/>
                </a:lnTo>
                <a:lnTo>
                  <a:pt x="1319" y="33"/>
                </a:lnTo>
                <a:lnTo>
                  <a:pt x="1319" y="65"/>
                </a:lnTo>
                <a:lnTo>
                  <a:pt x="1351" y="65"/>
                </a:lnTo>
                <a:lnTo>
                  <a:pt x="1381" y="65"/>
                </a:lnTo>
                <a:lnTo>
                  <a:pt x="1381" y="33"/>
                </a:lnTo>
                <a:lnTo>
                  <a:pt x="1351" y="0"/>
                </a:lnTo>
                <a:close/>
                <a:moveTo>
                  <a:pt x="1381" y="97"/>
                </a:moveTo>
                <a:lnTo>
                  <a:pt x="1351" y="97"/>
                </a:lnTo>
                <a:lnTo>
                  <a:pt x="1351" y="130"/>
                </a:lnTo>
                <a:lnTo>
                  <a:pt x="1381" y="130"/>
                </a:lnTo>
                <a:lnTo>
                  <a:pt x="1412" y="163"/>
                </a:lnTo>
                <a:lnTo>
                  <a:pt x="1412" y="130"/>
                </a:lnTo>
                <a:lnTo>
                  <a:pt x="1381" y="130"/>
                </a:lnTo>
                <a:lnTo>
                  <a:pt x="1381" y="97"/>
                </a:lnTo>
                <a:close/>
                <a:moveTo>
                  <a:pt x="1854" y="97"/>
                </a:moveTo>
                <a:lnTo>
                  <a:pt x="1884" y="97"/>
                </a:lnTo>
                <a:lnTo>
                  <a:pt x="1915" y="130"/>
                </a:lnTo>
                <a:lnTo>
                  <a:pt x="1947" y="130"/>
                </a:lnTo>
                <a:lnTo>
                  <a:pt x="2010" y="130"/>
                </a:lnTo>
                <a:lnTo>
                  <a:pt x="2041" y="163"/>
                </a:lnTo>
                <a:lnTo>
                  <a:pt x="2041" y="130"/>
                </a:lnTo>
                <a:lnTo>
                  <a:pt x="2010" y="97"/>
                </a:lnTo>
                <a:lnTo>
                  <a:pt x="2010" y="33"/>
                </a:lnTo>
                <a:lnTo>
                  <a:pt x="2010" y="0"/>
                </a:lnTo>
                <a:lnTo>
                  <a:pt x="1854" y="0"/>
                </a:lnTo>
                <a:lnTo>
                  <a:pt x="1854" y="33"/>
                </a:lnTo>
                <a:lnTo>
                  <a:pt x="1821" y="33"/>
                </a:lnTo>
                <a:lnTo>
                  <a:pt x="1790" y="65"/>
                </a:lnTo>
                <a:lnTo>
                  <a:pt x="1759" y="65"/>
                </a:lnTo>
                <a:lnTo>
                  <a:pt x="1727" y="65"/>
                </a:lnTo>
                <a:lnTo>
                  <a:pt x="1664" y="65"/>
                </a:lnTo>
                <a:lnTo>
                  <a:pt x="1632" y="33"/>
                </a:lnTo>
                <a:lnTo>
                  <a:pt x="1602" y="33"/>
                </a:lnTo>
                <a:lnTo>
                  <a:pt x="1571" y="33"/>
                </a:lnTo>
                <a:lnTo>
                  <a:pt x="1539" y="65"/>
                </a:lnTo>
                <a:lnTo>
                  <a:pt x="1508" y="65"/>
                </a:lnTo>
                <a:lnTo>
                  <a:pt x="1476" y="65"/>
                </a:lnTo>
                <a:lnTo>
                  <a:pt x="1476" y="97"/>
                </a:lnTo>
                <a:lnTo>
                  <a:pt x="1476" y="130"/>
                </a:lnTo>
                <a:lnTo>
                  <a:pt x="1476" y="163"/>
                </a:lnTo>
                <a:lnTo>
                  <a:pt x="1508" y="195"/>
                </a:lnTo>
                <a:lnTo>
                  <a:pt x="1539" y="228"/>
                </a:lnTo>
                <a:lnTo>
                  <a:pt x="1539" y="260"/>
                </a:lnTo>
                <a:lnTo>
                  <a:pt x="1571" y="357"/>
                </a:lnTo>
                <a:lnTo>
                  <a:pt x="1571" y="389"/>
                </a:lnTo>
                <a:lnTo>
                  <a:pt x="1602" y="389"/>
                </a:lnTo>
                <a:lnTo>
                  <a:pt x="1632" y="357"/>
                </a:lnTo>
                <a:lnTo>
                  <a:pt x="1632" y="325"/>
                </a:lnTo>
                <a:lnTo>
                  <a:pt x="1664" y="325"/>
                </a:lnTo>
                <a:lnTo>
                  <a:pt x="1664" y="357"/>
                </a:lnTo>
                <a:lnTo>
                  <a:pt x="1696" y="357"/>
                </a:lnTo>
                <a:lnTo>
                  <a:pt x="1696" y="389"/>
                </a:lnTo>
                <a:lnTo>
                  <a:pt x="1727" y="423"/>
                </a:lnTo>
                <a:lnTo>
                  <a:pt x="1727" y="455"/>
                </a:lnTo>
                <a:lnTo>
                  <a:pt x="1727" y="487"/>
                </a:lnTo>
                <a:lnTo>
                  <a:pt x="1759" y="487"/>
                </a:lnTo>
                <a:lnTo>
                  <a:pt x="1759" y="423"/>
                </a:lnTo>
                <a:lnTo>
                  <a:pt x="1759" y="389"/>
                </a:lnTo>
                <a:lnTo>
                  <a:pt x="1790" y="389"/>
                </a:lnTo>
                <a:lnTo>
                  <a:pt x="1790" y="423"/>
                </a:lnTo>
                <a:lnTo>
                  <a:pt x="1821" y="455"/>
                </a:lnTo>
                <a:lnTo>
                  <a:pt x="1854" y="487"/>
                </a:lnTo>
                <a:lnTo>
                  <a:pt x="1854" y="423"/>
                </a:lnTo>
                <a:lnTo>
                  <a:pt x="1884" y="389"/>
                </a:lnTo>
                <a:lnTo>
                  <a:pt x="1854" y="357"/>
                </a:lnTo>
                <a:lnTo>
                  <a:pt x="1790" y="260"/>
                </a:lnTo>
                <a:lnTo>
                  <a:pt x="1790" y="228"/>
                </a:lnTo>
                <a:lnTo>
                  <a:pt x="1790" y="195"/>
                </a:lnTo>
                <a:lnTo>
                  <a:pt x="1821" y="195"/>
                </a:lnTo>
                <a:lnTo>
                  <a:pt x="1884" y="228"/>
                </a:lnTo>
                <a:lnTo>
                  <a:pt x="1915" y="228"/>
                </a:lnTo>
                <a:lnTo>
                  <a:pt x="1947" y="195"/>
                </a:lnTo>
                <a:lnTo>
                  <a:pt x="1915" y="195"/>
                </a:lnTo>
                <a:lnTo>
                  <a:pt x="1884" y="163"/>
                </a:lnTo>
                <a:lnTo>
                  <a:pt x="1884" y="130"/>
                </a:lnTo>
                <a:lnTo>
                  <a:pt x="1854" y="130"/>
                </a:lnTo>
                <a:lnTo>
                  <a:pt x="1821" y="97"/>
                </a:lnTo>
                <a:lnTo>
                  <a:pt x="1854" y="97"/>
                </a:lnTo>
                <a:close/>
                <a:moveTo>
                  <a:pt x="2135" y="0"/>
                </a:moveTo>
                <a:lnTo>
                  <a:pt x="2073" y="0"/>
                </a:lnTo>
                <a:lnTo>
                  <a:pt x="2103" y="65"/>
                </a:lnTo>
                <a:lnTo>
                  <a:pt x="2135" y="65"/>
                </a:lnTo>
                <a:lnTo>
                  <a:pt x="2167" y="65"/>
                </a:lnTo>
                <a:lnTo>
                  <a:pt x="2135" y="0"/>
                </a:lnTo>
                <a:close/>
                <a:moveTo>
                  <a:pt x="2041" y="616"/>
                </a:moveTo>
                <a:lnTo>
                  <a:pt x="2010" y="616"/>
                </a:lnTo>
                <a:lnTo>
                  <a:pt x="2010" y="649"/>
                </a:lnTo>
                <a:lnTo>
                  <a:pt x="1979" y="649"/>
                </a:lnTo>
                <a:lnTo>
                  <a:pt x="1979" y="747"/>
                </a:lnTo>
                <a:lnTo>
                  <a:pt x="2010" y="747"/>
                </a:lnTo>
                <a:lnTo>
                  <a:pt x="2041" y="747"/>
                </a:lnTo>
                <a:lnTo>
                  <a:pt x="2167" y="780"/>
                </a:lnTo>
                <a:lnTo>
                  <a:pt x="2198" y="780"/>
                </a:lnTo>
                <a:lnTo>
                  <a:pt x="2230" y="780"/>
                </a:lnTo>
                <a:lnTo>
                  <a:pt x="2230" y="813"/>
                </a:lnTo>
                <a:lnTo>
                  <a:pt x="2262" y="813"/>
                </a:lnTo>
                <a:lnTo>
                  <a:pt x="2293" y="813"/>
                </a:lnTo>
                <a:lnTo>
                  <a:pt x="2355" y="813"/>
                </a:lnTo>
                <a:lnTo>
                  <a:pt x="2386" y="780"/>
                </a:lnTo>
                <a:lnTo>
                  <a:pt x="2449" y="813"/>
                </a:lnTo>
                <a:lnTo>
                  <a:pt x="2481" y="780"/>
                </a:lnTo>
                <a:lnTo>
                  <a:pt x="2544" y="780"/>
                </a:lnTo>
                <a:lnTo>
                  <a:pt x="2576" y="747"/>
                </a:lnTo>
                <a:lnTo>
                  <a:pt x="2576" y="715"/>
                </a:lnTo>
                <a:lnTo>
                  <a:pt x="2544" y="715"/>
                </a:lnTo>
                <a:lnTo>
                  <a:pt x="2513" y="747"/>
                </a:lnTo>
                <a:lnTo>
                  <a:pt x="2513" y="715"/>
                </a:lnTo>
                <a:lnTo>
                  <a:pt x="2481" y="747"/>
                </a:lnTo>
                <a:lnTo>
                  <a:pt x="2449" y="747"/>
                </a:lnTo>
                <a:lnTo>
                  <a:pt x="2449" y="683"/>
                </a:lnTo>
                <a:lnTo>
                  <a:pt x="2417" y="683"/>
                </a:lnTo>
                <a:lnTo>
                  <a:pt x="2355" y="715"/>
                </a:lnTo>
                <a:lnTo>
                  <a:pt x="2293" y="715"/>
                </a:lnTo>
                <a:lnTo>
                  <a:pt x="2262" y="715"/>
                </a:lnTo>
                <a:lnTo>
                  <a:pt x="2198" y="683"/>
                </a:lnTo>
                <a:lnTo>
                  <a:pt x="2167" y="715"/>
                </a:lnTo>
                <a:lnTo>
                  <a:pt x="2135" y="715"/>
                </a:lnTo>
                <a:lnTo>
                  <a:pt x="2103" y="683"/>
                </a:lnTo>
                <a:lnTo>
                  <a:pt x="2103" y="649"/>
                </a:lnTo>
                <a:lnTo>
                  <a:pt x="2073" y="649"/>
                </a:lnTo>
                <a:lnTo>
                  <a:pt x="2041" y="649"/>
                </a:lnTo>
                <a:lnTo>
                  <a:pt x="2041" y="616"/>
                </a:lnTo>
                <a:close/>
                <a:moveTo>
                  <a:pt x="2795" y="487"/>
                </a:moveTo>
                <a:lnTo>
                  <a:pt x="2826" y="520"/>
                </a:lnTo>
                <a:lnTo>
                  <a:pt x="2826" y="553"/>
                </a:lnTo>
                <a:lnTo>
                  <a:pt x="2826" y="585"/>
                </a:lnTo>
                <a:lnTo>
                  <a:pt x="2858" y="553"/>
                </a:lnTo>
                <a:lnTo>
                  <a:pt x="2920" y="520"/>
                </a:lnTo>
                <a:lnTo>
                  <a:pt x="2920" y="455"/>
                </a:lnTo>
                <a:lnTo>
                  <a:pt x="2952" y="423"/>
                </a:lnTo>
                <a:lnTo>
                  <a:pt x="2920" y="423"/>
                </a:lnTo>
                <a:lnTo>
                  <a:pt x="2858" y="423"/>
                </a:lnTo>
                <a:lnTo>
                  <a:pt x="2858" y="455"/>
                </a:lnTo>
                <a:lnTo>
                  <a:pt x="2826" y="455"/>
                </a:lnTo>
                <a:lnTo>
                  <a:pt x="2826" y="487"/>
                </a:lnTo>
                <a:lnTo>
                  <a:pt x="2795" y="487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9" name="Freeform 107"/>
          <p:cNvSpPr>
            <a:spLocks noChangeArrowheads="1"/>
          </p:cNvSpPr>
          <p:nvPr/>
        </p:nvSpPr>
        <p:spPr bwMode="auto">
          <a:xfrm>
            <a:off x="2925763" y="762000"/>
            <a:ext cx="33338" cy="33338"/>
          </a:xfrm>
          <a:custGeom>
            <a:avLst/>
            <a:gdLst>
              <a:gd name="T0" fmla="*/ 0 w 95"/>
              <a:gd name="T1" fmla="*/ 0 h 97"/>
              <a:gd name="T2" fmla="*/ 0 w 95"/>
              <a:gd name="T3" fmla="*/ 32 h 97"/>
              <a:gd name="T4" fmla="*/ 31 w 95"/>
              <a:gd name="T5" fmla="*/ 63 h 97"/>
              <a:gd name="T6" fmla="*/ 63 w 95"/>
              <a:gd name="T7" fmla="*/ 96 h 97"/>
              <a:gd name="T8" fmla="*/ 94 w 95"/>
              <a:gd name="T9" fmla="*/ 96 h 97"/>
              <a:gd name="T10" fmla="*/ 94 w 95"/>
              <a:gd name="T11" fmla="*/ 63 h 97"/>
              <a:gd name="T12" fmla="*/ 63 w 95"/>
              <a:gd name="T13" fmla="*/ 63 h 97"/>
              <a:gd name="T14" fmla="*/ 31 w 95"/>
              <a:gd name="T15" fmla="*/ 32 h 97"/>
              <a:gd name="T16" fmla="*/ 0 w 95"/>
              <a:gd name="T1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" h="97">
                <a:moveTo>
                  <a:pt x="0" y="0"/>
                </a:moveTo>
                <a:lnTo>
                  <a:pt x="0" y="32"/>
                </a:lnTo>
                <a:lnTo>
                  <a:pt x="31" y="63"/>
                </a:lnTo>
                <a:lnTo>
                  <a:pt x="63" y="96"/>
                </a:lnTo>
                <a:lnTo>
                  <a:pt x="94" y="96"/>
                </a:lnTo>
                <a:lnTo>
                  <a:pt x="94" y="63"/>
                </a:lnTo>
                <a:lnTo>
                  <a:pt x="63" y="63"/>
                </a:lnTo>
                <a:lnTo>
                  <a:pt x="31" y="32"/>
                </a:lnTo>
                <a:lnTo>
                  <a:pt x="0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80" name="Freeform 108"/>
          <p:cNvSpPr>
            <a:spLocks noChangeArrowheads="1"/>
          </p:cNvSpPr>
          <p:nvPr/>
        </p:nvSpPr>
        <p:spPr bwMode="auto">
          <a:xfrm>
            <a:off x="3389313" y="561975"/>
            <a:ext cx="31750" cy="22225"/>
          </a:xfrm>
          <a:custGeom>
            <a:avLst/>
            <a:gdLst>
              <a:gd name="T0" fmla="*/ 63 w 94"/>
              <a:gd name="T1" fmla="*/ 0 h 66"/>
              <a:gd name="T2" fmla="*/ 0 w 94"/>
              <a:gd name="T3" fmla="*/ 0 h 66"/>
              <a:gd name="T4" fmla="*/ 0 w 94"/>
              <a:gd name="T5" fmla="*/ 33 h 66"/>
              <a:gd name="T6" fmla="*/ 31 w 94"/>
              <a:gd name="T7" fmla="*/ 33 h 66"/>
              <a:gd name="T8" fmla="*/ 31 w 94"/>
              <a:gd name="T9" fmla="*/ 65 h 66"/>
              <a:gd name="T10" fmla="*/ 63 w 94"/>
              <a:gd name="T11" fmla="*/ 65 h 66"/>
              <a:gd name="T12" fmla="*/ 93 w 94"/>
              <a:gd name="T13" fmla="*/ 65 h 66"/>
              <a:gd name="T14" fmla="*/ 93 w 94"/>
              <a:gd name="T15" fmla="*/ 33 h 66"/>
              <a:gd name="T16" fmla="*/ 63 w 94"/>
              <a:gd name="T1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4" h="66">
                <a:moveTo>
                  <a:pt x="63" y="0"/>
                </a:moveTo>
                <a:lnTo>
                  <a:pt x="0" y="0"/>
                </a:lnTo>
                <a:lnTo>
                  <a:pt x="0" y="33"/>
                </a:lnTo>
                <a:lnTo>
                  <a:pt x="31" y="33"/>
                </a:lnTo>
                <a:lnTo>
                  <a:pt x="31" y="65"/>
                </a:lnTo>
                <a:lnTo>
                  <a:pt x="63" y="65"/>
                </a:lnTo>
                <a:lnTo>
                  <a:pt x="93" y="65"/>
                </a:lnTo>
                <a:lnTo>
                  <a:pt x="93" y="33"/>
                </a:lnTo>
                <a:lnTo>
                  <a:pt x="63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81" name="Freeform 109"/>
          <p:cNvSpPr>
            <a:spLocks noChangeArrowheads="1"/>
          </p:cNvSpPr>
          <p:nvPr/>
        </p:nvSpPr>
        <p:spPr bwMode="auto">
          <a:xfrm>
            <a:off x="3411538" y="596900"/>
            <a:ext cx="20638" cy="22225"/>
          </a:xfrm>
          <a:custGeom>
            <a:avLst/>
            <a:gdLst>
              <a:gd name="T0" fmla="*/ 30 w 62"/>
              <a:gd name="T1" fmla="*/ 0 h 66"/>
              <a:gd name="T2" fmla="*/ 0 w 62"/>
              <a:gd name="T3" fmla="*/ 0 h 66"/>
              <a:gd name="T4" fmla="*/ 0 w 62"/>
              <a:gd name="T5" fmla="*/ 32 h 66"/>
              <a:gd name="T6" fmla="*/ 30 w 62"/>
              <a:gd name="T7" fmla="*/ 32 h 66"/>
              <a:gd name="T8" fmla="*/ 61 w 62"/>
              <a:gd name="T9" fmla="*/ 65 h 66"/>
              <a:gd name="T10" fmla="*/ 61 w 62"/>
              <a:gd name="T11" fmla="*/ 32 h 66"/>
              <a:gd name="T12" fmla="*/ 30 w 62"/>
              <a:gd name="T13" fmla="*/ 32 h 66"/>
              <a:gd name="T14" fmla="*/ 30 w 62"/>
              <a:gd name="T1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" h="66">
                <a:moveTo>
                  <a:pt x="30" y="0"/>
                </a:moveTo>
                <a:lnTo>
                  <a:pt x="0" y="0"/>
                </a:lnTo>
                <a:lnTo>
                  <a:pt x="0" y="32"/>
                </a:lnTo>
                <a:lnTo>
                  <a:pt x="30" y="32"/>
                </a:lnTo>
                <a:lnTo>
                  <a:pt x="61" y="65"/>
                </a:lnTo>
                <a:lnTo>
                  <a:pt x="61" y="32"/>
                </a:lnTo>
                <a:lnTo>
                  <a:pt x="30" y="32"/>
                </a:lnTo>
                <a:lnTo>
                  <a:pt x="30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82" name="Freeform 110"/>
          <p:cNvSpPr>
            <a:spLocks noChangeArrowheads="1"/>
          </p:cNvSpPr>
          <p:nvPr/>
        </p:nvSpPr>
        <p:spPr bwMode="auto">
          <a:xfrm>
            <a:off x="3455988" y="561975"/>
            <a:ext cx="201613" cy="174625"/>
          </a:xfrm>
          <a:custGeom>
            <a:avLst/>
            <a:gdLst>
              <a:gd name="T0" fmla="*/ 409 w 566"/>
              <a:gd name="T1" fmla="*/ 97 h 488"/>
              <a:gd name="T2" fmla="*/ 472 w 566"/>
              <a:gd name="T3" fmla="*/ 130 h 488"/>
              <a:gd name="T4" fmla="*/ 565 w 566"/>
              <a:gd name="T5" fmla="*/ 163 h 488"/>
              <a:gd name="T6" fmla="*/ 534 w 566"/>
              <a:gd name="T7" fmla="*/ 97 h 488"/>
              <a:gd name="T8" fmla="*/ 534 w 566"/>
              <a:gd name="T9" fmla="*/ 0 h 488"/>
              <a:gd name="T10" fmla="*/ 378 w 566"/>
              <a:gd name="T11" fmla="*/ 33 h 488"/>
              <a:gd name="T12" fmla="*/ 314 w 566"/>
              <a:gd name="T13" fmla="*/ 65 h 488"/>
              <a:gd name="T14" fmla="*/ 251 w 566"/>
              <a:gd name="T15" fmla="*/ 65 h 488"/>
              <a:gd name="T16" fmla="*/ 157 w 566"/>
              <a:gd name="T17" fmla="*/ 33 h 488"/>
              <a:gd name="T18" fmla="*/ 95 w 566"/>
              <a:gd name="T19" fmla="*/ 33 h 488"/>
              <a:gd name="T20" fmla="*/ 32 w 566"/>
              <a:gd name="T21" fmla="*/ 65 h 488"/>
              <a:gd name="T22" fmla="*/ 0 w 566"/>
              <a:gd name="T23" fmla="*/ 97 h 488"/>
              <a:gd name="T24" fmla="*/ 0 w 566"/>
              <a:gd name="T25" fmla="*/ 163 h 488"/>
              <a:gd name="T26" fmla="*/ 63 w 566"/>
              <a:gd name="T27" fmla="*/ 228 h 488"/>
              <a:gd name="T28" fmla="*/ 95 w 566"/>
              <a:gd name="T29" fmla="*/ 357 h 488"/>
              <a:gd name="T30" fmla="*/ 126 w 566"/>
              <a:gd name="T31" fmla="*/ 389 h 488"/>
              <a:gd name="T32" fmla="*/ 157 w 566"/>
              <a:gd name="T33" fmla="*/ 325 h 488"/>
              <a:gd name="T34" fmla="*/ 189 w 566"/>
              <a:gd name="T35" fmla="*/ 357 h 488"/>
              <a:gd name="T36" fmla="*/ 220 w 566"/>
              <a:gd name="T37" fmla="*/ 389 h 488"/>
              <a:gd name="T38" fmla="*/ 251 w 566"/>
              <a:gd name="T39" fmla="*/ 455 h 488"/>
              <a:gd name="T40" fmla="*/ 283 w 566"/>
              <a:gd name="T41" fmla="*/ 487 h 488"/>
              <a:gd name="T42" fmla="*/ 283 w 566"/>
              <a:gd name="T43" fmla="*/ 389 h 488"/>
              <a:gd name="T44" fmla="*/ 314 w 566"/>
              <a:gd name="T45" fmla="*/ 423 h 488"/>
              <a:gd name="T46" fmla="*/ 378 w 566"/>
              <a:gd name="T47" fmla="*/ 487 h 488"/>
              <a:gd name="T48" fmla="*/ 409 w 566"/>
              <a:gd name="T49" fmla="*/ 389 h 488"/>
              <a:gd name="T50" fmla="*/ 314 w 566"/>
              <a:gd name="T51" fmla="*/ 260 h 488"/>
              <a:gd name="T52" fmla="*/ 314 w 566"/>
              <a:gd name="T53" fmla="*/ 195 h 488"/>
              <a:gd name="T54" fmla="*/ 409 w 566"/>
              <a:gd name="T55" fmla="*/ 228 h 488"/>
              <a:gd name="T56" fmla="*/ 472 w 566"/>
              <a:gd name="T57" fmla="*/ 195 h 488"/>
              <a:gd name="T58" fmla="*/ 409 w 566"/>
              <a:gd name="T59" fmla="*/ 163 h 488"/>
              <a:gd name="T60" fmla="*/ 378 w 566"/>
              <a:gd name="T61" fmla="*/ 130 h 488"/>
              <a:gd name="T62" fmla="*/ 378 w 566"/>
              <a:gd name="T63" fmla="*/ 97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66" h="488">
                <a:moveTo>
                  <a:pt x="378" y="97"/>
                </a:moveTo>
                <a:lnTo>
                  <a:pt x="409" y="97"/>
                </a:lnTo>
                <a:lnTo>
                  <a:pt x="440" y="130"/>
                </a:lnTo>
                <a:lnTo>
                  <a:pt x="472" y="130"/>
                </a:lnTo>
                <a:lnTo>
                  <a:pt x="534" y="130"/>
                </a:lnTo>
                <a:lnTo>
                  <a:pt x="565" y="163"/>
                </a:lnTo>
                <a:lnTo>
                  <a:pt x="565" y="130"/>
                </a:lnTo>
                <a:lnTo>
                  <a:pt x="534" y="97"/>
                </a:lnTo>
                <a:lnTo>
                  <a:pt x="534" y="33"/>
                </a:lnTo>
                <a:lnTo>
                  <a:pt x="534" y="0"/>
                </a:lnTo>
                <a:lnTo>
                  <a:pt x="378" y="0"/>
                </a:lnTo>
                <a:lnTo>
                  <a:pt x="378" y="33"/>
                </a:lnTo>
                <a:lnTo>
                  <a:pt x="345" y="33"/>
                </a:lnTo>
                <a:lnTo>
                  <a:pt x="314" y="65"/>
                </a:lnTo>
                <a:lnTo>
                  <a:pt x="283" y="65"/>
                </a:lnTo>
                <a:lnTo>
                  <a:pt x="251" y="65"/>
                </a:lnTo>
                <a:lnTo>
                  <a:pt x="189" y="65"/>
                </a:lnTo>
                <a:lnTo>
                  <a:pt x="157" y="33"/>
                </a:lnTo>
                <a:lnTo>
                  <a:pt x="126" y="33"/>
                </a:lnTo>
                <a:lnTo>
                  <a:pt x="95" y="33"/>
                </a:lnTo>
                <a:lnTo>
                  <a:pt x="63" y="65"/>
                </a:lnTo>
                <a:lnTo>
                  <a:pt x="32" y="65"/>
                </a:lnTo>
                <a:lnTo>
                  <a:pt x="0" y="65"/>
                </a:lnTo>
                <a:lnTo>
                  <a:pt x="0" y="97"/>
                </a:lnTo>
                <a:lnTo>
                  <a:pt x="0" y="130"/>
                </a:lnTo>
                <a:lnTo>
                  <a:pt x="0" y="163"/>
                </a:lnTo>
                <a:lnTo>
                  <a:pt x="32" y="195"/>
                </a:lnTo>
                <a:lnTo>
                  <a:pt x="63" y="228"/>
                </a:lnTo>
                <a:lnTo>
                  <a:pt x="63" y="260"/>
                </a:lnTo>
                <a:lnTo>
                  <a:pt x="95" y="357"/>
                </a:lnTo>
                <a:lnTo>
                  <a:pt x="95" y="389"/>
                </a:lnTo>
                <a:lnTo>
                  <a:pt x="126" y="389"/>
                </a:lnTo>
                <a:lnTo>
                  <a:pt x="157" y="357"/>
                </a:lnTo>
                <a:lnTo>
                  <a:pt x="157" y="325"/>
                </a:lnTo>
                <a:lnTo>
                  <a:pt x="189" y="325"/>
                </a:lnTo>
                <a:lnTo>
                  <a:pt x="189" y="357"/>
                </a:lnTo>
                <a:lnTo>
                  <a:pt x="220" y="357"/>
                </a:lnTo>
                <a:lnTo>
                  <a:pt x="220" y="389"/>
                </a:lnTo>
                <a:lnTo>
                  <a:pt x="251" y="423"/>
                </a:lnTo>
                <a:lnTo>
                  <a:pt x="251" y="455"/>
                </a:lnTo>
                <a:lnTo>
                  <a:pt x="251" y="487"/>
                </a:lnTo>
                <a:lnTo>
                  <a:pt x="283" y="487"/>
                </a:lnTo>
                <a:lnTo>
                  <a:pt x="283" y="423"/>
                </a:lnTo>
                <a:lnTo>
                  <a:pt x="283" y="389"/>
                </a:lnTo>
                <a:lnTo>
                  <a:pt x="314" y="389"/>
                </a:lnTo>
                <a:lnTo>
                  <a:pt x="314" y="423"/>
                </a:lnTo>
                <a:lnTo>
                  <a:pt x="345" y="455"/>
                </a:lnTo>
                <a:lnTo>
                  <a:pt x="378" y="487"/>
                </a:lnTo>
                <a:lnTo>
                  <a:pt x="378" y="423"/>
                </a:lnTo>
                <a:lnTo>
                  <a:pt x="409" y="389"/>
                </a:lnTo>
                <a:lnTo>
                  <a:pt x="378" y="357"/>
                </a:lnTo>
                <a:lnTo>
                  <a:pt x="314" y="260"/>
                </a:lnTo>
                <a:lnTo>
                  <a:pt x="314" y="228"/>
                </a:lnTo>
                <a:lnTo>
                  <a:pt x="314" y="195"/>
                </a:lnTo>
                <a:lnTo>
                  <a:pt x="345" y="195"/>
                </a:lnTo>
                <a:lnTo>
                  <a:pt x="409" y="228"/>
                </a:lnTo>
                <a:lnTo>
                  <a:pt x="440" y="228"/>
                </a:lnTo>
                <a:lnTo>
                  <a:pt x="472" y="195"/>
                </a:lnTo>
                <a:lnTo>
                  <a:pt x="440" y="195"/>
                </a:lnTo>
                <a:lnTo>
                  <a:pt x="409" y="163"/>
                </a:lnTo>
                <a:lnTo>
                  <a:pt x="409" y="130"/>
                </a:lnTo>
                <a:lnTo>
                  <a:pt x="378" y="130"/>
                </a:lnTo>
                <a:lnTo>
                  <a:pt x="345" y="97"/>
                </a:lnTo>
                <a:lnTo>
                  <a:pt x="378" y="97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83" name="Freeform 111"/>
          <p:cNvSpPr>
            <a:spLocks noChangeArrowheads="1"/>
          </p:cNvSpPr>
          <p:nvPr/>
        </p:nvSpPr>
        <p:spPr bwMode="auto">
          <a:xfrm>
            <a:off x="3671888" y="561975"/>
            <a:ext cx="33338" cy="22225"/>
          </a:xfrm>
          <a:custGeom>
            <a:avLst/>
            <a:gdLst>
              <a:gd name="T0" fmla="*/ 62 w 95"/>
              <a:gd name="T1" fmla="*/ 0 h 66"/>
              <a:gd name="T2" fmla="*/ 0 w 95"/>
              <a:gd name="T3" fmla="*/ 0 h 66"/>
              <a:gd name="T4" fmla="*/ 30 w 95"/>
              <a:gd name="T5" fmla="*/ 65 h 66"/>
              <a:gd name="T6" fmla="*/ 62 w 95"/>
              <a:gd name="T7" fmla="*/ 65 h 66"/>
              <a:gd name="T8" fmla="*/ 94 w 95"/>
              <a:gd name="T9" fmla="*/ 65 h 66"/>
              <a:gd name="T10" fmla="*/ 62 w 95"/>
              <a:gd name="T11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" h="66">
                <a:moveTo>
                  <a:pt x="62" y="0"/>
                </a:moveTo>
                <a:lnTo>
                  <a:pt x="0" y="0"/>
                </a:lnTo>
                <a:lnTo>
                  <a:pt x="30" y="65"/>
                </a:lnTo>
                <a:lnTo>
                  <a:pt x="62" y="65"/>
                </a:lnTo>
                <a:lnTo>
                  <a:pt x="94" y="65"/>
                </a:lnTo>
                <a:lnTo>
                  <a:pt x="62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84" name="Freeform 112"/>
          <p:cNvSpPr>
            <a:spLocks noChangeArrowheads="1"/>
          </p:cNvSpPr>
          <p:nvPr/>
        </p:nvSpPr>
        <p:spPr bwMode="auto">
          <a:xfrm>
            <a:off x="3638550" y="784225"/>
            <a:ext cx="214313" cy="69850"/>
          </a:xfrm>
          <a:custGeom>
            <a:avLst/>
            <a:gdLst>
              <a:gd name="T0" fmla="*/ 62 w 598"/>
              <a:gd name="T1" fmla="*/ 0 h 198"/>
              <a:gd name="T2" fmla="*/ 31 w 598"/>
              <a:gd name="T3" fmla="*/ 0 h 198"/>
              <a:gd name="T4" fmla="*/ 31 w 598"/>
              <a:gd name="T5" fmla="*/ 33 h 198"/>
              <a:gd name="T6" fmla="*/ 0 w 598"/>
              <a:gd name="T7" fmla="*/ 33 h 198"/>
              <a:gd name="T8" fmla="*/ 0 w 598"/>
              <a:gd name="T9" fmla="*/ 130 h 198"/>
              <a:gd name="T10" fmla="*/ 31 w 598"/>
              <a:gd name="T11" fmla="*/ 130 h 198"/>
              <a:gd name="T12" fmla="*/ 62 w 598"/>
              <a:gd name="T13" fmla="*/ 130 h 198"/>
              <a:gd name="T14" fmla="*/ 188 w 598"/>
              <a:gd name="T15" fmla="*/ 164 h 198"/>
              <a:gd name="T16" fmla="*/ 220 w 598"/>
              <a:gd name="T17" fmla="*/ 164 h 198"/>
              <a:gd name="T18" fmla="*/ 251 w 598"/>
              <a:gd name="T19" fmla="*/ 164 h 198"/>
              <a:gd name="T20" fmla="*/ 251 w 598"/>
              <a:gd name="T21" fmla="*/ 197 h 198"/>
              <a:gd name="T22" fmla="*/ 283 w 598"/>
              <a:gd name="T23" fmla="*/ 197 h 198"/>
              <a:gd name="T24" fmla="*/ 314 w 598"/>
              <a:gd name="T25" fmla="*/ 197 h 198"/>
              <a:gd name="T26" fmla="*/ 376 w 598"/>
              <a:gd name="T27" fmla="*/ 197 h 198"/>
              <a:gd name="T28" fmla="*/ 408 w 598"/>
              <a:gd name="T29" fmla="*/ 164 h 198"/>
              <a:gd name="T30" fmla="*/ 471 w 598"/>
              <a:gd name="T31" fmla="*/ 197 h 198"/>
              <a:gd name="T32" fmla="*/ 502 w 598"/>
              <a:gd name="T33" fmla="*/ 164 h 198"/>
              <a:gd name="T34" fmla="*/ 565 w 598"/>
              <a:gd name="T35" fmla="*/ 164 h 198"/>
              <a:gd name="T36" fmla="*/ 597 w 598"/>
              <a:gd name="T37" fmla="*/ 130 h 198"/>
              <a:gd name="T38" fmla="*/ 597 w 598"/>
              <a:gd name="T39" fmla="*/ 98 h 198"/>
              <a:gd name="T40" fmla="*/ 565 w 598"/>
              <a:gd name="T41" fmla="*/ 98 h 198"/>
              <a:gd name="T42" fmla="*/ 534 w 598"/>
              <a:gd name="T43" fmla="*/ 130 h 198"/>
              <a:gd name="T44" fmla="*/ 534 w 598"/>
              <a:gd name="T45" fmla="*/ 98 h 198"/>
              <a:gd name="T46" fmla="*/ 502 w 598"/>
              <a:gd name="T47" fmla="*/ 130 h 198"/>
              <a:gd name="T48" fmla="*/ 471 w 598"/>
              <a:gd name="T49" fmla="*/ 130 h 198"/>
              <a:gd name="T50" fmla="*/ 471 w 598"/>
              <a:gd name="T51" fmla="*/ 66 h 198"/>
              <a:gd name="T52" fmla="*/ 439 w 598"/>
              <a:gd name="T53" fmla="*/ 66 h 198"/>
              <a:gd name="T54" fmla="*/ 376 w 598"/>
              <a:gd name="T55" fmla="*/ 98 h 198"/>
              <a:gd name="T56" fmla="*/ 314 w 598"/>
              <a:gd name="T57" fmla="*/ 98 h 198"/>
              <a:gd name="T58" fmla="*/ 283 w 598"/>
              <a:gd name="T59" fmla="*/ 98 h 198"/>
              <a:gd name="T60" fmla="*/ 220 w 598"/>
              <a:gd name="T61" fmla="*/ 66 h 198"/>
              <a:gd name="T62" fmla="*/ 188 w 598"/>
              <a:gd name="T63" fmla="*/ 98 h 198"/>
              <a:gd name="T64" fmla="*/ 156 w 598"/>
              <a:gd name="T65" fmla="*/ 98 h 198"/>
              <a:gd name="T66" fmla="*/ 125 w 598"/>
              <a:gd name="T67" fmla="*/ 66 h 198"/>
              <a:gd name="T68" fmla="*/ 125 w 598"/>
              <a:gd name="T69" fmla="*/ 33 h 198"/>
              <a:gd name="T70" fmla="*/ 94 w 598"/>
              <a:gd name="T71" fmla="*/ 33 h 198"/>
              <a:gd name="T72" fmla="*/ 62 w 598"/>
              <a:gd name="T73" fmla="*/ 33 h 198"/>
              <a:gd name="T74" fmla="*/ 62 w 598"/>
              <a:gd name="T75" fmla="*/ 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98" h="198">
                <a:moveTo>
                  <a:pt x="62" y="0"/>
                </a:moveTo>
                <a:lnTo>
                  <a:pt x="31" y="0"/>
                </a:lnTo>
                <a:lnTo>
                  <a:pt x="31" y="33"/>
                </a:lnTo>
                <a:lnTo>
                  <a:pt x="0" y="33"/>
                </a:lnTo>
                <a:lnTo>
                  <a:pt x="0" y="130"/>
                </a:lnTo>
                <a:lnTo>
                  <a:pt x="31" y="130"/>
                </a:lnTo>
                <a:lnTo>
                  <a:pt x="62" y="130"/>
                </a:lnTo>
                <a:lnTo>
                  <a:pt x="188" y="164"/>
                </a:lnTo>
                <a:lnTo>
                  <a:pt x="220" y="164"/>
                </a:lnTo>
                <a:lnTo>
                  <a:pt x="251" y="164"/>
                </a:lnTo>
                <a:lnTo>
                  <a:pt x="251" y="197"/>
                </a:lnTo>
                <a:lnTo>
                  <a:pt x="283" y="197"/>
                </a:lnTo>
                <a:lnTo>
                  <a:pt x="314" y="197"/>
                </a:lnTo>
                <a:lnTo>
                  <a:pt x="376" y="197"/>
                </a:lnTo>
                <a:lnTo>
                  <a:pt x="408" y="164"/>
                </a:lnTo>
                <a:lnTo>
                  <a:pt x="471" y="197"/>
                </a:lnTo>
                <a:lnTo>
                  <a:pt x="502" y="164"/>
                </a:lnTo>
                <a:lnTo>
                  <a:pt x="565" y="164"/>
                </a:lnTo>
                <a:lnTo>
                  <a:pt x="597" y="130"/>
                </a:lnTo>
                <a:lnTo>
                  <a:pt x="597" y="98"/>
                </a:lnTo>
                <a:lnTo>
                  <a:pt x="565" y="98"/>
                </a:lnTo>
                <a:lnTo>
                  <a:pt x="534" y="130"/>
                </a:lnTo>
                <a:lnTo>
                  <a:pt x="534" y="98"/>
                </a:lnTo>
                <a:lnTo>
                  <a:pt x="502" y="130"/>
                </a:lnTo>
                <a:lnTo>
                  <a:pt x="471" y="130"/>
                </a:lnTo>
                <a:lnTo>
                  <a:pt x="471" y="66"/>
                </a:lnTo>
                <a:lnTo>
                  <a:pt x="439" y="66"/>
                </a:lnTo>
                <a:lnTo>
                  <a:pt x="376" y="98"/>
                </a:lnTo>
                <a:lnTo>
                  <a:pt x="314" y="98"/>
                </a:lnTo>
                <a:lnTo>
                  <a:pt x="283" y="98"/>
                </a:lnTo>
                <a:lnTo>
                  <a:pt x="220" y="66"/>
                </a:lnTo>
                <a:lnTo>
                  <a:pt x="188" y="98"/>
                </a:lnTo>
                <a:lnTo>
                  <a:pt x="156" y="98"/>
                </a:lnTo>
                <a:lnTo>
                  <a:pt x="125" y="66"/>
                </a:lnTo>
                <a:lnTo>
                  <a:pt x="125" y="33"/>
                </a:lnTo>
                <a:lnTo>
                  <a:pt x="94" y="33"/>
                </a:lnTo>
                <a:lnTo>
                  <a:pt x="62" y="33"/>
                </a:lnTo>
                <a:lnTo>
                  <a:pt x="62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85" name="Freeform 113"/>
          <p:cNvSpPr>
            <a:spLocks noChangeArrowheads="1"/>
          </p:cNvSpPr>
          <p:nvPr/>
        </p:nvSpPr>
        <p:spPr bwMode="auto">
          <a:xfrm>
            <a:off x="3932238" y="714375"/>
            <a:ext cx="55563" cy="57150"/>
          </a:xfrm>
          <a:custGeom>
            <a:avLst/>
            <a:gdLst>
              <a:gd name="T0" fmla="*/ 0 w 159"/>
              <a:gd name="T1" fmla="*/ 64 h 164"/>
              <a:gd name="T2" fmla="*/ 31 w 159"/>
              <a:gd name="T3" fmla="*/ 97 h 164"/>
              <a:gd name="T4" fmla="*/ 31 w 159"/>
              <a:gd name="T5" fmla="*/ 130 h 164"/>
              <a:gd name="T6" fmla="*/ 31 w 159"/>
              <a:gd name="T7" fmla="*/ 163 h 164"/>
              <a:gd name="T8" fmla="*/ 63 w 159"/>
              <a:gd name="T9" fmla="*/ 130 h 164"/>
              <a:gd name="T10" fmla="*/ 126 w 159"/>
              <a:gd name="T11" fmla="*/ 97 h 164"/>
              <a:gd name="T12" fmla="*/ 126 w 159"/>
              <a:gd name="T13" fmla="*/ 32 h 164"/>
              <a:gd name="T14" fmla="*/ 158 w 159"/>
              <a:gd name="T15" fmla="*/ 0 h 164"/>
              <a:gd name="T16" fmla="*/ 126 w 159"/>
              <a:gd name="T17" fmla="*/ 0 h 164"/>
              <a:gd name="T18" fmla="*/ 63 w 159"/>
              <a:gd name="T19" fmla="*/ 0 h 164"/>
              <a:gd name="T20" fmla="*/ 63 w 159"/>
              <a:gd name="T21" fmla="*/ 32 h 164"/>
              <a:gd name="T22" fmla="*/ 31 w 159"/>
              <a:gd name="T23" fmla="*/ 32 h 164"/>
              <a:gd name="T24" fmla="*/ 31 w 159"/>
              <a:gd name="T25" fmla="*/ 64 h 164"/>
              <a:gd name="T26" fmla="*/ 0 w 159"/>
              <a:gd name="T27" fmla="*/ 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9" h="164">
                <a:moveTo>
                  <a:pt x="0" y="64"/>
                </a:moveTo>
                <a:lnTo>
                  <a:pt x="31" y="97"/>
                </a:lnTo>
                <a:lnTo>
                  <a:pt x="31" y="130"/>
                </a:lnTo>
                <a:lnTo>
                  <a:pt x="31" y="163"/>
                </a:lnTo>
                <a:lnTo>
                  <a:pt x="63" y="130"/>
                </a:lnTo>
                <a:lnTo>
                  <a:pt x="126" y="97"/>
                </a:lnTo>
                <a:lnTo>
                  <a:pt x="126" y="32"/>
                </a:lnTo>
                <a:lnTo>
                  <a:pt x="158" y="0"/>
                </a:lnTo>
                <a:lnTo>
                  <a:pt x="126" y="0"/>
                </a:lnTo>
                <a:lnTo>
                  <a:pt x="63" y="0"/>
                </a:lnTo>
                <a:lnTo>
                  <a:pt x="63" y="32"/>
                </a:lnTo>
                <a:lnTo>
                  <a:pt x="31" y="32"/>
                </a:lnTo>
                <a:lnTo>
                  <a:pt x="31" y="64"/>
                </a:lnTo>
                <a:lnTo>
                  <a:pt x="0" y="64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86" name="Freeform 114"/>
          <p:cNvSpPr>
            <a:spLocks noChangeArrowheads="1"/>
          </p:cNvSpPr>
          <p:nvPr/>
        </p:nvSpPr>
        <p:spPr bwMode="auto">
          <a:xfrm>
            <a:off x="336550" y="562198"/>
            <a:ext cx="1479550" cy="841375"/>
          </a:xfrm>
          <a:custGeom>
            <a:avLst/>
            <a:gdLst>
              <a:gd name="T0" fmla="*/ 2763 w 4115"/>
              <a:gd name="T1" fmla="*/ 33 h 2341"/>
              <a:gd name="T2" fmla="*/ 2826 w 4115"/>
              <a:gd name="T3" fmla="*/ 97 h 2341"/>
              <a:gd name="T4" fmla="*/ 2857 w 4115"/>
              <a:gd name="T5" fmla="*/ 33 h 2341"/>
              <a:gd name="T6" fmla="*/ 2888 w 4115"/>
              <a:gd name="T7" fmla="*/ 65 h 2341"/>
              <a:gd name="T8" fmla="*/ 2951 w 4115"/>
              <a:gd name="T9" fmla="*/ 130 h 2341"/>
              <a:gd name="T10" fmla="*/ 2951 w 4115"/>
              <a:gd name="T11" fmla="*/ 260 h 2341"/>
              <a:gd name="T12" fmla="*/ 3015 w 4115"/>
              <a:gd name="T13" fmla="*/ 357 h 2341"/>
              <a:gd name="T14" fmla="*/ 3077 w 4115"/>
              <a:gd name="T15" fmla="*/ 423 h 2341"/>
              <a:gd name="T16" fmla="*/ 3140 w 4115"/>
              <a:gd name="T17" fmla="*/ 389 h 2341"/>
              <a:gd name="T18" fmla="*/ 3170 w 4115"/>
              <a:gd name="T19" fmla="*/ 325 h 2341"/>
              <a:gd name="T20" fmla="*/ 3266 w 4115"/>
              <a:gd name="T21" fmla="*/ 293 h 2341"/>
              <a:gd name="T22" fmla="*/ 3329 w 4115"/>
              <a:gd name="T23" fmla="*/ 260 h 2341"/>
              <a:gd name="T24" fmla="*/ 3484 w 4115"/>
              <a:gd name="T25" fmla="*/ 260 h 2341"/>
              <a:gd name="T26" fmla="*/ 3642 w 4115"/>
              <a:gd name="T27" fmla="*/ 293 h 2341"/>
              <a:gd name="T28" fmla="*/ 3704 w 4115"/>
              <a:gd name="T29" fmla="*/ 260 h 2341"/>
              <a:gd name="T30" fmla="*/ 3799 w 4115"/>
              <a:gd name="T31" fmla="*/ 260 h 2341"/>
              <a:gd name="T32" fmla="*/ 3862 w 4115"/>
              <a:gd name="T33" fmla="*/ 293 h 2341"/>
              <a:gd name="T34" fmla="*/ 3892 w 4115"/>
              <a:gd name="T35" fmla="*/ 163 h 2341"/>
              <a:gd name="T36" fmla="*/ 3987 w 4115"/>
              <a:gd name="T37" fmla="*/ 97 h 2341"/>
              <a:gd name="T38" fmla="*/ 4082 w 4115"/>
              <a:gd name="T39" fmla="*/ 65 h 2341"/>
              <a:gd name="T40" fmla="*/ 4114 w 4115"/>
              <a:gd name="T41" fmla="*/ 33 h 2341"/>
              <a:gd name="T42" fmla="*/ 2763 w 4115"/>
              <a:gd name="T43" fmla="*/ 0 h 2341"/>
              <a:gd name="T44" fmla="*/ 94 w 4115"/>
              <a:gd name="T45" fmla="*/ 2080 h 2341"/>
              <a:gd name="T46" fmla="*/ 157 w 4115"/>
              <a:gd name="T47" fmla="*/ 2080 h 2341"/>
              <a:gd name="T48" fmla="*/ 157 w 4115"/>
              <a:gd name="T49" fmla="*/ 2014 h 2341"/>
              <a:gd name="T50" fmla="*/ 94 w 4115"/>
              <a:gd name="T51" fmla="*/ 2014 h 2341"/>
              <a:gd name="T52" fmla="*/ 0 w 4115"/>
              <a:gd name="T53" fmla="*/ 2306 h 2341"/>
              <a:gd name="T54" fmla="*/ 31 w 4115"/>
              <a:gd name="T55" fmla="*/ 2340 h 2341"/>
              <a:gd name="T56" fmla="*/ 62 w 4115"/>
              <a:gd name="T57" fmla="*/ 2306 h 2341"/>
              <a:gd name="T58" fmla="*/ 62 w 4115"/>
              <a:gd name="T59" fmla="*/ 2274 h 2341"/>
              <a:gd name="T60" fmla="*/ 220 w 4115"/>
              <a:gd name="T61" fmla="*/ 2176 h 2341"/>
              <a:gd name="T62" fmla="*/ 220 w 4115"/>
              <a:gd name="T63" fmla="*/ 2209 h 2341"/>
              <a:gd name="T64" fmla="*/ 251 w 4115"/>
              <a:gd name="T65" fmla="*/ 2241 h 2341"/>
              <a:gd name="T66" fmla="*/ 220 w 4115"/>
              <a:gd name="T67" fmla="*/ 2176 h 2341"/>
              <a:gd name="T68" fmla="*/ 314 w 4115"/>
              <a:gd name="T69" fmla="*/ 2209 h 2341"/>
              <a:gd name="T70" fmla="*/ 376 w 4115"/>
              <a:gd name="T71" fmla="*/ 2241 h 2341"/>
              <a:gd name="T72" fmla="*/ 409 w 4115"/>
              <a:gd name="T73" fmla="*/ 2209 h 2341"/>
              <a:gd name="T74" fmla="*/ 440 w 4115"/>
              <a:gd name="T75" fmla="*/ 2176 h 2341"/>
              <a:gd name="T76" fmla="*/ 440 w 4115"/>
              <a:gd name="T77" fmla="*/ 2111 h 2341"/>
              <a:gd name="T78" fmla="*/ 345 w 4115"/>
              <a:gd name="T79" fmla="*/ 2143 h 2341"/>
              <a:gd name="T80" fmla="*/ 314 w 4115"/>
              <a:gd name="T81" fmla="*/ 2176 h 2341"/>
              <a:gd name="T82" fmla="*/ 533 w 4115"/>
              <a:gd name="T83" fmla="*/ 2306 h 2341"/>
              <a:gd name="T84" fmla="*/ 597 w 4115"/>
              <a:gd name="T85" fmla="*/ 2340 h 2341"/>
              <a:gd name="T86" fmla="*/ 628 w 4115"/>
              <a:gd name="T87" fmla="*/ 2274 h 2341"/>
              <a:gd name="T88" fmla="*/ 565 w 4115"/>
              <a:gd name="T89" fmla="*/ 2241 h 2341"/>
              <a:gd name="T90" fmla="*/ 502 w 4115"/>
              <a:gd name="T91" fmla="*/ 2274 h 2341"/>
              <a:gd name="T92" fmla="*/ 847 w 4115"/>
              <a:gd name="T93" fmla="*/ 2306 h 2341"/>
              <a:gd name="T94" fmla="*/ 942 w 4115"/>
              <a:gd name="T95" fmla="*/ 2241 h 2341"/>
              <a:gd name="T96" fmla="*/ 973 w 4115"/>
              <a:gd name="T97" fmla="*/ 2143 h 2341"/>
              <a:gd name="T98" fmla="*/ 942 w 4115"/>
              <a:gd name="T99" fmla="*/ 2111 h 2341"/>
              <a:gd name="T100" fmla="*/ 911 w 4115"/>
              <a:gd name="T101" fmla="*/ 2176 h 2341"/>
              <a:gd name="T102" fmla="*/ 879 w 4115"/>
              <a:gd name="T103" fmla="*/ 2241 h 2341"/>
              <a:gd name="T104" fmla="*/ 816 w 4115"/>
              <a:gd name="T105" fmla="*/ 2274 h 2341"/>
              <a:gd name="T106" fmla="*/ 1036 w 4115"/>
              <a:gd name="T107" fmla="*/ 2014 h 2341"/>
              <a:gd name="T108" fmla="*/ 1005 w 4115"/>
              <a:gd name="T109" fmla="*/ 2080 h 2341"/>
              <a:gd name="T110" fmla="*/ 1067 w 4115"/>
              <a:gd name="T111" fmla="*/ 2047 h 2341"/>
              <a:gd name="T112" fmla="*/ 1067 w 4115"/>
              <a:gd name="T113" fmla="*/ 1981 h 2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115" h="2341">
                <a:moveTo>
                  <a:pt x="2763" y="0"/>
                </a:moveTo>
                <a:lnTo>
                  <a:pt x="2763" y="33"/>
                </a:lnTo>
                <a:lnTo>
                  <a:pt x="2763" y="65"/>
                </a:lnTo>
                <a:lnTo>
                  <a:pt x="2826" y="97"/>
                </a:lnTo>
                <a:lnTo>
                  <a:pt x="2857" y="65"/>
                </a:lnTo>
                <a:lnTo>
                  <a:pt x="2857" y="33"/>
                </a:lnTo>
                <a:lnTo>
                  <a:pt x="2888" y="33"/>
                </a:lnTo>
                <a:lnTo>
                  <a:pt x="2888" y="65"/>
                </a:lnTo>
                <a:lnTo>
                  <a:pt x="2888" y="97"/>
                </a:lnTo>
                <a:lnTo>
                  <a:pt x="2951" y="130"/>
                </a:lnTo>
                <a:lnTo>
                  <a:pt x="2951" y="195"/>
                </a:lnTo>
                <a:lnTo>
                  <a:pt x="2951" y="260"/>
                </a:lnTo>
                <a:lnTo>
                  <a:pt x="2982" y="325"/>
                </a:lnTo>
                <a:lnTo>
                  <a:pt x="3015" y="357"/>
                </a:lnTo>
                <a:lnTo>
                  <a:pt x="3077" y="389"/>
                </a:lnTo>
                <a:lnTo>
                  <a:pt x="3077" y="423"/>
                </a:lnTo>
                <a:lnTo>
                  <a:pt x="3109" y="423"/>
                </a:lnTo>
                <a:lnTo>
                  <a:pt x="3140" y="389"/>
                </a:lnTo>
                <a:lnTo>
                  <a:pt x="3140" y="325"/>
                </a:lnTo>
                <a:lnTo>
                  <a:pt x="3170" y="325"/>
                </a:lnTo>
                <a:lnTo>
                  <a:pt x="3233" y="293"/>
                </a:lnTo>
                <a:lnTo>
                  <a:pt x="3266" y="293"/>
                </a:lnTo>
                <a:lnTo>
                  <a:pt x="3297" y="293"/>
                </a:lnTo>
                <a:lnTo>
                  <a:pt x="3329" y="260"/>
                </a:lnTo>
                <a:lnTo>
                  <a:pt x="3360" y="260"/>
                </a:lnTo>
                <a:lnTo>
                  <a:pt x="3484" y="260"/>
                </a:lnTo>
                <a:lnTo>
                  <a:pt x="3611" y="260"/>
                </a:lnTo>
                <a:lnTo>
                  <a:pt x="3642" y="293"/>
                </a:lnTo>
                <a:lnTo>
                  <a:pt x="3673" y="293"/>
                </a:lnTo>
                <a:lnTo>
                  <a:pt x="3704" y="260"/>
                </a:lnTo>
                <a:lnTo>
                  <a:pt x="3736" y="260"/>
                </a:lnTo>
                <a:lnTo>
                  <a:pt x="3799" y="260"/>
                </a:lnTo>
                <a:lnTo>
                  <a:pt x="3831" y="293"/>
                </a:lnTo>
                <a:lnTo>
                  <a:pt x="3862" y="293"/>
                </a:lnTo>
                <a:lnTo>
                  <a:pt x="3892" y="195"/>
                </a:lnTo>
                <a:lnTo>
                  <a:pt x="3892" y="163"/>
                </a:lnTo>
                <a:lnTo>
                  <a:pt x="3956" y="130"/>
                </a:lnTo>
                <a:lnTo>
                  <a:pt x="3987" y="97"/>
                </a:lnTo>
                <a:lnTo>
                  <a:pt x="4019" y="65"/>
                </a:lnTo>
                <a:lnTo>
                  <a:pt x="4082" y="65"/>
                </a:lnTo>
                <a:lnTo>
                  <a:pt x="4114" y="65"/>
                </a:lnTo>
                <a:lnTo>
                  <a:pt x="4114" y="33"/>
                </a:lnTo>
                <a:lnTo>
                  <a:pt x="4114" y="0"/>
                </a:lnTo>
                <a:lnTo>
                  <a:pt x="2763" y="0"/>
                </a:lnTo>
                <a:close/>
                <a:moveTo>
                  <a:pt x="94" y="2047"/>
                </a:moveTo>
                <a:lnTo>
                  <a:pt x="94" y="2080"/>
                </a:lnTo>
                <a:lnTo>
                  <a:pt x="125" y="2111"/>
                </a:lnTo>
                <a:lnTo>
                  <a:pt x="157" y="2080"/>
                </a:lnTo>
                <a:lnTo>
                  <a:pt x="157" y="2047"/>
                </a:lnTo>
                <a:lnTo>
                  <a:pt x="157" y="2014"/>
                </a:lnTo>
                <a:lnTo>
                  <a:pt x="125" y="2014"/>
                </a:lnTo>
                <a:lnTo>
                  <a:pt x="94" y="2014"/>
                </a:lnTo>
                <a:lnTo>
                  <a:pt x="94" y="2047"/>
                </a:lnTo>
                <a:close/>
                <a:moveTo>
                  <a:pt x="0" y="2306"/>
                </a:moveTo>
                <a:lnTo>
                  <a:pt x="0" y="2340"/>
                </a:lnTo>
                <a:lnTo>
                  <a:pt x="31" y="2340"/>
                </a:lnTo>
                <a:lnTo>
                  <a:pt x="62" y="2340"/>
                </a:lnTo>
                <a:lnTo>
                  <a:pt x="62" y="2306"/>
                </a:lnTo>
                <a:lnTo>
                  <a:pt x="94" y="2306"/>
                </a:lnTo>
                <a:lnTo>
                  <a:pt x="62" y="2274"/>
                </a:lnTo>
                <a:lnTo>
                  <a:pt x="0" y="2306"/>
                </a:lnTo>
                <a:close/>
                <a:moveTo>
                  <a:pt x="220" y="2176"/>
                </a:moveTo>
                <a:lnTo>
                  <a:pt x="188" y="2209"/>
                </a:lnTo>
                <a:lnTo>
                  <a:pt x="220" y="2209"/>
                </a:lnTo>
                <a:lnTo>
                  <a:pt x="220" y="2241"/>
                </a:lnTo>
                <a:lnTo>
                  <a:pt x="251" y="2241"/>
                </a:lnTo>
                <a:lnTo>
                  <a:pt x="251" y="2209"/>
                </a:lnTo>
                <a:lnTo>
                  <a:pt x="220" y="2176"/>
                </a:lnTo>
                <a:close/>
                <a:moveTo>
                  <a:pt x="314" y="2176"/>
                </a:moveTo>
                <a:lnTo>
                  <a:pt x="314" y="2209"/>
                </a:lnTo>
                <a:lnTo>
                  <a:pt x="345" y="2241"/>
                </a:lnTo>
                <a:lnTo>
                  <a:pt x="376" y="2241"/>
                </a:lnTo>
                <a:lnTo>
                  <a:pt x="409" y="2241"/>
                </a:lnTo>
                <a:lnTo>
                  <a:pt x="409" y="2209"/>
                </a:lnTo>
                <a:lnTo>
                  <a:pt x="409" y="2176"/>
                </a:lnTo>
                <a:lnTo>
                  <a:pt x="440" y="2176"/>
                </a:lnTo>
                <a:lnTo>
                  <a:pt x="440" y="2143"/>
                </a:lnTo>
                <a:lnTo>
                  <a:pt x="440" y="2111"/>
                </a:lnTo>
                <a:lnTo>
                  <a:pt x="376" y="2143"/>
                </a:lnTo>
                <a:lnTo>
                  <a:pt x="345" y="2143"/>
                </a:lnTo>
                <a:lnTo>
                  <a:pt x="314" y="2143"/>
                </a:lnTo>
                <a:lnTo>
                  <a:pt x="314" y="2176"/>
                </a:lnTo>
                <a:close/>
                <a:moveTo>
                  <a:pt x="502" y="2274"/>
                </a:moveTo>
                <a:lnTo>
                  <a:pt x="533" y="2306"/>
                </a:lnTo>
                <a:lnTo>
                  <a:pt x="565" y="2340"/>
                </a:lnTo>
                <a:lnTo>
                  <a:pt x="597" y="2340"/>
                </a:lnTo>
                <a:lnTo>
                  <a:pt x="628" y="2306"/>
                </a:lnTo>
                <a:lnTo>
                  <a:pt x="628" y="2274"/>
                </a:lnTo>
                <a:lnTo>
                  <a:pt x="597" y="2241"/>
                </a:lnTo>
                <a:lnTo>
                  <a:pt x="565" y="2241"/>
                </a:lnTo>
                <a:lnTo>
                  <a:pt x="533" y="2274"/>
                </a:lnTo>
                <a:lnTo>
                  <a:pt x="502" y="2274"/>
                </a:lnTo>
                <a:close/>
                <a:moveTo>
                  <a:pt x="816" y="2274"/>
                </a:moveTo>
                <a:lnTo>
                  <a:pt x="847" y="2306"/>
                </a:lnTo>
                <a:lnTo>
                  <a:pt x="911" y="2274"/>
                </a:lnTo>
                <a:lnTo>
                  <a:pt x="942" y="2241"/>
                </a:lnTo>
                <a:lnTo>
                  <a:pt x="973" y="2209"/>
                </a:lnTo>
                <a:lnTo>
                  <a:pt x="973" y="2143"/>
                </a:lnTo>
                <a:lnTo>
                  <a:pt x="973" y="2111"/>
                </a:lnTo>
                <a:lnTo>
                  <a:pt x="942" y="2111"/>
                </a:lnTo>
                <a:lnTo>
                  <a:pt x="911" y="2143"/>
                </a:lnTo>
                <a:lnTo>
                  <a:pt x="911" y="2176"/>
                </a:lnTo>
                <a:lnTo>
                  <a:pt x="879" y="2209"/>
                </a:lnTo>
                <a:lnTo>
                  <a:pt x="879" y="2241"/>
                </a:lnTo>
                <a:lnTo>
                  <a:pt x="847" y="2274"/>
                </a:lnTo>
                <a:lnTo>
                  <a:pt x="816" y="2274"/>
                </a:lnTo>
                <a:close/>
                <a:moveTo>
                  <a:pt x="1067" y="1981"/>
                </a:moveTo>
                <a:lnTo>
                  <a:pt x="1036" y="2014"/>
                </a:lnTo>
                <a:lnTo>
                  <a:pt x="1005" y="2047"/>
                </a:lnTo>
                <a:lnTo>
                  <a:pt x="1005" y="2080"/>
                </a:lnTo>
                <a:lnTo>
                  <a:pt x="1036" y="2080"/>
                </a:lnTo>
                <a:lnTo>
                  <a:pt x="1067" y="2047"/>
                </a:lnTo>
                <a:lnTo>
                  <a:pt x="1099" y="2014"/>
                </a:lnTo>
                <a:lnTo>
                  <a:pt x="1067" y="1981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87" name="Freeform 115"/>
          <p:cNvSpPr>
            <a:spLocks noChangeArrowheads="1"/>
          </p:cNvSpPr>
          <p:nvPr/>
        </p:nvSpPr>
        <p:spPr bwMode="auto">
          <a:xfrm>
            <a:off x="1331913" y="561975"/>
            <a:ext cx="485775" cy="150813"/>
          </a:xfrm>
          <a:custGeom>
            <a:avLst/>
            <a:gdLst>
              <a:gd name="T0" fmla="*/ 0 w 1352"/>
              <a:gd name="T1" fmla="*/ 0 h 424"/>
              <a:gd name="T2" fmla="*/ 0 w 1352"/>
              <a:gd name="T3" fmla="*/ 33 h 424"/>
              <a:gd name="T4" fmla="*/ 0 w 1352"/>
              <a:gd name="T5" fmla="*/ 65 h 424"/>
              <a:gd name="T6" fmla="*/ 63 w 1352"/>
              <a:gd name="T7" fmla="*/ 97 h 424"/>
              <a:gd name="T8" fmla="*/ 94 w 1352"/>
              <a:gd name="T9" fmla="*/ 65 h 424"/>
              <a:gd name="T10" fmla="*/ 94 w 1352"/>
              <a:gd name="T11" fmla="*/ 33 h 424"/>
              <a:gd name="T12" fmla="*/ 125 w 1352"/>
              <a:gd name="T13" fmla="*/ 33 h 424"/>
              <a:gd name="T14" fmla="*/ 125 w 1352"/>
              <a:gd name="T15" fmla="*/ 65 h 424"/>
              <a:gd name="T16" fmla="*/ 125 w 1352"/>
              <a:gd name="T17" fmla="*/ 97 h 424"/>
              <a:gd name="T18" fmla="*/ 189 w 1352"/>
              <a:gd name="T19" fmla="*/ 130 h 424"/>
              <a:gd name="T20" fmla="*/ 189 w 1352"/>
              <a:gd name="T21" fmla="*/ 195 h 424"/>
              <a:gd name="T22" fmla="*/ 189 w 1352"/>
              <a:gd name="T23" fmla="*/ 260 h 424"/>
              <a:gd name="T24" fmla="*/ 220 w 1352"/>
              <a:gd name="T25" fmla="*/ 325 h 424"/>
              <a:gd name="T26" fmla="*/ 252 w 1352"/>
              <a:gd name="T27" fmla="*/ 357 h 424"/>
              <a:gd name="T28" fmla="*/ 314 w 1352"/>
              <a:gd name="T29" fmla="*/ 389 h 424"/>
              <a:gd name="T30" fmla="*/ 314 w 1352"/>
              <a:gd name="T31" fmla="*/ 423 h 424"/>
              <a:gd name="T32" fmla="*/ 346 w 1352"/>
              <a:gd name="T33" fmla="*/ 423 h 424"/>
              <a:gd name="T34" fmla="*/ 377 w 1352"/>
              <a:gd name="T35" fmla="*/ 389 h 424"/>
              <a:gd name="T36" fmla="*/ 377 w 1352"/>
              <a:gd name="T37" fmla="*/ 325 h 424"/>
              <a:gd name="T38" fmla="*/ 408 w 1352"/>
              <a:gd name="T39" fmla="*/ 325 h 424"/>
              <a:gd name="T40" fmla="*/ 471 w 1352"/>
              <a:gd name="T41" fmla="*/ 293 h 424"/>
              <a:gd name="T42" fmla="*/ 503 w 1352"/>
              <a:gd name="T43" fmla="*/ 293 h 424"/>
              <a:gd name="T44" fmla="*/ 534 w 1352"/>
              <a:gd name="T45" fmla="*/ 293 h 424"/>
              <a:gd name="T46" fmla="*/ 566 w 1352"/>
              <a:gd name="T47" fmla="*/ 260 h 424"/>
              <a:gd name="T48" fmla="*/ 597 w 1352"/>
              <a:gd name="T49" fmla="*/ 260 h 424"/>
              <a:gd name="T50" fmla="*/ 722 w 1352"/>
              <a:gd name="T51" fmla="*/ 260 h 424"/>
              <a:gd name="T52" fmla="*/ 848 w 1352"/>
              <a:gd name="T53" fmla="*/ 260 h 424"/>
              <a:gd name="T54" fmla="*/ 879 w 1352"/>
              <a:gd name="T55" fmla="*/ 293 h 424"/>
              <a:gd name="T56" fmla="*/ 911 w 1352"/>
              <a:gd name="T57" fmla="*/ 293 h 424"/>
              <a:gd name="T58" fmla="*/ 942 w 1352"/>
              <a:gd name="T59" fmla="*/ 260 h 424"/>
              <a:gd name="T60" fmla="*/ 974 w 1352"/>
              <a:gd name="T61" fmla="*/ 260 h 424"/>
              <a:gd name="T62" fmla="*/ 1036 w 1352"/>
              <a:gd name="T63" fmla="*/ 260 h 424"/>
              <a:gd name="T64" fmla="*/ 1068 w 1352"/>
              <a:gd name="T65" fmla="*/ 293 h 424"/>
              <a:gd name="T66" fmla="*/ 1099 w 1352"/>
              <a:gd name="T67" fmla="*/ 293 h 424"/>
              <a:gd name="T68" fmla="*/ 1129 w 1352"/>
              <a:gd name="T69" fmla="*/ 195 h 424"/>
              <a:gd name="T70" fmla="*/ 1129 w 1352"/>
              <a:gd name="T71" fmla="*/ 163 h 424"/>
              <a:gd name="T72" fmla="*/ 1194 w 1352"/>
              <a:gd name="T73" fmla="*/ 130 h 424"/>
              <a:gd name="T74" fmla="*/ 1225 w 1352"/>
              <a:gd name="T75" fmla="*/ 97 h 424"/>
              <a:gd name="T76" fmla="*/ 1257 w 1352"/>
              <a:gd name="T77" fmla="*/ 65 h 424"/>
              <a:gd name="T78" fmla="*/ 1319 w 1352"/>
              <a:gd name="T79" fmla="*/ 65 h 424"/>
              <a:gd name="T80" fmla="*/ 1351 w 1352"/>
              <a:gd name="T81" fmla="*/ 65 h 424"/>
              <a:gd name="T82" fmla="*/ 1351 w 1352"/>
              <a:gd name="T83" fmla="*/ 33 h 424"/>
              <a:gd name="T84" fmla="*/ 1351 w 1352"/>
              <a:gd name="T85" fmla="*/ 0 h 424"/>
              <a:gd name="T86" fmla="*/ 0 w 1352"/>
              <a:gd name="T87" fmla="*/ 0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52" h="424">
                <a:moveTo>
                  <a:pt x="0" y="0"/>
                </a:moveTo>
                <a:lnTo>
                  <a:pt x="0" y="33"/>
                </a:lnTo>
                <a:lnTo>
                  <a:pt x="0" y="65"/>
                </a:lnTo>
                <a:lnTo>
                  <a:pt x="63" y="97"/>
                </a:lnTo>
                <a:lnTo>
                  <a:pt x="94" y="65"/>
                </a:lnTo>
                <a:lnTo>
                  <a:pt x="94" y="33"/>
                </a:lnTo>
                <a:lnTo>
                  <a:pt x="125" y="33"/>
                </a:lnTo>
                <a:lnTo>
                  <a:pt x="125" y="65"/>
                </a:lnTo>
                <a:lnTo>
                  <a:pt x="125" y="97"/>
                </a:lnTo>
                <a:lnTo>
                  <a:pt x="189" y="130"/>
                </a:lnTo>
                <a:lnTo>
                  <a:pt x="189" y="195"/>
                </a:lnTo>
                <a:lnTo>
                  <a:pt x="189" y="260"/>
                </a:lnTo>
                <a:lnTo>
                  <a:pt x="220" y="325"/>
                </a:lnTo>
                <a:lnTo>
                  <a:pt x="252" y="357"/>
                </a:lnTo>
                <a:lnTo>
                  <a:pt x="314" y="389"/>
                </a:lnTo>
                <a:lnTo>
                  <a:pt x="314" y="423"/>
                </a:lnTo>
                <a:lnTo>
                  <a:pt x="346" y="423"/>
                </a:lnTo>
                <a:lnTo>
                  <a:pt x="377" y="389"/>
                </a:lnTo>
                <a:lnTo>
                  <a:pt x="377" y="325"/>
                </a:lnTo>
                <a:lnTo>
                  <a:pt x="408" y="325"/>
                </a:lnTo>
                <a:lnTo>
                  <a:pt x="471" y="293"/>
                </a:lnTo>
                <a:lnTo>
                  <a:pt x="503" y="293"/>
                </a:lnTo>
                <a:lnTo>
                  <a:pt x="534" y="293"/>
                </a:lnTo>
                <a:lnTo>
                  <a:pt x="566" y="260"/>
                </a:lnTo>
                <a:lnTo>
                  <a:pt x="597" y="260"/>
                </a:lnTo>
                <a:lnTo>
                  <a:pt x="722" y="260"/>
                </a:lnTo>
                <a:lnTo>
                  <a:pt x="848" y="260"/>
                </a:lnTo>
                <a:lnTo>
                  <a:pt x="879" y="293"/>
                </a:lnTo>
                <a:lnTo>
                  <a:pt x="911" y="293"/>
                </a:lnTo>
                <a:lnTo>
                  <a:pt x="942" y="260"/>
                </a:lnTo>
                <a:lnTo>
                  <a:pt x="974" y="260"/>
                </a:lnTo>
                <a:lnTo>
                  <a:pt x="1036" y="260"/>
                </a:lnTo>
                <a:lnTo>
                  <a:pt x="1068" y="293"/>
                </a:lnTo>
                <a:lnTo>
                  <a:pt x="1099" y="293"/>
                </a:lnTo>
                <a:lnTo>
                  <a:pt x="1129" y="195"/>
                </a:lnTo>
                <a:lnTo>
                  <a:pt x="1129" y="163"/>
                </a:lnTo>
                <a:lnTo>
                  <a:pt x="1194" y="130"/>
                </a:lnTo>
                <a:lnTo>
                  <a:pt x="1225" y="97"/>
                </a:lnTo>
                <a:lnTo>
                  <a:pt x="1257" y="65"/>
                </a:lnTo>
                <a:lnTo>
                  <a:pt x="1319" y="65"/>
                </a:lnTo>
                <a:lnTo>
                  <a:pt x="1351" y="65"/>
                </a:lnTo>
                <a:lnTo>
                  <a:pt x="1351" y="33"/>
                </a:lnTo>
                <a:lnTo>
                  <a:pt x="1351" y="0"/>
                </a:lnTo>
                <a:lnTo>
                  <a:pt x="0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88" name="Freeform 116"/>
          <p:cNvSpPr>
            <a:spLocks noChangeArrowheads="1"/>
          </p:cNvSpPr>
          <p:nvPr/>
        </p:nvSpPr>
        <p:spPr bwMode="auto">
          <a:xfrm>
            <a:off x="371475" y="1287463"/>
            <a:ext cx="20638" cy="33338"/>
          </a:xfrm>
          <a:custGeom>
            <a:avLst/>
            <a:gdLst>
              <a:gd name="T0" fmla="*/ 0 w 63"/>
              <a:gd name="T1" fmla="*/ 33 h 98"/>
              <a:gd name="T2" fmla="*/ 0 w 63"/>
              <a:gd name="T3" fmla="*/ 66 h 98"/>
              <a:gd name="T4" fmla="*/ 31 w 63"/>
              <a:gd name="T5" fmla="*/ 97 h 98"/>
              <a:gd name="T6" fmla="*/ 62 w 63"/>
              <a:gd name="T7" fmla="*/ 66 h 98"/>
              <a:gd name="T8" fmla="*/ 62 w 63"/>
              <a:gd name="T9" fmla="*/ 33 h 98"/>
              <a:gd name="T10" fmla="*/ 62 w 63"/>
              <a:gd name="T11" fmla="*/ 0 h 98"/>
              <a:gd name="T12" fmla="*/ 31 w 63"/>
              <a:gd name="T13" fmla="*/ 0 h 98"/>
              <a:gd name="T14" fmla="*/ 0 w 63"/>
              <a:gd name="T15" fmla="*/ 0 h 98"/>
              <a:gd name="T16" fmla="*/ 0 w 63"/>
              <a:gd name="T17" fmla="*/ 33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" h="98">
                <a:moveTo>
                  <a:pt x="0" y="33"/>
                </a:moveTo>
                <a:lnTo>
                  <a:pt x="0" y="66"/>
                </a:lnTo>
                <a:lnTo>
                  <a:pt x="31" y="97"/>
                </a:lnTo>
                <a:lnTo>
                  <a:pt x="62" y="66"/>
                </a:lnTo>
                <a:lnTo>
                  <a:pt x="62" y="33"/>
                </a:lnTo>
                <a:lnTo>
                  <a:pt x="62" y="0"/>
                </a:lnTo>
                <a:lnTo>
                  <a:pt x="31" y="0"/>
                </a:lnTo>
                <a:lnTo>
                  <a:pt x="0" y="0"/>
                </a:lnTo>
                <a:lnTo>
                  <a:pt x="0" y="33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89" name="Freeform 117"/>
          <p:cNvSpPr>
            <a:spLocks noChangeArrowheads="1"/>
          </p:cNvSpPr>
          <p:nvPr/>
        </p:nvSpPr>
        <p:spPr bwMode="auto">
          <a:xfrm>
            <a:off x="336550" y="1381125"/>
            <a:ext cx="33338" cy="22225"/>
          </a:xfrm>
          <a:custGeom>
            <a:avLst/>
            <a:gdLst>
              <a:gd name="T0" fmla="*/ 0 w 95"/>
              <a:gd name="T1" fmla="*/ 32 h 67"/>
              <a:gd name="T2" fmla="*/ 0 w 95"/>
              <a:gd name="T3" fmla="*/ 66 h 67"/>
              <a:gd name="T4" fmla="*/ 31 w 95"/>
              <a:gd name="T5" fmla="*/ 66 h 67"/>
              <a:gd name="T6" fmla="*/ 62 w 95"/>
              <a:gd name="T7" fmla="*/ 66 h 67"/>
              <a:gd name="T8" fmla="*/ 62 w 95"/>
              <a:gd name="T9" fmla="*/ 32 h 67"/>
              <a:gd name="T10" fmla="*/ 94 w 95"/>
              <a:gd name="T11" fmla="*/ 32 h 67"/>
              <a:gd name="T12" fmla="*/ 62 w 95"/>
              <a:gd name="T13" fmla="*/ 0 h 67"/>
              <a:gd name="T14" fmla="*/ 0 w 95"/>
              <a:gd name="T15" fmla="*/ 32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67">
                <a:moveTo>
                  <a:pt x="0" y="32"/>
                </a:moveTo>
                <a:lnTo>
                  <a:pt x="0" y="66"/>
                </a:lnTo>
                <a:lnTo>
                  <a:pt x="31" y="66"/>
                </a:lnTo>
                <a:lnTo>
                  <a:pt x="62" y="66"/>
                </a:lnTo>
                <a:lnTo>
                  <a:pt x="62" y="32"/>
                </a:lnTo>
                <a:lnTo>
                  <a:pt x="94" y="32"/>
                </a:lnTo>
                <a:lnTo>
                  <a:pt x="62" y="0"/>
                </a:lnTo>
                <a:lnTo>
                  <a:pt x="0" y="32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90" name="Freeform 118"/>
          <p:cNvSpPr>
            <a:spLocks noChangeArrowheads="1"/>
          </p:cNvSpPr>
          <p:nvPr/>
        </p:nvSpPr>
        <p:spPr bwMode="auto">
          <a:xfrm>
            <a:off x="404813" y="1346200"/>
            <a:ext cx="22225" cy="22225"/>
          </a:xfrm>
          <a:custGeom>
            <a:avLst/>
            <a:gdLst>
              <a:gd name="T0" fmla="*/ 32 w 64"/>
              <a:gd name="T1" fmla="*/ 0 h 66"/>
              <a:gd name="T2" fmla="*/ 0 w 64"/>
              <a:gd name="T3" fmla="*/ 33 h 66"/>
              <a:gd name="T4" fmla="*/ 32 w 64"/>
              <a:gd name="T5" fmla="*/ 33 h 66"/>
              <a:gd name="T6" fmla="*/ 32 w 64"/>
              <a:gd name="T7" fmla="*/ 65 h 66"/>
              <a:gd name="T8" fmla="*/ 63 w 64"/>
              <a:gd name="T9" fmla="*/ 65 h 66"/>
              <a:gd name="T10" fmla="*/ 63 w 64"/>
              <a:gd name="T11" fmla="*/ 33 h 66"/>
              <a:gd name="T12" fmla="*/ 32 w 64"/>
              <a:gd name="T13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66">
                <a:moveTo>
                  <a:pt x="32" y="0"/>
                </a:moveTo>
                <a:lnTo>
                  <a:pt x="0" y="33"/>
                </a:lnTo>
                <a:lnTo>
                  <a:pt x="32" y="33"/>
                </a:lnTo>
                <a:lnTo>
                  <a:pt x="32" y="65"/>
                </a:lnTo>
                <a:lnTo>
                  <a:pt x="63" y="65"/>
                </a:lnTo>
                <a:lnTo>
                  <a:pt x="63" y="33"/>
                </a:lnTo>
                <a:lnTo>
                  <a:pt x="32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91" name="Freeform 119"/>
          <p:cNvSpPr>
            <a:spLocks noChangeArrowheads="1"/>
          </p:cNvSpPr>
          <p:nvPr/>
        </p:nvSpPr>
        <p:spPr bwMode="auto">
          <a:xfrm>
            <a:off x="450850" y="1322388"/>
            <a:ext cx="44450" cy="46038"/>
          </a:xfrm>
          <a:custGeom>
            <a:avLst/>
            <a:gdLst>
              <a:gd name="T0" fmla="*/ 0 w 126"/>
              <a:gd name="T1" fmla="*/ 65 h 131"/>
              <a:gd name="T2" fmla="*/ 0 w 126"/>
              <a:gd name="T3" fmla="*/ 98 h 131"/>
              <a:gd name="T4" fmla="*/ 31 w 126"/>
              <a:gd name="T5" fmla="*/ 130 h 131"/>
              <a:gd name="T6" fmla="*/ 62 w 126"/>
              <a:gd name="T7" fmla="*/ 130 h 131"/>
              <a:gd name="T8" fmla="*/ 94 w 126"/>
              <a:gd name="T9" fmla="*/ 130 h 131"/>
              <a:gd name="T10" fmla="*/ 94 w 126"/>
              <a:gd name="T11" fmla="*/ 98 h 131"/>
              <a:gd name="T12" fmla="*/ 94 w 126"/>
              <a:gd name="T13" fmla="*/ 65 h 131"/>
              <a:gd name="T14" fmla="*/ 125 w 126"/>
              <a:gd name="T15" fmla="*/ 65 h 131"/>
              <a:gd name="T16" fmla="*/ 125 w 126"/>
              <a:gd name="T17" fmla="*/ 32 h 131"/>
              <a:gd name="T18" fmla="*/ 125 w 126"/>
              <a:gd name="T19" fmla="*/ 0 h 131"/>
              <a:gd name="T20" fmla="*/ 62 w 126"/>
              <a:gd name="T21" fmla="*/ 32 h 131"/>
              <a:gd name="T22" fmla="*/ 31 w 126"/>
              <a:gd name="T23" fmla="*/ 32 h 131"/>
              <a:gd name="T24" fmla="*/ 0 w 126"/>
              <a:gd name="T25" fmla="*/ 32 h 131"/>
              <a:gd name="T26" fmla="*/ 0 w 126"/>
              <a:gd name="T27" fmla="*/ 65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6" h="131">
                <a:moveTo>
                  <a:pt x="0" y="65"/>
                </a:moveTo>
                <a:lnTo>
                  <a:pt x="0" y="98"/>
                </a:lnTo>
                <a:lnTo>
                  <a:pt x="31" y="130"/>
                </a:lnTo>
                <a:lnTo>
                  <a:pt x="62" y="130"/>
                </a:lnTo>
                <a:lnTo>
                  <a:pt x="94" y="130"/>
                </a:lnTo>
                <a:lnTo>
                  <a:pt x="94" y="98"/>
                </a:lnTo>
                <a:lnTo>
                  <a:pt x="94" y="65"/>
                </a:lnTo>
                <a:lnTo>
                  <a:pt x="125" y="65"/>
                </a:lnTo>
                <a:lnTo>
                  <a:pt x="125" y="32"/>
                </a:lnTo>
                <a:lnTo>
                  <a:pt x="125" y="0"/>
                </a:lnTo>
                <a:lnTo>
                  <a:pt x="62" y="32"/>
                </a:lnTo>
                <a:lnTo>
                  <a:pt x="31" y="32"/>
                </a:lnTo>
                <a:lnTo>
                  <a:pt x="0" y="32"/>
                </a:lnTo>
                <a:lnTo>
                  <a:pt x="0" y="65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92" name="Freeform 120"/>
          <p:cNvSpPr>
            <a:spLocks noChangeArrowheads="1"/>
          </p:cNvSpPr>
          <p:nvPr/>
        </p:nvSpPr>
        <p:spPr bwMode="auto">
          <a:xfrm>
            <a:off x="517525" y="1370013"/>
            <a:ext cx="44450" cy="33338"/>
          </a:xfrm>
          <a:custGeom>
            <a:avLst/>
            <a:gdLst>
              <a:gd name="T0" fmla="*/ 0 w 127"/>
              <a:gd name="T1" fmla="*/ 32 h 99"/>
              <a:gd name="T2" fmla="*/ 31 w 127"/>
              <a:gd name="T3" fmla="*/ 65 h 99"/>
              <a:gd name="T4" fmla="*/ 63 w 127"/>
              <a:gd name="T5" fmla="*/ 98 h 99"/>
              <a:gd name="T6" fmla="*/ 95 w 127"/>
              <a:gd name="T7" fmla="*/ 98 h 99"/>
              <a:gd name="T8" fmla="*/ 126 w 127"/>
              <a:gd name="T9" fmla="*/ 65 h 99"/>
              <a:gd name="T10" fmla="*/ 126 w 127"/>
              <a:gd name="T11" fmla="*/ 32 h 99"/>
              <a:gd name="T12" fmla="*/ 95 w 127"/>
              <a:gd name="T13" fmla="*/ 0 h 99"/>
              <a:gd name="T14" fmla="*/ 63 w 127"/>
              <a:gd name="T15" fmla="*/ 0 h 99"/>
              <a:gd name="T16" fmla="*/ 31 w 127"/>
              <a:gd name="T17" fmla="*/ 32 h 99"/>
              <a:gd name="T18" fmla="*/ 0 w 127"/>
              <a:gd name="T19" fmla="*/ 32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7" h="99">
                <a:moveTo>
                  <a:pt x="0" y="32"/>
                </a:moveTo>
                <a:lnTo>
                  <a:pt x="31" y="65"/>
                </a:lnTo>
                <a:lnTo>
                  <a:pt x="63" y="98"/>
                </a:lnTo>
                <a:lnTo>
                  <a:pt x="95" y="98"/>
                </a:lnTo>
                <a:lnTo>
                  <a:pt x="126" y="65"/>
                </a:lnTo>
                <a:lnTo>
                  <a:pt x="126" y="32"/>
                </a:lnTo>
                <a:lnTo>
                  <a:pt x="95" y="0"/>
                </a:lnTo>
                <a:lnTo>
                  <a:pt x="63" y="0"/>
                </a:lnTo>
                <a:lnTo>
                  <a:pt x="31" y="32"/>
                </a:lnTo>
                <a:lnTo>
                  <a:pt x="0" y="32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93" name="Freeform 121"/>
          <p:cNvSpPr>
            <a:spLocks noChangeArrowheads="1"/>
          </p:cNvSpPr>
          <p:nvPr/>
        </p:nvSpPr>
        <p:spPr bwMode="auto">
          <a:xfrm>
            <a:off x="631825" y="1322388"/>
            <a:ext cx="55563" cy="68263"/>
          </a:xfrm>
          <a:custGeom>
            <a:avLst/>
            <a:gdLst>
              <a:gd name="T0" fmla="*/ 0 w 158"/>
              <a:gd name="T1" fmla="*/ 163 h 196"/>
              <a:gd name="T2" fmla="*/ 31 w 158"/>
              <a:gd name="T3" fmla="*/ 195 h 196"/>
              <a:gd name="T4" fmla="*/ 94 w 158"/>
              <a:gd name="T5" fmla="*/ 163 h 196"/>
              <a:gd name="T6" fmla="*/ 126 w 158"/>
              <a:gd name="T7" fmla="*/ 130 h 196"/>
              <a:gd name="T8" fmla="*/ 157 w 158"/>
              <a:gd name="T9" fmla="*/ 98 h 196"/>
              <a:gd name="T10" fmla="*/ 157 w 158"/>
              <a:gd name="T11" fmla="*/ 32 h 196"/>
              <a:gd name="T12" fmla="*/ 157 w 158"/>
              <a:gd name="T13" fmla="*/ 0 h 196"/>
              <a:gd name="T14" fmla="*/ 126 w 158"/>
              <a:gd name="T15" fmla="*/ 0 h 196"/>
              <a:gd name="T16" fmla="*/ 94 w 158"/>
              <a:gd name="T17" fmla="*/ 32 h 196"/>
              <a:gd name="T18" fmla="*/ 94 w 158"/>
              <a:gd name="T19" fmla="*/ 65 h 196"/>
              <a:gd name="T20" fmla="*/ 62 w 158"/>
              <a:gd name="T21" fmla="*/ 98 h 196"/>
              <a:gd name="T22" fmla="*/ 62 w 158"/>
              <a:gd name="T23" fmla="*/ 130 h 196"/>
              <a:gd name="T24" fmla="*/ 31 w 158"/>
              <a:gd name="T25" fmla="*/ 163 h 196"/>
              <a:gd name="T26" fmla="*/ 0 w 158"/>
              <a:gd name="T27" fmla="*/ 163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8" h="196">
                <a:moveTo>
                  <a:pt x="0" y="163"/>
                </a:moveTo>
                <a:lnTo>
                  <a:pt x="31" y="195"/>
                </a:lnTo>
                <a:lnTo>
                  <a:pt x="94" y="163"/>
                </a:lnTo>
                <a:lnTo>
                  <a:pt x="126" y="130"/>
                </a:lnTo>
                <a:lnTo>
                  <a:pt x="157" y="98"/>
                </a:lnTo>
                <a:lnTo>
                  <a:pt x="157" y="32"/>
                </a:lnTo>
                <a:lnTo>
                  <a:pt x="157" y="0"/>
                </a:lnTo>
                <a:lnTo>
                  <a:pt x="126" y="0"/>
                </a:lnTo>
                <a:lnTo>
                  <a:pt x="94" y="32"/>
                </a:lnTo>
                <a:lnTo>
                  <a:pt x="94" y="65"/>
                </a:lnTo>
                <a:lnTo>
                  <a:pt x="62" y="98"/>
                </a:lnTo>
                <a:lnTo>
                  <a:pt x="62" y="130"/>
                </a:lnTo>
                <a:lnTo>
                  <a:pt x="31" y="163"/>
                </a:lnTo>
                <a:lnTo>
                  <a:pt x="0" y="163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94" name="Freeform 122"/>
          <p:cNvSpPr>
            <a:spLocks noChangeArrowheads="1"/>
          </p:cNvSpPr>
          <p:nvPr/>
        </p:nvSpPr>
        <p:spPr bwMode="auto">
          <a:xfrm>
            <a:off x="698500" y="1276350"/>
            <a:ext cx="33338" cy="33338"/>
          </a:xfrm>
          <a:custGeom>
            <a:avLst/>
            <a:gdLst>
              <a:gd name="T0" fmla="*/ 62 w 95"/>
              <a:gd name="T1" fmla="*/ 0 h 99"/>
              <a:gd name="T2" fmla="*/ 31 w 95"/>
              <a:gd name="T3" fmla="*/ 32 h 99"/>
              <a:gd name="T4" fmla="*/ 0 w 95"/>
              <a:gd name="T5" fmla="*/ 65 h 99"/>
              <a:gd name="T6" fmla="*/ 0 w 95"/>
              <a:gd name="T7" fmla="*/ 98 h 99"/>
              <a:gd name="T8" fmla="*/ 31 w 95"/>
              <a:gd name="T9" fmla="*/ 98 h 99"/>
              <a:gd name="T10" fmla="*/ 62 w 95"/>
              <a:gd name="T11" fmla="*/ 65 h 99"/>
              <a:gd name="T12" fmla="*/ 94 w 95"/>
              <a:gd name="T13" fmla="*/ 32 h 99"/>
              <a:gd name="T14" fmla="*/ 62 w 95"/>
              <a:gd name="T15" fmla="*/ 0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99">
                <a:moveTo>
                  <a:pt x="62" y="0"/>
                </a:moveTo>
                <a:lnTo>
                  <a:pt x="31" y="32"/>
                </a:lnTo>
                <a:lnTo>
                  <a:pt x="0" y="65"/>
                </a:lnTo>
                <a:lnTo>
                  <a:pt x="0" y="98"/>
                </a:lnTo>
                <a:lnTo>
                  <a:pt x="31" y="98"/>
                </a:lnTo>
                <a:lnTo>
                  <a:pt x="62" y="65"/>
                </a:lnTo>
                <a:lnTo>
                  <a:pt x="94" y="32"/>
                </a:lnTo>
                <a:lnTo>
                  <a:pt x="62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95" name="Freeform 123"/>
          <p:cNvSpPr>
            <a:spLocks noChangeArrowheads="1"/>
          </p:cNvSpPr>
          <p:nvPr/>
        </p:nvSpPr>
        <p:spPr bwMode="auto">
          <a:xfrm>
            <a:off x="1208088" y="561975"/>
            <a:ext cx="122238" cy="33338"/>
          </a:xfrm>
          <a:custGeom>
            <a:avLst/>
            <a:gdLst>
              <a:gd name="T0" fmla="*/ 345 w 346"/>
              <a:gd name="T1" fmla="*/ 0 h 98"/>
              <a:gd name="T2" fmla="*/ 31 w 346"/>
              <a:gd name="T3" fmla="*/ 0 h 98"/>
              <a:gd name="T4" fmla="*/ 31 w 346"/>
              <a:gd name="T5" fmla="*/ 33 h 98"/>
              <a:gd name="T6" fmla="*/ 0 w 346"/>
              <a:gd name="T7" fmla="*/ 65 h 98"/>
              <a:gd name="T8" fmla="*/ 31 w 346"/>
              <a:gd name="T9" fmla="*/ 65 h 98"/>
              <a:gd name="T10" fmla="*/ 62 w 346"/>
              <a:gd name="T11" fmla="*/ 65 h 98"/>
              <a:gd name="T12" fmla="*/ 94 w 346"/>
              <a:gd name="T13" fmla="*/ 65 h 98"/>
              <a:gd name="T14" fmla="*/ 157 w 346"/>
              <a:gd name="T15" fmla="*/ 65 h 98"/>
              <a:gd name="T16" fmla="*/ 189 w 346"/>
              <a:gd name="T17" fmla="*/ 97 h 98"/>
              <a:gd name="T18" fmla="*/ 345 w 346"/>
              <a:gd name="T19" fmla="*/ 65 h 98"/>
              <a:gd name="T20" fmla="*/ 345 w 346"/>
              <a:gd name="T21" fmla="*/ 33 h 98"/>
              <a:gd name="T22" fmla="*/ 345 w 346"/>
              <a:gd name="T23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98">
                <a:moveTo>
                  <a:pt x="345" y="0"/>
                </a:moveTo>
                <a:lnTo>
                  <a:pt x="31" y="0"/>
                </a:lnTo>
                <a:lnTo>
                  <a:pt x="31" y="33"/>
                </a:lnTo>
                <a:lnTo>
                  <a:pt x="0" y="65"/>
                </a:lnTo>
                <a:lnTo>
                  <a:pt x="31" y="65"/>
                </a:lnTo>
                <a:lnTo>
                  <a:pt x="62" y="65"/>
                </a:lnTo>
                <a:lnTo>
                  <a:pt x="94" y="65"/>
                </a:lnTo>
                <a:lnTo>
                  <a:pt x="157" y="65"/>
                </a:lnTo>
                <a:lnTo>
                  <a:pt x="189" y="97"/>
                </a:lnTo>
                <a:lnTo>
                  <a:pt x="345" y="65"/>
                </a:lnTo>
                <a:lnTo>
                  <a:pt x="345" y="33"/>
                </a:lnTo>
                <a:lnTo>
                  <a:pt x="345" y="0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96" name="Freeform 124"/>
          <p:cNvSpPr>
            <a:spLocks noChangeArrowheads="1"/>
          </p:cNvSpPr>
          <p:nvPr/>
        </p:nvSpPr>
        <p:spPr bwMode="auto">
          <a:xfrm>
            <a:off x="1208088" y="561975"/>
            <a:ext cx="122238" cy="33338"/>
          </a:xfrm>
          <a:custGeom>
            <a:avLst/>
            <a:gdLst>
              <a:gd name="T0" fmla="*/ 345 w 346"/>
              <a:gd name="T1" fmla="*/ 0 h 98"/>
              <a:gd name="T2" fmla="*/ 31 w 346"/>
              <a:gd name="T3" fmla="*/ 0 h 98"/>
              <a:gd name="T4" fmla="*/ 31 w 346"/>
              <a:gd name="T5" fmla="*/ 33 h 98"/>
              <a:gd name="T6" fmla="*/ 0 w 346"/>
              <a:gd name="T7" fmla="*/ 65 h 98"/>
              <a:gd name="T8" fmla="*/ 31 w 346"/>
              <a:gd name="T9" fmla="*/ 65 h 98"/>
              <a:gd name="T10" fmla="*/ 62 w 346"/>
              <a:gd name="T11" fmla="*/ 65 h 98"/>
              <a:gd name="T12" fmla="*/ 94 w 346"/>
              <a:gd name="T13" fmla="*/ 65 h 98"/>
              <a:gd name="T14" fmla="*/ 157 w 346"/>
              <a:gd name="T15" fmla="*/ 65 h 98"/>
              <a:gd name="T16" fmla="*/ 189 w 346"/>
              <a:gd name="T17" fmla="*/ 97 h 98"/>
              <a:gd name="T18" fmla="*/ 345 w 346"/>
              <a:gd name="T19" fmla="*/ 65 h 98"/>
              <a:gd name="T20" fmla="*/ 345 w 346"/>
              <a:gd name="T21" fmla="*/ 33 h 98"/>
              <a:gd name="T22" fmla="*/ 345 w 346"/>
              <a:gd name="T23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98">
                <a:moveTo>
                  <a:pt x="345" y="0"/>
                </a:moveTo>
                <a:lnTo>
                  <a:pt x="31" y="0"/>
                </a:lnTo>
                <a:lnTo>
                  <a:pt x="31" y="33"/>
                </a:lnTo>
                <a:lnTo>
                  <a:pt x="0" y="65"/>
                </a:lnTo>
                <a:lnTo>
                  <a:pt x="31" y="65"/>
                </a:lnTo>
                <a:lnTo>
                  <a:pt x="62" y="65"/>
                </a:lnTo>
                <a:lnTo>
                  <a:pt x="94" y="65"/>
                </a:lnTo>
                <a:lnTo>
                  <a:pt x="157" y="65"/>
                </a:lnTo>
                <a:lnTo>
                  <a:pt x="189" y="97"/>
                </a:lnTo>
                <a:lnTo>
                  <a:pt x="345" y="65"/>
                </a:lnTo>
                <a:lnTo>
                  <a:pt x="345" y="33"/>
                </a:lnTo>
                <a:lnTo>
                  <a:pt x="345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97" name="Freeform 125"/>
          <p:cNvSpPr>
            <a:spLocks noChangeArrowheads="1"/>
          </p:cNvSpPr>
          <p:nvPr/>
        </p:nvSpPr>
        <p:spPr bwMode="auto">
          <a:xfrm>
            <a:off x="2801938" y="561975"/>
            <a:ext cx="304800" cy="150813"/>
          </a:xfrm>
          <a:custGeom>
            <a:avLst/>
            <a:gdLst>
              <a:gd name="T0" fmla="*/ 692 w 849"/>
              <a:gd name="T1" fmla="*/ 0 h 424"/>
              <a:gd name="T2" fmla="*/ 660 w 849"/>
              <a:gd name="T3" fmla="*/ 33 h 424"/>
              <a:gd name="T4" fmla="*/ 660 w 849"/>
              <a:gd name="T5" fmla="*/ 97 h 424"/>
              <a:gd name="T6" fmla="*/ 692 w 849"/>
              <a:gd name="T7" fmla="*/ 130 h 424"/>
              <a:gd name="T8" fmla="*/ 723 w 849"/>
              <a:gd name="T9" fmla="*/ 130 h 424"/>
              <a:gd name="T10" fmla="*/ 753 w 849"/>
              <a:gd name="T11" fmla="*/ 130 h 424"/>
              <a:gd name="T12" fmla="*/ 785 w 849"/>
              <a:gd name="T13" fmla="*/ 97 h 424"/>
              <a:gd name="T14" fmla="*/ 785 w 849"/>
              <a:gd name="T15" fmla="*/ 65 h 424"/>
              <a:gd name="T16" fmla="*/ 848 w 849"/>
              <a:gd name="T17" fmla="*/ 0 h 424"/>
              <a:gd name="T18" fmla="*/ 692 w 849"/>
              <a:gd name="T19" fmla="*/ 0 h 424"/>
              <a:gd name="T20" fmla="*/ 409 w 849"/>
              <a:gd name="T21" fmla="*/ 65 h 424"/>
              <a:gd name="T22" fmla="*/ 314 w 849"/>
              <a:gd name="T23" fmla="*/ 65 h 424"/>
              <a:gd name="T24" fmla="*/ 283 w 849"/>
              <a:gd name="T25" fmla="*/ 65 h 424"/>
              <a:gd name="T26" fmla="*/ 251 w 849"/>
              <a:gd name="T27" fmla="*/ 65 h 424"/>
              <a:gd name="T28" fmla="*/ 221 w 849"/>
              <a:gd name="T29" fmla="*/ 65 h 424"/>
              <a:gd name="T30" fmla="*/ 158 w 849"/>
              <a:gd name="T31" fmla="*/ 33 h 424"/>
              <a:gd name="T32" fmla="*/ 125 w 849"/>
              <a:gd name="T33" fmla="*/ 65 h 424"/>
              <a:gd name="T34" fmla="*/ 125 w 849"/>
              <a:gd name="T35" fmla="*/ 97 h 424"/>
              <a:gd name="T36" fmla="*/ 94 w 849"/>
              <a:gd name="T37" fmla="*/ 65 h 424"/>
              <a:gd name="T38" fmla="*/ 94 w 849"/>
              <a:gd name="T39" fmla="*/ 33 h 424"/>
              <a:gd name="T40" fmla="*/ 62 w 849"/>
              <a:gd name="T41" fmla="*/ 33 h 424"/>
              <a:gd name="T42" fmla="*/ 31 w 849"/>
              <a:gd name="T43" fmla="*/ 33 h 424"/>
              <a:gd name="T44" fmla="*/ 31 w 849"/>
              <a:gd name="T45" fmla="*/ 65 h 424"/>
              <a:gd name="T46" fmla="*/ 0 w 849"/>
              <a:gd name="T47" fmla="*/ 97 h 424"/>
              <a:gd name="T48" fmla="*/ 0 w 849"/>
              <a:gd name="T49" fmla="*/ 130 h 424"/>
              <a:gd name="T50" fmla="*/ 0 w 849"/>
              <a:gd name="T51" fmla="*/ 163 h 424"/>
              <a:gd name="T52" fmla="*/ 31 w 849"/>
              <a:gd name="T53" fmla="*/ 163 h 424"/>
              <a:gd name="T54" fmla="*/ 125 w 849"/>
              <a:gd name="T55" fmla="*/ 228 h 424"/>
              <a:gd name="T56" fmla="*/ 158 w 849"/>
              <a:gd name="T57" fmla="*/ 260 h 424"/>
              <a:gd name="T58" fmla="*/ 190 w 849"/>
              <a:gd name="T59" fmla="*/ 260 h 424"/>
              <a:gd name="T60" fmla="*/ 251 w 849"/>
              <a:gd name="T61" fmla="*/ 293 h 424"/>
              <a:gd name="T62" fmla="*/ 314 w 849"/>
              <a:gd name="T63" fmla="*/ 325 h 424"/>
              <a:gd name="T64" fmla="*/ 376 w 849"/>
              <a:gd name="T65" fmla="*/ 325 h 424"/>
              <a:gd name="T66" fmla="*/ 376 w 849"/>
              <a:gd name="T67" fmla="*/ 357 h 424"/>
              <a:gd name="T68" fmla="*/ 409 w 849"/>
              <a:gd name="T69" fmla="*/ 389 h 424"/>
              <a:gd name="T70" fmla="*/ 440 w 849"/>
              <a:gd name="T71" fmla="*/ 389 h 424"/>
              <a:gd name="T72" fmla="*/ 503 w 849"/>
              <a:gd name="T73" fmla="*/ 389 h 424"/>
              <a:gd name="T74" fmla="*/ 534 w 849"/>
              <a:gd name="T75" fmla="*/ 423 h 424"/>
              <a:gd name="T76" fmla="*/ 565 w 849"/>
              <a:gd name="T77" fmla="*/ 389 h 424"/>
              <a:gd name="T78" fmla="*/ 565 w 849"/>
              <a:gd name="T79" fmla="*/ 357 h 424"/>
              <a:gd name="T80" fmla="*/ 565 w 849"/>
              <a:gd name="T81" fmla="*/ 293 h 424"/>
              <a:gd name="T82" fmla="*/ 565 w 849"/>
              <a:gd name="T83" fmla="*/ 195 h 424"/>
              <a:gd name="T84" fmla="*/ 565 w 849"/>
              <a:gd name="T85" fmla="*/ 163 h 424"/>
              <a:gd name="T86" fmla="*/ 597 w 849"/>
              <a:gd name="T87" fmla="*/ 130 h 424"/>
              <a:gd name="T88" fmla="*/ 628 w 849"/>
              <a:gd name="T89" fmla="*/ 65 h 424"/>
              <a:gd name="T90" fmla="*/ 628 w 849"/>
              <a:gd name="T91" fmla="*/ 33 h 424"/>
              <a:gd name="T92" fmla="*/ 597 w 849"/>
              <a:gd name="T93" fmla="*/ 33 h 424"/>
              <a:gd name="T94" fmla="*/ 534 w 849"/>
              <a:gd name="T95" fmla="*/ 33 h 424"/>
              <a:gd name="T96" fmla="*/ 471 w 849"/>
              <a:gd name="T97" fmla="*/ 65 h 424"/>
              <a:gd name="T98" fmla="*/ 409 w 849"/>
              <a:gd name="T99" fmla="*/ 65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49" h="424">
                <a:moveTo>
                  <a:pt x="692" y="0"/>
                </a:moveTo>
                <a:lnTo>
                  <a:pt x="660" y="33"/>
                </a:lnTo>
                <a:lnTo>
                  <a:pt x="660" y="97"/>
                </a:lnTo>
                <a:lnTo>
                  <a:pt x="692" y="130"/>
                </a:lnTo>
                <a:lnTo>
                  <a:pt x="723" y="130"/>
                </a:lnTo>
                <a:lnTo>
                  <a:pt x="753" y="130"/>
                </a:lnTo>
                <a:lnTo>
                  <a:pt x="785" y="97"/>
                </a:lnTo>
                <a:lnTo>
                  <a:pt x="785" y="65"/>
                </a:lnTo>
                <a:lnTo>
                  <a:pt x="848" y="0"/>
                </a:lnTo>
                <a:lnTo>
                  <a:pt x="692" y="0"/>
                </a:lnTo>
                <a:close/>
                <a:moveTo>
                  <a:pt x="409" y="65"/>
                </a:moveTo>
                <a:lnTo>
                  <a:pt x="314" y="65"/>
                </a:lnTo>
                <a:lnTo>
                  <a:pt x="283" y="65"/>
                </a:lnTo>
                <a:lnTo>
                  <a:pt x="251" y="65"/>
                </a:lnTo>
                <a:lnTo>
                  <a:pt x="221" y="65"/>
                </a:lnTo>
                <a:lnTo>
                  <a:pt x="158" y="33"/>
                </a:lnTo>
                <a:lnTo>
                  <a:pt x="125" y="65"/>
                </a:lnTo>
                <a:lnTo>
                  <a:pt x="125" y="97"/>
                </a:lnTo>
                <a:lnTo>
                  <a:pt x="94" y="65"/>
                </a:lnTo>
                <a:lnTo>
                  <a:pt x="94" y="33"/>
                </a:lnTo>
                <a:lnTo>
                  <a:pt x="62" y="33"/>
                </a:lnTo>
                <a:lnTo>
                  <a:pt x="31" y="33"/>
                </a:lnTo>
                <a:lnTo>
                  <a:pt x="31" y="65"/>
                </a:lnTo>
                <a:lnTo>
                  <a:pt x="0" y="97"/>
                </a:lnTo>
                <a:lnTo>
                  <a:pt x="0" y="130"/>
                </a:lnTo>
                <a:lnTo>
                  <a:pt x="0" y="163"/>
                </a:lnTo>
                <a:lnTo>
                  <a:pt x="31" y="163"/>
                </a:lnTo>
                <a:lnTo>
                  <a:pt x="125" y="228"/>
                </a:lnTo>
                <a:lnTo>
                  <a:pt x="158" y="260"/>
                </a:lnTo>
                <a:lnTo>
                  <a:pt x="190" y="260"/>
                </a:lnTo>
                <a:lnTo>
                  <a:pt x="251" y="293"/>
                </a:lnTo>
                <a:lnTo>
                  <a:pt x="314" y="325"/>
                </a:lnTo>
                <a:lnTo>
                  <a:pt x="376" y="325"/>
                </a:lnTo>
                <a:lnTo>
                  <a:pt x="376" y="357"/>
                </a:lnTo>
                <a:lnTo>
                  <a:pt x="409" y="389"/>
                </a:lnTo>
                <a:lnTo>
                  <a:pt x="440" y="389"/>
                </a:lnTo>
                <a:lnTo>
                  <a:pt x="503" y="389"/>
                </a:lnTo>
                <a:lnTo>
                  <a:pt x="534" y="423"/>
                </a:lnTo>
                <a:lnTo>
                  <a:pt x="565" y="389"/>
                </a:lnTo>
                <a:lnTo>
                  <a:pt x="565" y="357"/>
                </a:lnTo>
                <a:lnTo>
                  <a:pt x="565" y="293"/>
                </a:lnTo>
                <a:lnTo>
                  <a:pt x="565" y="195"/>
                </a:lnTo>
                <a:lnTo>
                  <a:pt x="565" y="163"/>
                </a:lnTo>
                <a:lnTo>
                  <a:pt x="597" y="130"/>
                </a:lnTo>
                <a:lnTo>
                  <a:pt x="628" y="65"/>
                </a:lnTo>
                <a:lnTo>
                  <a:pt x="628" y="33"/>
                </a:lnTo>
                <a:lnTo>
                  <a:pt x="597" y="33"/>
                </a:lnTo>
                <a:lnTo>
                  <a:pt x="534" y="33"/>
                </a:lnTo>
                <a:lnTo>
                  <a:pt x="471" y="65"/>
                </a:lnTo>
                <a:lnTo>
                  <a:pt x="409" y="65"/>
                </a:lnTo>
                <a:close/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98" name="Freeform 126"/>
          <p:cNvSpPr>
            <a:spLocks noChangeArrowheads="1"/>
          </p:cNvSpPr>
          <p:nvPr/>
        </p:nvSpPr>
        <p:spPr bwMode="auto">
          <a:xfrm>
            <a:off x="3038475" y="561975"/>
            <a:ext cx="66675" cy="46038"/>
          </a:xfrm>
          <a:custGeom>
            <a:avLst/>
            <a:gdLst>
              <a:gd name="T0" fmla="*/ 32 w 190"/>
              <a:gd name="T1" fmla="*/ 0 h 131"/>
              <a:gd name="T2" fmla="*/ 0 w 190"/>
              <a:gd name="T3" fmla="*/ 33 h 131"/>
              <a:gd name="T4" fmla="*/ 0 w 190"/>
              <a:gd name="T5" fmla="*/ 97 h 131"/>
              <a:gd name="T6" fmla="*/ 32 w 190"/>
              <a:gd name="T7" fmla="*/ 130 h 131"/>
              <a:gd name="T8" fmla="*/ 63 w 190"/>
              <a:gd name="T9" fmla="*/ 130 h 131"/>
              <a:gd name="T10" fmla="*/ 93 w 190"/>
              <a:gd name="T11" fmla="*/ 130 h 131"/>
              <a:gd name="T12" fmla="*/ 125 w 190"/>
              <a:gd name="T13" fmla="*/ 97 h 131"/>
              <a:gd name="T14" fmla="*/ 125 w 190"/>
              <a:gd name="T15" fmla="*/ 65 h 131"/>
              <a:gd name="T16" fmla="*/ 189 w 190"/>
              <a:gd name="T17" fmla="*/ 0 h 131"/>
              <a:gd name="T18" fmla="*/ 32 w 190"/>
              <a:gd name="T19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0" h="131">
                <a:moveTo>
                  <a:pt x="32" y="0"/>
                </a:moveTo>
                <a:lnTo>
                  <a:pt x="0" y="33"/>
                </a:lnTo>
                <a:lnTo>
                  <a:pt x="0" y="97"/>
                </a:lnTo>
                <a:lnTo>
                  <a:pt x="32" y="130"/>
                </a:lnTo>
                <a:lnTo>
                  <a:pt x="63" y="130"/>
                </a:lnTo>
                <a:lnTo>
                  <a:pt x="93" y="130"/>
                </a:lnTo>
                <a:lnTo>
                  <a:pt x="125" y="97"/>
                </a:lnTo>
                <a:lnTo>
                  <a:pt x="125" y="65"/>
                </a:lnTo>
                <a:lnTo>
                  <a:pt x="189" y="0"/>
                </a:lnTo>
                <a:lnTo>
                  <a:pt x="32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99" name="Freeform 127"/>
          <p:cNvSpPr>
            <a:spLocks noChangeArrowheads="1"/>
          </p:cNvSpPr>
          <p:nvPr/>
        </p:nvSpPr>
        <p:spPr bwMode="auto">
          <a:xfrm>
            <a:off x="2801938" y="574675"/>
            <a:ext cx="225425" cy="138113"/>
          </a:xfrm>
          <a:custGeom>
            <a:avLst/>
            <a:gdLst>
              <a:gd name="T0" fmla="*/ 409 w 629"/>
              <a:gd name="T1" fmla="*/ 32 h 390"/>
              <a:gd name="T2" fmla="*/ 314 w 629"/>
              <a:gd name="T3" fmla="*/ 32 h 390"/>
              <a:gd name="T4" fmla="*/ 283 w 629"/>
              <a:gd name="T5" fmla="*/ 32 h 390"/>
              <a:gd name="T6" fmla="*/ 251 w 629"/>
              <a:gd name="T7" fmla="*/ 32 h 390"/>
              <a:gd name="T8" fmla="*/ 221 w 629"/>
              <a:gd name="T9" fmla="*/ 32 h 390"/>
              <a:gd name="T10" fmla="*/ 158 w 629"/>
              <a:gd name="T11" fmla="*/ 0 h 390"/>
              <a:gd name="T12" fmla="*/ 125 w 629"/>
              <a:gd name="T13" fmla="*/ 32 h 390"/>
              <a:gd name="T14" fmla="*/ 125 w 629"/>
              <a:gd name="T15" fmla="*/ 64 h 390"/>
              <a:gd name="T16" fmla="*/ 94 w 629"/>
              <a:gd name="T17" fmla="*/ 32 h 390"/>
              <a:gd name="T18" fmla="*/ 94 w 629"/>
              <a:gd name="T19" fmla="*/ 0 h 390"/>
              <a:gd name="T20" fmla="*/ 62 w 629"/>
              <a:gd name="T21" fmla="*/ 0 h 390"/>
              <a:gd name="T22" fmla="*/ 31 w 629"/>
              <a:gd name="T23" fmla="*/ 0 h 390"/>
              <a:gd name="T24" fmla="*/ 31 w 629"/>
              <a:gd name="T25" fmla="*/ 32 h 390"/>
              <a:gd name="T26" fmla="*/ 0 w 629"/>
              <a:gd name="T27" fmla="*/ 64 h 390"/>
              <a:gd name="T28" fmla="*/ 0 w 629"/>
              <a:gd name="T29" fmla="*/ 96 h 390"/>
              <a:gd name="T30" fmla="*/ 0 w 629"/>
              <a:gd name="T31" fmla="*/ 130 h 390"/>
              <a:gd name="T32" fmla="*/ 31 w 629"/>
              <a:gd name="T33" fmla="*/ 130 h 390"/>
              <a:gd name="T34" fmla="*/ 125 w 629"/>
              <a:gd name="T35" fmla="*/ 195 h 390"/>
              <a:gd name="T36" fmla="*/ 158 w 629"/>
              <a:gd name="T37" fmla="*/ 227 h 390"/>
              <a:gd name="T38" fmla="*/ 190 w 629"/>
              <a:gd name="T39" fmla="*/ 227 h 390"/>
              <a:gd name="T40" fmla="*/ 251 w 629"/>
              <a:gd name="T41" fmla="*/ 260 h 390"/>
              <a:gd name="T42" fmla="*/ 314 w 629"/>
              <a:gd name="T43" fmla="*/ 292 h 390"/>
              <a:gd name="T44" fmla="*/ 376 w 629"/>
              <a:gd name="T45" fmla="*/ 292 h 390"/>
              <a:gd name="T46" fmla="*/ 376 w 629"/>
              <a:gd name="T47" fmla="*/ 324 h 390"/>
              <a:gd name="T48" fmla="*/ 409 w 629"/>
              <a:gd name="T49" fmla="*/ 356 h 390"/>
              <a:gd name="T50" fmla="*/ 440 w 629"/>
              <a:gd name="T51" fmla="*/ 356 h 390"/>
              <a:gd name="T52" fmla="*/ 503 w 629"/>
              <a:gd name="T53" fmla="*/ 356 h 390"/>
              <a:gd name="T54" fmla="*/ 534 w 629"/>
              <a:gd name="T55" fmla="*/ 389 h 390"/>
              <a:gd name="T56" fmla="*/ 565 w 629"/>
              <a:gd name="T57" fmla="*/ 356 h 390"/>
              <a:gd name="T58" fmla="*/ 565 w 629"/>
              <a:gd name="T59" fmla="*/ 324 h 390"/>
              <a:gd name="T60" fmla="*/ 565 w 629"/>
              <a:gd name="T61" fmla="*/ 260 h 390"/>
              <a:gd name="T62" fmla="*/ 565 w 629"/>
              <a:gd name="T63" fmla="*/ 162 h 390"/>
              <a:gd name="T64" fmla="*/ 565 w 629"/>
              <a:gd name="T65" fmla="*/ 130 h 390"/>
              <a:gd name="T66" fmla="*/ 597 w 629"/>
              <a:gd name="T67" fmla="*/ 96 h 390"/>
              <a:gd name="T68" fmla="*/ 628 w 629"/>
              <a:gd name="T69" fmla="*/ 32 h 390"/>
              <a:gd name="T70" fmla="*/ 628 w 629"/>
              <a:gd name="T71" fmla="*/ 0 h 390"/>
              <a:gd name="T72" fmla="*/ 597 w 629"/>
              <a:gd name="T73" fmla="*/ 0 h 390"/>
              <a:gd name="T74" fmla="*/ 534 w 629"/>
              <a:gd name="T75" fmla="*/ 0 h 390"/>
              <a:gd name="T76" fmla="*/ 471 w 629"/>
              <a:gd name="T77" fmla="*/ 32 h 390"/>
              <a:gd name="T78" fmla="*/ 409 w 629"/>
              <a:gd name="T79" fmla="*/ 32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29" h="390">
                <a:moveTo>
                  <a:pt x="409" y="32"/>
                </a:moveTo>
                <a:lnTo>
                  <a:pt x="314" y="32"/>
                </a:lnTo>
                <a:lnTo>
                  <a:pt x="283" y="32"/>
                </a:lnTo>
                <a:lnTo>
                  <a:pt x="251" y="32"/>
                </a:lnTo>
                <a:lnTo>
                  <a:pt x="221" y="32"/>
                </a:lnTo>
                <a:lnTo>
                  <a:pt x="158" y="0"/>
                </a:lnTo>
                <a:lnTo>
                  <a:pt x="125" y="32"/>
                </a:lnTo>
                <a:lnTo>
                  <a:pt x="125" y="64"/>
                </a:lnTo>
                <a:lnTo>
                  <a:pt x="94" y="32"/>
                </a:lnTo>
                <a:lnTo>
                  <a:pt x="94" y="0"/>
                </a:lnTo>
                <a:lnTo>
                  <a:pt x="62" y="0"/>
                </a:lnTo>
                <a:lnTo>
                  <a:pt x="31" y="0"/>
                </a:lnTo>
                <a:lnTo>
                  <a:pt x="31" y="32"/>
                </a:lnTo>
                <a:lnTo>
                  <a:pt x="0" y="64"/>
                </a:lnTo>
                <a:lnTo>
                  <a:pt x="0" y="96"/>
                </a:lnTo>
                <a:lnTo>
                  <a:pt x="0" y="130"/>
                </a:lnTo>
                <a:lnTo>
                  <a:pt x="31" y="130"/>
                </a:lnTo>
                <a:lnTo>
                  <a:pt x="125" y="195"/>
                </a:lnTo>
                <a:lnTo>
                  <a:pt x="158" y="227"/>
                </a:lnTo>
                <a:lnTo>
                  <a:pt x="190" y="227"/>
                </a:lnTo>
                <a:lnTo>
                  <a:pt x="251" y="260"/>
                </a:lnTo>
                <a:lnTo>
                  <a:pt x="314" y="292"/>
                </a:lnTo>
                <a:lnTo>
                  <a:pt x="376" y="292"/>
                </a:lnTo>
                <a:lnTo>
                  <a:pt x="376" y="324"/>
                </a:lnTo>
                <a:lnTo>
                  <a:pt x="409" y="356"/>
                </a:lnTo>
                <a:lnTo>
                  <a:pt x="440" y="356"/>
                </a:lnTo>
                <a:lnTo>
                  <a:pt x="503" y="356"/>
                </a:lnTo>
                <a:lnTo>
                  <a:pt x="534" y="389"/>
                </a:lnTo>
                <a:lnTo>
                  <a:pt x="565" y="356"/>
                </a:lnTo>
                <a:lnTo>
                  <a:pt x="565" y="324"/>
                </a:lnTo>
                <a:lnTo>
                  <a:pt x="565" y="260"/>
                </a:lnTo>
                <a:lnTo>
                  <a:pt x="565" y="162"/>
                </a:lnTo>
                <a:lnTo>
                  <a:pt x="565" y="130"/>
                </a:lnTo>
                <a:lnTo>
                  <a:pt x="597" y="96"/>
                </a:lnTo>
                <a:lnTo>
                  <a:pt x="628" y="32"/>
                </a:lnTo>
                <a:lnTo>
                  <a:pt x="628" y="0"/>
                </a:lnTo>
                <a:lnTo>
                  <a:pt x="597" y="0"/>
                </a:lnTo>
                <a:lnTo>
                  <a:pt x="534" y="0"/>
                </a:lnTo>
                <a:lnTo>
                  <a:pt x="471" y="32"/>
                </a:lnTo>
                <a:lnTo>
                  <a:pt x="409" y="32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00" name="Freeform 128"/>
          <p:cNvSpPr>
            <a:spLocks noChangeArrowheads="1"/>
          </p:cNvSpPr>
          <p:nvPr/>
        </p:nvSpPr>
        <p:spPr bwMode="auto">
          <a:xfrm>
            <a:off x="4508500" y="4913313"/>
            <a:ext cx="247650" cy="700088"/>
          </a:xfrm>
          <a:custGeom>
            <a:avLst/>
            <a:gdLst>
              <a:gd name="T0" fmla="*/ 126 w 692"/>
              <a:gd name="T1" fmla="*/ 1234 h 1949"/>
              <a:gd name="T2" fmla="*/ 189 w 692"/>
              <a:gd name="T3" fmla="*/ 1268 h 1949"/>
              <a:gd name="T4" fmla="*/ 345 w 692"/>
              <a:gd name="T5" fmla="*/ 1234 h 1949"/>
              <a:gd name="T6" fmla="*/ 377 w 692"/>
              <a:gd name="T7" fmla="*/ 1397 h 1949"/>
              <a:gd name="T8" fmla="*/ 345 w 692"/>
              <a:gd name="T9" fmla="*/ 1462 h 1949"/>
              <a:gd name="T10" fmla="*/ 314 w 692"/>
              <a:gd name="T11" fmla="*/ 1527 h 1949"/>
              <a:gd name="T12" fmla="*/ 345 w 692"/>
              <a:gd name="T13" fmla="*/ 1656 h 1949"/>
              <a:gd name="T14" fmla="*/ 377 w 692"/>
              <a:gd name="T15" fmla="*/ 1754 h 1949"/>
              <a:gd name="T16" fmla="*/ 409 w 692"/>
              <a:gd name="T17" fmla="*/ 1820 h 1949"/>
              <a:gd name="T18" fmla="*/ 439 w 692"/>
              <a:gd name="T19" fmla="*/ 1852 h 1949"/>
              <a:gd name="T20" fmla="*/ 471 w 692"/>
              <a:gd name="T21" fmla="*/ 1948 h 1949"/>
              <a:gd name="T22" fmla="*/ 534 w 692"/>
              <a:gd name="T23" fmla="*/ 1948 h 1949"/>
              <a:gd name="T24" fmla="*/ 566 w 692"/>
              <a:gd name="T25" fmla="*/ 1689 h 1949"/>
              <a:gd name="T26" fmla="*/ 628 w 692"/>
              <a:gd name="T27" fmla="*/ 1656 h 1949"/>
              <a:gd name="T28" fmla="*/ 659 w 692"/>
              <a:gd name="T29" fmla="*/ 1527 h 1949"/>
              <a:gd name="T30" fmla="*/ 659 w 692"/>
              <a:gd name="T31" fmla="*/ 1429 h 1949"/>
              <a:gd name="T32" fmla="*/ 691 w 692"/>
              <a:gd name="T33" fmla="*/ 1364 h 1949"/>
              <a:gd name="T34" fmla="*/ 597 w 692"/>
              <a:gd name="T35" fmla="*/ 1268 h 1949"/>
              <a:gd name="T36" fmla="*/ 597 w 692"/>
              <a:gd name="T37" fmla="*/ 1137 h 1949"/>
              <a:gd name="T38" fmla="*/ 534 w 692"/>
              <a:gd name="T39" fmla="*/ 1040 h 1949"/>
              <a:gd name="T40" fmla="*/ 534 w 692"/>
              <a:gd name="T41" fmla="*/ 1104 h 1949"/>
              <a:gd name="T42" fmla="*/ 566 w 692"/>
              <a:gd name="T43" fmla="*/ 1202 h 1949"/>
              <a:gd name="T44" fmla="*/ 503 w 692"/>
              <a:gd name="T45" fmla="*/ 1202 h 1949"/>
              <a:gd name="T46" fmla="*/ 503 w 692"/>
              <a:gd name="T47" fmla="*/ 1137 h 1949"/>
              <a:gd name="T48" fmla="*/ 439 w 692"/>
              <a:gd name="T49" fmla="*/ 1137 h 1949"/>
              <a:gd name="T50" fmla="*/ 409 w 692"/>
              <a:gd name="T51" fmla="*/ 1137 h 1949"/>
              <a:gd name="T52" fmla="*/ 377 w 692"/>
              <a:gd name="T53" fmla="*/ 1008 h 1949"/>
              <a:gd name="T54" fmla="*/ 345 w 692"/>
              <a:gd name="T55" fmla="*/ 942 h 1949"/>
              <a:gd name="T56" fmla="*/ 314 w 692"/>
              <a:gd name="T57" fmla="*/ 585 h 1949"/>
              <a:gd name="T58" fmla="*/ 377 w 692"/>
              <a:gd name="T59" fmla="*/ 488 h 1949"/>
              <a:gd name="T60" fmla="*/ 345 w 692"/>
              <a:gd name="T61" fmla="*/ 260 h 1949"/>
              <a:gd name="T62" fmla="*/ 345 w 692"/>
              <a:gd name="T63" fmla="*/ 195 h 1949"/>
              <a:gd name="T64" fmla="*/ 314 w 692"/>
              <a:gd name="T65" fmla="*/ 65 h 1949"/>
              <a:gd name="T66" fmla="*/ 283 w 692"/>
              <a:gd name="T67" fmla="*/ 33 h 1949"/>
              <a:gd name="T68" fmla="*/ 126 w 692"/>
              <a:gd name="T69" fmla="*/ 0 h 1949"/>
              <a:gd name="T70" fmla="*/ 158 w 692"/>
              <a:gd name="T71" fmla="*/ 33 h 1949"/>
              <a:gd name="T72" fmla="*/ 189 w 692"/>
              <a:gd name="T73" fmla="*/ 163 h 1949"/>
              <a:gd name="T74" fmla="*/ 220 w 692"/>
              <a:gd name="T75" fmla="*/ 293 h 1949"/>
              <a:gd name="T76" fmla="*/ 158 w 692"/>
              <a:gd name="T77" fmla="*/ 325 h 1949"/>
              <a:gd name="T78" fmla="*/ 158 w 692"/>
              <a:gd name="T79" fmla="*/ 423 h 1949"/>
              <a:gd name="T80" fmla="*/ 126 w 692"/>
              <a:gd name="T81" fmla="*/ 715 h 1949"/>
              <a:gd name="T82" fmla="*/ 158 w 692"/>
              <a:gd name="T83" fmla="*/ 748 h 1949"/>
              <a:gd name="T84" fmla="*/ 94 w 692"/>
              <a:gd name="T85" fmla="*/ 780 h 1949"/>
              <a:gd name="T86" fmla="*/ 63 w 692"/>
              <a:gd name="T87" fmla="*/ 877 h 1949"/>
              <a:gd name="T88" fmla="*/ 31 w 692"/>
              <a:gd name="T89" fmla="*/ 942 h 1949"/>
              <a:gd name="T90" fmla="*/ 0 w 692"/>
              <a:gd name="T91" fmla="*/ 974 h 1949"/>
              <a:gd name="T92" fmla="*/ 31 w 692"/>
              <a:gd name="T93" fmla="*/ 1072 h 1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92" h="1949">
                <a:moveTo>
                  <a:pt x="94" y="1137"/>
                </a:moveTo>
                <a:lnTo>
                  <a:pt x="126" y="1234"/>
                </a:lnTo>
                <a:lnTo>
                  <a:pt x="158" y="1268"/>
                </a:lnTo>
                <a:lnTo>
                  <a:pt x="189" y="1268"/>
                </a:lnTo>
                <a:lnTo>
                  <a:pt x="251" y="1234"/>
                </a:lnTo>
                <a:lnTo>
                  <a:pt x="345" y="1234"/>
                </a:lnTo>
                <a:lnTo>
                  <a:pt x="377" y="1332"/>
                </a:lnTo>
                <a:lnTo>
                  <a:pt x="377" y="1397"/>
                </a:lnTo>
                <a:lnTo>
                  <a:pt x="377" y="1429"/>
                </a:lnTo>
                <a:lnTo>
                  <a:pt x="345" y="1462"/>
                </a:lnTo>
                <a:lnTo>
                  <a:pt x="314" y="1494"/>
                </a:lnTo>
                <a:lnTo>
                  <a:pt x="314" y="1527"/>
                </a:lnTo>
                <a:lnTo>
                  <a:pt x="314" y="1656"/>
                </a:lnTo>
                <a:lnTo>
                  <a:pt x="345" y="1656"/>
                </a:lnTo>
                <a:lnTo>
                  <a:pt x="377" y="1689"/>
                </a:lnTo>
                <a:lnTo>
                  <a:pt x="377" y="1754"/>
                </a:lnTo>
                <a:lnTo>
                  <a:pt x="409" y="1787"/>
                </a:lnTo>
                <a:lnTo>
                  <a:pt x="409" y="1820"/>
                </a:lnTo>
                <a:lnTo>
                  <a:pt x="439" y="1820"/>
                </a:lnTo>
                <a:lnTo>
                  <a:pt x="439" y="1852"/>
                </a:lnTo>
                <a:lnTo>
                  <a:pt x="471" y="1916"/>
                </a:lnTo>
                <a:lnTo>
                  <a:pt x="471" y="1948"/>
                </a:lnTo>
                <a:lnTo>
                  <a:pt x="503" y="1948"/>
                </a:lnTo>
                <a:lnTo>
                  <a:pt x="534" y="1948"/>
                </a:lnTo>
                <a:lnTo>
                  <a:pt x="566" y="1754"/>
                </a:lnTo>
                <a:lnTo>
                  <a:pt x="566" y="1689"/>
                </a:lnTo>
                <a:lnTo>
                  <a:pt x="597" y="1689"/>
                </a:lnTo>
                <a:lnTo>
                  <a:pt x="628" y="1656"/>
                </a:lnTo>
                <a:lnTo>
                  <a:pt x="628" y="1623"/>
                </a:lnTo>
                <a:lnTo>
                  <a:pt x="659" y="1527"/>
                </a:lnTo>
                <a:lnTo>
                  <a:pt x="659" y="1462"/>
                </a:lnTo>
                <a:lnTo>
                  <a:pt x="659" y="1429"/>
                </a:lnTo>
                <a:lnTo>
                  <a:pt x="691" y="1397"/>
                </a:lnTo>
                <a:lnTo>
                  <a:pt x="691" y="1364"/>
                </a:lnTo>
                <a:lnTo>
                  <a:pt x="628" y="1332"/>
                </a:lnTo>
                <a:lnTo>
                  <a:pt x="597" y="1268"/>
                </a:lnTo>
                <a:lnTo>
                  <a:pt x="597" y="1202"/>
                </a:lnTo>
                <a:lnTo>
                  <a:pt x="597" y="1137"/>
                </a:lnTo>
                <a:lnTo>
                  <a:pt x="566" y="1104"/>
                </a:lnTo>
                <a:lnTo>
                  <a:pt x="534" y="1040"/>
                </a:lnTo>
                <a:lnTo>
                  <a:pt x="503" y="1008"/>
                </a:lnTo>
                <a:lnTo>
                  <a:pt x="534" y="1104"/>
                </a:lnTo>
                <a:lnTo>
                  <a:pt x="534" y="1169"/>
                </a:lnTo>
                <a:lnTo>
                  <a:pt x="566" y="1202"/>
                </a:lnTo>
                <a:lnTo>
                  <a:pt x="534" y="1202"/>
                </a:lnTo>
                <a:lnTo>
                  <a:pt x="503" y="1202"/>
                </a:lnTo>
                <a:lnTo>
                  <a:pt x="503" y="1169"/>
                </a:lnTo>
                <a:lnTo>
                  <a:pt x="503" y="1137"/>
                </a:lnTo>
                <a:lnTo>
                  <a:pt x="471" y="1137"/>
                </a:lnTo>
                <a:lnTo>
                  <a:pt x="439" y="1137"/>
                </a:lnTo>
                <a:lnTo>
                  <a:pt x="439" y="1169"/>
                </a:lnTo>
                <a:lnTo>
                  <a:pt x="409" y="1137"/>
                </a:lnTo>
                <a:lnTo>
                  <a:pt x="409" y="1072"/>
                </a:lnTo>
                <a:lnTo>
                  <a:pt x="377" y="1008"/>
                </a:lnTo>
                <a:lnTo>
                  <a:pt x="345" y="974"/>
                </a:lnTo>
                <a:lnTo>
                  <a:pt x="345" y="942"/>
                </a:lnTo>
                <a:lnTo>
                  <a:pt x="345" y="780"/>
                </a:lnTo>
                <a:lnTo>
                  <a:pt x="314" y="585"/>
                </a:lnTo>
                <a:lnTo>
                  <a:pt x="345" y="488"/>
                </a:lnTo>
                <a:lnTo>
                  <a:pt x="377" y="488"/>
                </a:lnTo>
                <a:lnTo>
                  <a:pt x="345" y="358"/>
                </a:lnTo>
                <a:lnTo>
                  <a:pt x="345" y="260"/>
                </a:lnTo>
                <a:lnTo>
                  <a:pt x="345" y="227"/>
                </a:lnTo>
                <a:lnTo>
                  <a:pt x="345" y="195"/>
                </a:lnTo>
                <a:lnTo>
                  <a:pt x="314" y="130"/>
                </a:lnTo>
                <a:lnTo>
                  <a:pt x="314" y="65"/>
                </a:lnTo>
                <a:lnTo>
                  <a:pt x="283" y="65"/>
                </a:lnTo>
                <a:lnTo>
                  <a:pt x="283" y="33"/>
                </a:lnTo>
                <a:lnTo>
                  <a:pt x="189" y="0"/>
                </a:lnTo>
                <a:lnTo>
                  <a:pt x="126" y="0"/>
                </a:lnTo>
                <a:lnTo>
                  <a:pt x="126" y="33"/>
                </a:lnTo>
                <a:lnTo>
                  <a:pt x="158" y="33"/>
                </a:lnTo>
                <a:lnTo>
                  <a:pt x="189" y="130"/>
                </a:lnTo>
                <a:lnTo>
                  <a:pt x="189" y="163"/>
                </a:lnTo>
                <a:lnTo>
                  <a:pt x="220" y="227"/>
                </a:lnTo>
                <a:lnTo>
                  <a:pt x="220" y="293"/>
                </a:lnTo>
                <a:lnTo>
                  <a:pt x="189" y="325"/>
                </a:lnTo>
                <a:lnTo>
                  <a:pt x="158" y="325"/>
                </a:lnTo>
                <a:lnTo>
                  <a:pt x="158" y="358"/>
                </a:lnTo>
                <a:lnTo>
                  <a:pt x="158" y="423"/>
                </a:lnTo>
                <a:lnTo>
                  <a:pt x="126" y="585"/>
                </a:lnTo>
                <a:lnTo>
                  <a:pt x="126" y="715"/>
                </a:lnTo>
                <a:lnTo>
                  <a:pt x="158" y="715"/>
                </a:lnTo>
                <a:lnTo>
                  <a:pt x="158" y="748"/>
                </a:lnTo>
                <a:lnTo>
                  <a:pt x="126" y="780"/>
                </a:lnTo>
                <a:lnTo>
                  <a:pt x="94" y="780"/>
                </a:lnTo>
                <a:lnTo>
                  <a:pt x="63" y="845"/>
                </a:lnTo>
                <a:lnTo>
                  <a:pt x="63" y="877"/>
                </a:lnTo>
                <a:lnTo>
                  <a:pt x="63" y="909"/>
                </a:lnTo>
                <a:lnTo>
                  <a:pt x="31" y="942"/>
                </a:lnTo>
                <a:lnTo>
                  <a:pt x="0" y="942"/>
                </a:lnTo>
                <a:lnTo>
                  <a:pt x="0" y="974"/>
                </a:lnTo>
                <a:lnTo>
                  <a:pt x="0" y="1040"/>
                </a:lnTo>
                <a:lnTo>
                  <a:pt x="31" y="1072"/>
                </a:lnTo>
                <a:lnTo>
                  <a:pt x="94" y="1137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01" name="Freeform 129"/>
          <p:cNvSpPr>
            <a:spLocks noChangeArrowheads="1"/>
          </p:cNvSpPr>
          <p:nvPr/>
        </p:nvSpPr>
        <p:spPr bwMode="auto">
          <a:xfrm>
            <a:off x="4508500" y="4913313"/>
            <a:ext cx="247650" cy="700088"/>
          </a:xfrm>
          <a:custGeom>
            <a:avLst/>
            <a:gdLst>
              <a:gd name="T0" fmla="*/ 126 w 692"/>
              <a:gd name="T1" fmla="*/ 1234 h 1949"/>
              <a:gd name="T2" fmla="*/ 189 w 692"/>
              <a:gd name="T3" fmla="*/ 1268 h 1949"/>
              <a:gd name="T4" fmla="*/ 345 w 692"/>
              <a:gd name="T5" fmla="*/ 1234 h 1949"/>
              <a:gd name="T6" fmla="*/ 377 w 692"/>
              <a:gd name="T7" fmla="*/ 1397 h 1949"/>
              <a:gd name="T8" fmla="*/ 345 w 692"/>
              <a:gd name="T9" fmla="*/ 1462 h 1949"/>
              <a:gd name="T10" fmla="*/ 314 w 692"/>
              <a:gd name="T11" fmla="*/ 1527 h 1949"/>
              <a:gd name="T12" fmla="*/ 345 w 692"/>
              <a:gd name="T13" fmla="*/ 1656 h 1949"/>
              <a:gd name="T14" fmla="*/ 377 w 692"/>
              <a:gd name="T15" fmla="*/ 1754 h 1949"/>
              <a:gd name="T16" fmla="*/ 409 w 692"/>
              <a:gd name="T17" fmla="*/ 1820 h 1949"/>
              <a:gd name="T18" fmla="*/ 439 w 692"/>
              <a:gd name="T19" fmla="*/ 1852 h 1949"/>
              <a:gd name="T20" fmla="*/ 471 w 692"/>
              <a:gd name="T21" fmla="*/ 1948 h 1949"/>
              <a:gd name="T22" fmla="*/ 534 w 692"/>
              <a:gd name="T23" fmla="*/ 1948 h 1949"/>
              <a:gd name="T24" fmla="*/ 566 w 692"/>
              <a:gd name="T25" fmla="*/ 1689 h 1949"/>
              <a:gd name="T26" fmla="*/ 628 w 692"/>
              <a:gd name="T27" fmla="*/ 1656 h 1949"/>
              <a:gd name="T28" fmla="*/ 659 w 692"/>
              <a:gd name="T29" fmla="*/ 1527 h 1949"/>
              <a:gd name="T30" fmla="*/ 659 w 692"/>
              <a:gd name="T31" fmla="*/ 1429 h 1949"/>
              <a:gd name="T32" fmla="*/ 691 w 692"/>
              <a:gd name="T33" fmla="*/ 1364 h 1949"/>
              <a:gd name="T34" fmla="*/ 597 w 692"/>
              <a:gd name="T35" fmla="*/ 1268 h 1949"/>
              <a:gd name="T36" fmla="*/ 597 w 692"/>
              <a:gd name="T37" fmla="*/ 1137 h 1949"/>
              <a:gd name="T38" fmla="*/ 534 w 692"/>
              <a:gd name="T39" fmla="*/ 1040 h 1949"/>
              <a:gd name="T40" fmla="*/ 534 w 692"/>
              <a:gd name="T41" fmla="*/ 1104 h 1949"/>
              <a:gd name="T42" fmla="*/ 566 w 692"/>
              <a:gd name="T43" fmla="*/ 1202 h 1949"/>
              <a:gd name="T44" fmla="*/ 503 w 692"/>
              <a:gd name="T45" fmla="*/ 1202 h 1949"/>
              <a:gd name="T46" fmla="*/ 503 w 692"/>
              <a:gd name="T47" fmla="*/ 1137 h 1949"/>
              <a:gd name="T48" fmla="*/ 439 w 692"/>
              <a:gd name="T49" fmla="*/ 1137 h 1949"/>
              <a:gd name="T50" fmla="*/ 409 w 692"/>
              <a:gd name="T51" fmla="*/ 1137 h 1949"/>
              <a:gd name="T52" fmla="*/ 377 w 692"/>
              <a:gd name="T53" fmla="*/ 1008 h 1949"/>
              <a:gd name="T54" fmla="*/ 345 w 692"/>
              <a:gd name="T55" fmla="*/ 942 h 1949"/>
              <a:gd name="T56" fmla="*/ 314 w 692"/>
              <a:gd name="T57" fmla="*/ 585 h 1949"/>
              <a:gd name="T58" fmla="*/ 377 w 692"/>
              <a:gd name="T59" fmla="*/ 488 h 1949"/>
              <a:gd name="T60" fmla="*/ 345 w 692"/>
              <a:gd name="T61" fmla="*/ 260 h 1949"/>
              <a:gd name="T62" fmla="*/ 345 w 692"/>
              <a:gd name="T63" fmla="*/ 195 h 1949"/>
              <a:gd name="T64" fmla="*/ 314 w 692"/>
              <a:gd name="T65" fmla="*/ 65 h 1949"/>
              <a:gd name="T66" fmla="*/ 283 w 692"/>
              <a:gd name="T67" fmla="*/ 33 h 1949"/>
              <a:gd name="T68" fmla="*/ 126 w 692"/>
              <a:gd name="T69" fmla="*/ 0 h 1949"/>
              <a:gd name="T70" fmla="*/ 158 w 692"/>
              <a:gd name="T71" fmla="*/ 33 h 1949"/>
              <a:gd name="T72" fmla="*/ 189 w 692"/>
              <a:gd name="T73" fmla="*/ 163 h 1949"/>
              <a:gd name="T74" fmla="*/ 220 w 692"/>
              <a:gd name="T75" fmla="*/ 293 h 1949"/>
              <a:gd name="T76" fmla="*/ 158 w 692"/>
              <a:gd name="T77" fmla="*/ 325 h 1949"/>
              <a:gd name="T78" fmla="*/ 158 w 692"/>
              <a:gd name="T79" fmla="*/ 423 h 1949"/>
              <a:gd name="T80" fmla="*/ 126 w 692"/>
              <a:gd name="T81" fmla="*/ 715 h 1949"/>
              <a:gd name="T82" fmla="*/ 158 w 692"/>
              <a:gd name="T83" fmla="*/ 748 h 1949"/>
              <a:gd name="T84" fmla="*/ 94 w 692"/>
              <a:gd name="T85" fmla="*/ 780 h 1949"/>
              <a:gd name="T86" fmla="*/ 63 w 692"/>
              <a:gd name="T87" fmla="*/ 877 h 1949"/>
              <a:gd name="T88" fmla="*/ 31 w 692"/>
              <a:gd name="T89" fmla="*/ 942 h 1949"/>
              <a:gd name="T90" fmla="*/ 0 w 692"/>
              <a:gd name="T91" fmla="*/ 974 h 1949"/>
              <a:gd name="T92" fmla="*/ 31 w 692"/>
              <a:gd name="T93" fmla="*/ 1072 h 19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692" h="1949">
                <a:moveTo>
                  <a:pt x="94" y="1137"/>
                </a:moveTo>
                <a:lnTo>
                  <a:pt x="126" y="1234"/>
                </a:lnTo>
                <a:lnTo>
                  <a:pt x="158" y="1268"/>
                </a:lnTo>
                <a:lnTo>
                  <a:pt x="189" y="1268"/>
                </a:lnTo>
                <a:lnTo>
                  <a:pt x="251" y="1234"/>
                </a:lnTo>
                <a:lnTo>
                  <a:pt x="345" y="1234"/>
                </a:lnTo>
                <a:lnTo>
                  <a:pt x="377" y="1332"/>
                </a:lnTo>
                <a:lnTo>
                  <a:pt x="377" y="1397"/>
                </a:lnTo>
                <a:lnTo>
                  <a:pt x="377" y="1429"/>
                </a:lnTo>
                <a:lnTo>
                  <a:pt x="345" y="1462"/>
                </a:lnTo>
                <a:lnTo>
                  <a:pt x="314" y="1494"/>
                </a:lnTo>
                <a:lnTo>
                  <a:pt x="314" y="1527"/>
                </a:lnTo>
                <a:lnTo>
                  <a:pt x="314" y="1656"/>
                </a:lnTo>
                <a:lnTo>
                  <a:pt x="345" y="1656"/>
                </a:lnTo>
                <a:lnTo>
                  <a:pt x="377" y="1689"/>
                </a:lnTo>
                <a:lnTo>
                  <a:pt x="377" y="1754"/>
                </a:lnTo>
                <a:lnTo>
                  <a:pt x="409" y="1787"/>
                </a:lnTo>
                <a:lnTo>
                  <a:pt x="409" y="1820"/>
                </a:lnTo>
                <a:lnTo>
                  <a:pt x="439" y="1820"/>
                </a:lnTo>
                <a:lnTo>
                  <a:pt x="439" y="1852"/>
                </a:lnTo>
                <a:lnTo>
                  <a:pt x="471" y="1916"/>
                </a:lnTo>
                <a:lnTo>
                  <a:pt x="471" y="1948"/>
                </a:lnTo>
                <a:lnTo>
                  <a:pt x="503" y="1948"/>
                </a:lnTo>
                <a:lnTo>
                  <a:pt x="534" y="1948"/>
                </a:lnTo>
                <a:lnTo>
                  <a:pt x="566" y="1754"/>
                </a:lnTo>
                <a:lnTo>
                  <a:pt x="566" y="1689"/>
                </a:lnTo>
                <a:lnTo>
                  <a:pt x="597" y="1689"/>
                </a:lnTo>
                <a:lnTo>
                  <a:pt x="628" y="1656"/>
                </a:lnTo>
                <a:lnTo>
                  <a:pt x="628" y="1623"/>
                </a:lnTo>
                <a:lnTo>
                  <a:pt x="659" y="1527"/>
                </a:lnTo>
                <a:lnTo>
                  <a:pt x="659" y="1462"/>
                </a:lnTo>
                <a:lnTo>
                  <a:pt x="659" y="1429"/>
                </a:lnTo>
                <a:lnTo>
                  <a:pt x="691" y="1397"/>
                </a:lnTo>
                <a:lnTo>
                  <a:pt x="691" y="1364"/>
                </a:lnTo>
                <a:lnTo>
                  <a:pt x="628" y="1332"/>
                </a:lnTo>
                <a:lnTo>
                  <a:pt x="597" y="1268"/>
                </a:lnTo>
                <a:lnTo>
                  <a:pt x="597" y="1202"/>
                </a:lnTo>
                <a:lnTo>
                  <a:pt x="597" y="1137"/>
                </a:lnTo>
                <a:lnTo>
                  <a:pt x="566" y="1104"/>
                </a:lnTo>
                <a:lnTo>
                  <a:pt x="534" y="1040"/>
                </a:lnTo>
                <a:lnTo>
                  <a:pt x="503" y="1008"/>
                </a:lnTo>
                <a:lnTo>
                  <a:pt x="534" y="1104"/>
                </a:lnTo>
                <a:lnTo>
                  <a:pt x="534" y="1169"/>
                </a:lnTo>
                <a:lnTo>
                  <a:pt x="566" y="1202"/>
                </a:lnTo>
                <a:lnTo>
                  <a:pt x="534" y="1202"/>
                </a:lnTo>
                <a:lnTo>
                  <a:pt x="503" y="1202"/>
                </a:lnTo>
                <a:lnTo>
                  <a:pt x="503" y="1169"/>
                </a:lnTo>
                <a:lnTo>
                  <a:pt x="503" y="1137"/>
                </a:lnTo>
                <a:lnTo>
                  <a:pt x="471" y="1137"/>
                </a:lnTo>
                <a:lnTo>
                  <a:pt x="439" y="1137"/>
                </a:lnTo>
                <a:lnTo>
                  <a:pt x="439" y="1169"/>
                </a:lnTo>
                <a:lnTo>
                  <a:pt x="409" y="1137"/>
                </a:lnTo>
                <a:lnTo>
                  <a:pt x="409" y="1072"/>
                </a:lnTo>
                <a:lnTo>
                  <a:pt x="377" y="1008"/>
                </a:lnTo>
                <a:lnTo>
                  <a:pt x="345" y="974"/>
                </a:lnTo>
                <a:lnTo>
                  <a:pt x="345" y="942"/>
                </a:lnTo>
                <a:lnTo>
                  <a:pt x="345" y="780"/>
                </a:lnTo>
                <a:lnTo>
                  <a:pt x="314" y="585"/>
                </a:lnTo>
                <a:lnTo>
                  <a:pt x="345" y="488"/>
                </a:lnTo>
                <a:lnTo>
                  <a:pt x="377" y="488"/>
                </a:lnTo>
                <a:lnTo>
                  <a:pt x="345" y="358"/>
                </a:lnTo>
                <a:lnTo>
                  <a:pt x="345" y="260"/>
                </a:lnTo>
                <a:lnTo>
                  <a:pt x="345" y="227"/>
                </a:lnTo>
                <a:lnTo>
                  <a:pt x="345" y="195"/>
                </a:lnTo>
                <a:lnTo>
                  <a:pt x="314" y="130"/>
                </a:lnTo>
                <a:lnTo>
                  <a:pt x="314" y="65"/>
                </a:lnTo>
                <a:lnTo>
                  <a:pt x="283" y="65"/>
                </a:lnTo>
                <a:lnTo>
                  <a:pt x="283" y="33"/>
                </a:lnTo>
                <a:lnTo>
                  <a:pt x="189" y="0"/>
                </a:lnTo>
                <a:lnTo>
                  <a:pt x="126" y="0"/>
                </a:lnTo>
                <a:lnTo>
                  <a:pt x="126" y="33"/>
                </a:lnTo>
                <a:lnTo>
                  <a:pt x="158" y="33"/>
                </a:lnTo>
                <a:lnTo>
                  <a:pt x="189" y="130"/>
                </a:lnTo>
                <a:lnTo>
                  <a:pt x="189" y="163"/>
                </a:lnTo>
                <a:lnTo>
                  <a:pt x="220" y="227"/>
                </a:lnTo>
                <a:lnTo>
                  <a:pt x="220" y="293"/>
                </a:lnTo>
                <a:lnTo>
                  <a:pt x="189" y="325"/>
                </a:lnTo>
                <a:lnTo>
                  <a:pt x="158" y="325"/>
                </a:lnTo>
                <a:lnTo>
                  <a:pt x="158" y="358"/>
                </a:lnTo>
                <a:lnTo>
                  <a:pt x="158" y="423"/>
                </a:lnTo>
                <a:lnTo>
                  <a:pt x="126" y="585"/>
                </a:lnTo>
                <a:lnTo>
                  <a:pt x="126" y="715"/>
                </a:lnTo>
                <a:lnTo>
                  <a:pt x="158" y="715"/>
                </a:lnTo>
                <a:lnTo>
                  <a:pt x="158" y="748"/>
                </a:lnTo>
                <a:lnTo>
                  <a:pt x="126" y="780"/>
                </a:lnTo>
                <a:lnTo>
                  <a:pt x="94" y="780"/>
                </a:lnTo>
                <a:lnTo>
                  <a:pt x="63" y="845"/>
                </a:lnTo>
                <a:lnTo>
                  <a:pt x="63" y="877"/>
                </a:lnTo>
                <a:lnTo>
                  <a:pt x="63" y="909"/>
                </a:lnTo>
                <a:lnTo>
                  <a:pt x="31" y="942"/>
                </a:lnTo>
                <a:lnTo>
                  <a:pt x="0" y="942"/>
                </a:lnTo>
                <a:lnTo>
                  <a:pt x="0" y="974"/>
                </a:lnTo>
                <a:lnTo>
                  <a:pt x="0" y="1040"/>
                </a:lnTo>
                <a:lnTo>
                  <a:pt x="31" y="1072"/>
                </a:lnTo>
                <a:lnTo>
                  <a:pt x="94" y="1137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02" name="Freeform 130"/>
          <p:cNvSpPr>
            <a:spLocks noChangeArrowheads="1"/>
          </p:cNvSpPr>
          <p:nvPr/>
        </p:nvSpPr>
        <p:spPr bwMode="auto">
          <a:xfrm>
            <a:off x="4281488" y="4994275"/>
            <a:ext cx="903288" cy="1506538"/>
          </a:xfrm>
          <a:custGeom>
            <a:avLst/>
            <a:gdLst>
              <a:gd name="T0" fmla="*/ 2481 w 2513"/>
              <a:gd name="T1" fmla="*/ 196 h 4191"/>
              <a:gd name="T2" fmla="*/ 2481 w 2513"/>
              <a:gd name="T3" fmla="*/ 585 h 4191"/>
              <a:gd name="T4" fmla="*/ 2448 w 2513"/>
              <a:gd name="T5" fmla="*/ 748 h 4191"/>
              <a:gd name="T6" fmla="*/ 2448 w 2513"/>
              <a:gd name="T7" fmla="*/ 1007 h 4191"/>
              <a:gd name="T8" fmla="*/ 2448 w 2513"/>
              <a:gd name="T9" fmla="*/ 1170 h 4191"/>
              <a:gd name="T10" fmla="*/ 2354 w 2513"/>
              <a:gd name="T11" fmla="*/ 1300 h 4191"/>
              <a:gd name="T12" fmla="*/ 2230 w 2513"/>
              <a:gd name="T13" fmla="*/ 1495 h 4191"/>
              <a:gd name="T14" fmla="*/ 2103 w 2513"/>
              <a:gd name="T15" fmla="*/ 1625 h 4191"/>
              <a:gd name="T16" fmla="*/ 1915 w 2513"/>
              <a:gd name="T17" fmla="*/ 1755 h 4191"/>
              <a:gd name="T18" fmla="*/ 1758 w 2513"/>
              <a:gd name="T19" fmla="*/ 1755 h 4191"/>
              <a:gd name="T20" fmla="*/ 1601 w 2513"/>
              <a:gd name="T21" fmla="*/ 1852 h 4191"/>
              <a:gd name="T22" fmla="*/ 1508 w 2513"/>
              <a:gd name="T23" fmla="*/ 1981 h 4191"/>
              <a:gd name="T24" fmla="*/ 1349 w 2513"/>
              <a:gd name="T25" fmla="*/ 2145 h 4191"/>
              <a:gd name="T26" fmla="*/ 1286 w 2513"/>
              <a:gd name="T27" fmla="*/ 2176 h 4191"/>
              <a:gd name="T28" fmla="*/ 1036 w 2513"/>
              <a:gd name="T29" fmla="*/ 2372 h 4191"/>
              <a:gd name="T30" fmla="*/ 942 w 2513"/>
              <a:gd name="T31" fmla="*/ 2469 h 4191"/>
              <a:gd name="T32" fmla="*/ 1036 w 2513"/>
              <a:gd name="T33" fmla="*/ 2696 h 4191"/>
              <a:gd name="T34" fmla="*/ 1066 w 2513"/>
              <a:gd name="T35" fmla="*/ 2860 h 4191"/>
              <a:gd name="T36" fmla="*/ 1098 w 2513"/>
              <a:gd name="T37" fmla="*/ 2989 h 4191"/>
              <a:gd name="T38" fmla="*/ 1098 w 2513"/>
              <a:gd name="T39" fmla="*/ 3183 h 4191"/>
              <a:gd name="T40" fmla="*/ 1036 w 2513"/>
              <a:gd name="T41" fmla="*/ 3476 h 4191"/>
              <a:gd name="T42" fmla="*/ 973 w 2513"/>
              <a:gd name="T43" fmla="*/ 3607 h 4191"/>
              <a:gd name="T44" fmla="*/ 471 w 2513"/>
              <a:gd name="T45" fmla="*/ 3833 h 4191"/>
              <a:gd name="T46" fmla="*/ 439 w 2513"/>
              <a:gd name="T47" fmla="*/ 3996 h 4191"/>
              <a:gd name="T48" fmla="*/ 408 w 2513"/>
              <a:gd name="T49" fmla="*/ 4190 h 4191"/>
              <a:gd name="T50" fmla="*/ 251 w 2513"/>
              <a:gd name="T51" fmla="*/ 3963 h 4191"/>
              <a:gd name="T52" fmla="*/ 251 w 2513"/>
              <a:gd name="T53" fmla="*/ 3541 h 4191"/>
              <a:gd name="T54" fmla="*/ 220 w 2513"/>
              <a:gd name="T55" fmla="*/ 3248 h 4191"/>
              <a:gd name="T56" fmla="*/ 189 w 2513"/>
              <a:gd name="T57" fmla="*/ 2956 h 4191"/>
              <a:gd name="T58" fmla="*/ 471 w 2513"/>
              <a:gd name="T59" fmla="*/ 2534 h 4191"/>
              <a:gd name="T60" fmla="*/ 564 w 2513"/>
              <a:gd name="T61" fmla="*/ 2340 h 4191"/>
              <a:gd name="T62" fmla="*/ 564 w 2513"/>
              <a:gd name="T63" fmla="*/ 2145 h 4191"/>
              <a:gd name="T64" fmla="*/ 627 w 2513"/>
              <a:gd name="T65" fmla="*/ 1755 h 4191"/>
              <a:gd name="T66" fmla="*/ 534 w 2513"/>
              <a:gd name="T67" fmla="*/ 1527 h 4191"/>
              <a:gd name="T68" fmla="*/ 344 w 2513"/>
              <a:gd name="T69" fmla="*/ 1429 h 4191"/>
              <a:gd name="T70" fmla="*/ 126 w 2513"/>
              <a:gd name="T71" fmla="*/ 1396 h 4191"/>
              <a:gd name="T72" fmla="*/ 0 w 2513"/>
              <a:gd name="T73" fmla="*/ 1137 h 4191"/>
              <a:gd name="T74" fmla="*/ 878 w 2513"/>
              <a:gd name="T75" fmla="*/ 1007 h 4191"/>
              <a:gd name="T76" fmla="*/ 973 w 2513"/>
              <a:gd name="T77" fmla="*/ 1235 h 4191"/>
              <a:gd name="T78" fmla="*/ 1005 w 2513"/>
              <a:gd name="T79" fmla="*/ 1462 h 4191"/>
              <a:gd name="T80" fmla="*/ 1066 w 2513"/>
              <a:gd name="T81" fmla="*/ 1625 h 4191"/>
              <a:gd name="T82" fmla="*/ 1194 w 2513"/>
              <a:gd name="T83" fmla="*/ 1527 h 4191"/>
              <a:gd name="T84" fmla="*/ 1286 w 2513"/>
              <a:gd name="T85" fmla="*/ 1300 h 4191"/>
              <a:gd name="T86" fmla="*/ 1256 w 2513"/>
              <a:gd name="T87" fmla="*/ 1105 h 4191"/>
              <a:gd name="T88" fmla="*/ 1161 w 2513"/>
              <a:gd name="T89" fmla="*/ 813 h 4191"/>
              <a:gd name="T90" fmla="*/ 1098 w 2513"/>
              <a:gd name="T91" fmla="*/ 488 h 4191"/>
              <a:gd name="T92" fmla="*/ 1194 w 2513"/>
              <a:gd name="T93" fmla="*/ 293 h 4191"/>
              <a:gd name="T94" fmla="*/ 1412 w 2513"/>
              <a:gd name="T95" fmla="*/ 228 h 4191"/>
              <a:gd name="T96" fmla="*/ 1632 w 2513"/>
              <a:gd name="T97" fmla="*/ 261 h 4191"/>
              <a:gd name="T98" fmla="*/ 1821 w 2513"/>
              <a:gd name="T99" fmla="*/ 228 h 4191"/>
              <a:gd name="T100" fmla="*/ 1978 w 2513"/>
              <a:gd name="T101" fmla="*/ 228 h 4191"/>
              <a:gd name="T102" fmla="*/ 2166 w 2513"/>
              <a:gd name="T103" fmla="*/ 196 h 4191"/>
              <a:gd name="T104" fmla="*/ 2354 w 2513"/>
              <a:gd name="T105" fmla="*/ 66 h 4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513" h="4191">
                <a:moveTo>
                  <a:pt x="2481" y="0"/>
                </a:moveTo>
                <a:lnTo>
                  <a:pt x="2481" y="33"/>
                </a:lnTo>
                <a:lnTo>
                  <a:pt x="2512" y="66"/>
                </a:lnTo>
                <a:lnTo>
                  <a:pt x="2481" y="131"/>
                </a:lnTo>
                <a:lnTo>
                  <a:pt x="2481" y="196"/>
                </a:lnTo>
                <a:lnTo>
                  <a:pt x="2448" y="228"/>
                </a:lnTo>
                <a:lnTo>
                  <a:pt x="2448" y="293"/>
                </a:lnTo>
                <a:lnTo>
                  <a:pt x="2448" y="390"/>
                </a:lnTo>
                <a:lnTo>
                  <a:pt x="2481" y="521"/>
                </a:lnTo>
                <a:lnTo>
                  <a:pt x="2481" y="585"/>
                </a:lnTo>
                <a:lnTo>
                  <a:pt x="2481" y="618"/>
                </a:lnTo>
                <a:lnTo>
                  <a:pt x="2448" y="650"/>
                </a:lnTo>
                <a:lnTo>
                  <a:pt x="2481" y="683"/>
                </a:lnTo>
                <a:lnTo>
                  <a:pt x="2481" y="715"/>
                </a:lnTo>
                <a:lnTo>
                  <a:pt x="2448" y="748"/>
                </a:lnTo>
                <a:lnTo>
                  <a:pt x="2417" y="781"/>
                </a:lnTo>
                <a:lnTo>
                  <a:pt x="2448" y="813"/>
                </a:lnTo>
                <a:lnTo>
                  <a:pt x="2448" y="877"/>
                </a:lnTo>
                <a:lnTo>
                  <a:pt x="2448" y="943"/>
                </a:lnTo>
                <a:lnTo>
                  <a:pt x="2448" y="1007"/>
                </a:lnTo>
                <a:lnTo>
                  <a:pt x="2481" y="1007"/>
                </a:lnTo>
                <a:lnTo>
                  <a:pt x="2481" y="1041"/>
                </a:lnTo>
                <a:lnTo>
                  <a:pt x="2481" y="1105"/>
                </a:lnTo>
                <a:lnTo>
                  <a:pt x="2481" y="1137"/>
                </a:lnTo>
                <a:lnTo>
                  <a:pt x="2448" y="1170"/>
                </a:lnTo>
                <a:lnTo>
                  <a:pt x="2417" y="1203"/>
                </a:lnTo>
                <a:lnTo>
                  <a:pt x="2417" y="1235"/>
                </a:lnTo>
                <a:lnTo>
                  <a:pt x="2385" y="1235"/>
                </a:lnTo>
                <a:lnTo>
                  <a:pt x="2385" y="1300"/>
                </a:lnTo>
                <a:lnTo>
                  <a:pt x="2354" y="1300"/>
                </a:lnTo>
                <a:lnTo>
                  <a:pt x="2354" y="1333"/>
                </a:lnTo>
                <a:lnTo>
                  <a:pt x="2354" y="1365"/>
                </a:lnTo>
                <a:lnTo>
                  <a:pt x="2323" y="1396"/>
                </a:lnTo>
                <a:lnTo>
                  <a:pt x="2291" y="1429"/>
                </a:lnTo>
                <a:lnTo>
                  <a:pt x="2230" y="1495"/>
                </a:lnTo>
                <a:lnTo>
                  <a:pt x="2198" y="1560"/>
                </a:lnTo>
                <a:lnTo>
                  <a:pt x="2166" y="1593"/>
                </a:lnTo>
                <a:lnTo>
                  <a:pt x="2166" y="1625"/>
                </a:lnTo>
                <a:lnTo>
                  <a:pt x="2135" y="1625"/>
                </a:lnTo>
                <a:lnTo>
                  <a:pt x="2103" y="1625"/>
                </a:lnTo>
                <a:lnTo>
                  <a:pt x="2071" y="1656"/>
                </a:lnTo>
                <a:lnTo>
                  <a:pt x="2040" y="1689"/>
                </a:lnTo>
                <a:lnTo>
                  <a:pt x="2040" y="1722"/>
                </a:lnTo>
                <a:lnTo>
                  <a:pt x="2010" y="1722"/>
                </a:lnTo>
                <a:lnTo>
                  <a:pt x="1915" y="1755"/>
                </a:lnTo>
                <a:lnTo>
                  <a:pt x="1883" y="1755"/>
                </a:lnTo>
                <a:lnTo>
                  <a:pt x="1852" y="1755"/>
                </a:lnTo>
                <a:lnTo>
                  <a:pt x="1821" y="1755"/>
                </a:lnTo>
                <a:lnTo>
                  <a:pt x="1758" y="1722"/>
                </a:lnTo>
                <a:lnTo>
                  <a:pt x="1758" y="1755"/>
                </a:lnTo>
                <a:lnTo>
                  <a:pt x="1727" y="1787"/>
                </a:lnTo>
                <a:lnTo>
                  <a:pt x="1696" y="1787"/>
                </a:lnTo>
                <a:lnTo>
                  <a:pt x="1663" y="1820"/>
                </a:lnTo>
                <a:lnTo>
                  <a:pt x="1632" y="1820"/>
                </a:lnTo>
                <a:lnTo>
                  <a:pt x="1601" y="1852"/>
                </a:lnTo>
                <a:lnTo>
                  <a:pt x="1569" y="1852"/>
                </a:lnTo>
                <a:lnTo>
                  <a:pt x="1569" y="1885"/>
                </a:lnTo>
                <a:lnTo>
                  <a:pt x="1538" y="1916"/>
                </a:lnTo>
                <a:lnTo>
                  <a:pt x="1508" y="1949"/>
                </a:lnTo>
                <a:lnTo>
                  <a:pt x="1508" y="1981"/>
                </a:lnTo>
                <a:lnTo>
                  <a:pt x="1444" y="2015"/>
                </a:lnTo>
                <a:lnTo>
                  <a:pt x="1412" y="2047"/>
                </a:lnTo>
                <a:lnTo>
                  <a:pt x="1380" y="2080"/>
                </a:lnTo>
                <a:lnTo>
                  <a:pt x="1380" y="2145"/>
                </a:lnTo>
                <a:lnTo>
                  <a:pt x="1349" y="2145"/>
                </a:lnTo>
                <a:lnTo>
                  <a:pt x="1349" y="2112"/>
                </a:lnTo>
                <a:lnTo>
                  <a:pt x="1349" y="2080"/>
                </a:lnTo>
                <a:lnTo>
                  <a:pt x="1318" y="2080"/>
                </a:lnTo>
                <a:lnTo>
                  <a:pt x="1318" y="2145"/>
                </a:lnTo>
                <a:lnTo>
                  <a:pt x="1286" y="2176"/>
                </a:lnTo>
                <a:lnTo>
                  <a:pt x="1286" y="2209"/>
                </a:lnTo>
                <a:lnTo>
                  <a:pt x="1194" y="2274"/>
                </a:lnTo>
                <a:lnTo>
                  <a:pt x="1098" y="2340"/>
                </a:lnTo>
                <a:lnTo>
                  <a:pt x="1066" y="2372"/>
                </a:lnTo>
                <a:lnTo>
                  <a:pt x="1036" y="2372"/>
                </a:lnTo>
                <a:lnTo>
                  <a:pt x="973" y="2372"/>
                </a:lnTo>
                <a:lnTo>
                  <a:pt x="973" y="2403"/>
                </a:lnTo>
                <a:lnTo>
                  <a:pt x="973" y="2437"/>
                </a:lnTo>
                <a:lnTo>
                  <a:pt x="973" y="2469"/>
                </a:lnTo>
                <a:lnTo>
                  <a:pt x="942" y="2469"/>
                </a:lnTo>
                <a:lnTo>
                  <a:pt x="942" y="2501"/>
                </a:lnTo>
                <a:lnTo>
                  <a:pt x="942" y="2568"/>
                </a:lnTo>
                <a:lnTo>
                  <a:pt x="1005" y="2600"/>
                </a:lnTo>
                <a:lnTo>
                  <a:pt x="1005" y="2632"/>
                </a:lnTo>
                <a:lnTo>
                  <a:pt x="1036" y="2696"/>
                </a:lnTo>
                <a:lnTo>
                  <a:pt x="1036" y="2729"/>
                </a:lnTo>
                <a:lnTo>
                  <a:pt x="1066" y="2729"/>
                </a:lnTo>
                <a:lnTo>
                  <a:pt x="1066" y="2794"/>
                </a:lnTo>
                <a:lnTo>
                  <a:pt x="1066" y="2827"/>
                </a:lnTo>
                <a:lnTo>
                  <a:pt x="1066" y="2860"/>
                </a:lnTo>
                <a:lnTo>
                  <a:pt x="1066" y="2923"/>
                </a:lnTo>
                <a:lnTo>
                  <a:pt x="1036" y="2989"/>
                </a:lnTo>
                <a:lnTo>
                  <a:pt x="1036" y="3021"/>
                </a:lnTo>
                <a:lnTo>
                  <a:pt x="1066" y="2989"/>
                </a:lnTo>
                <a:lnTo>
                  <a:pt x="1098" y="2989"/>
                </a:lnTo>
                <a:lnTo>
                  <a:pt x="1098" y="3021"/>
                </a:lnTo>
                <a:lnTo>
                  <a:pt x="1098" y="3053"/>
                </a:lnTo>
                <a:lnTo>
                  <a:pt x="1098" y="3087"/>
                </a:lnTo>
                <a:lnTo>
                  <a:pt x="1098" y="3152"/>
                </a:lnTo>
                <a:lnTo>
                  <a:pt x="1098" y="3183"/>
                </a:lnTo>
                <a:lnTo>
                  <a:pt x="1098" y="3248"/>
                </a:lnTo>
                <a:lnTo>
                  <a:pt x="1066" y="3347"/>
                </a:lnTo>
                <a:lnTo>
                  <a:pt x="1036" y="3379"/>
                </a:lnTo>
                <a:lnTo>
                  <a:pt x="1036" y="3443"/>
                </a:lnTo>
                <a:lnTo>
                  <a:pt x="1036" y="3476"/>
                </a:lnTo>
                <a:lnTo>
                  <a:pt x="1066" y="3508"/>
                </a:lnTo>
                <a:lnTo>
                  <a:pt x="1036" y="3508"/>
                </a:lnTo>
                <a:lnTo>
                  <a:pt x="1036" y="3541"/>
                </a:lnTo>
                <a:lnTo>
                  <a:pt x="1005" y="3573"/>
                </a:lnTo>
                <a:lnTo>
                  <a:pt x="973" y="3607"/>
                </a:lnTo>
                <a:lnTo>
                  <a:pt x="911" y="3639"/>
                </a:lnTo>
                <a:lnTo>
                  <a:pt x="722" y="3736"/>
                </a:lnTo>
                <a:lnTo>
                  <a:pt x="627" y="3768"/>
                </a:lnTo>
                <a:lnTo>
                  <a:pt x="534" y="3800"/>
                </a:lnTo>
                <a:lnTo>
                  <a:pt x="471" y="3833"/>
                </a:lnTo>
                <a:lnTo>
                  <a:pt x="439" y="3867"/>
                </a:lnTo>
                <a:lnTo>
                  <a:pt x="344" y="3930"/>
                </a:lnTo>
                <a:lnTo>
                  <a:pt x="375" y="3963"/>
                </a:lnTo>
                <a:lnTo>
                  <a:pt x="408" y="3963"/>
                </a:lnTo>
                <a:lnTo>
                  <a:pt x="439" y="3996"/>
                </a:lnTo>
                <a:lnTo>
                  <a:pt x="471" y="3963"/>
                </a:lnTo>
                <a:lnTo>
                  <a:pt x="471" y="3996"/>
                </a:lnTo>
                <a:lnTo>
                  <a:pt x="471" y="4028"/>
                </a:lnTo>
                <a:lnTo>
                  <a:pt x="408" y="4159"/>
                </a:lnTo>
                <a:lnTo>
                  <a:pt x="408" y="4190"/>
                </a:lnTo>
                <a:lnTo>
                  <a:pt x="313" y="4159"/>
                </a:lnTo>
                <a:lnTo>
                  <a:pt x="251" y="4127"/>
                </a:lnTo>
                <a:lnTo>
                  <a:pt x="220" y="4028"/>
                </a:lnTo>
                <a:lnTo>
                  <a:pt x="251" y="3996"/>
                </a:lnTo>
                <a:lnTo>
                  <a:pt x="251" y="3963"/>
                </a:lnTo>
                <a:lnTo>
                  <a:pt x="251" y="3930"/>
                </a:lnTo>
                <a:lnTo>
                  <a:pt x="220" y="3899"/>
                </a:lnTo>
                <a:lnTo>
                  <a:pt x="220" y="3867"/>
                </a:lnTo>
                <a:lnTo>
                  <a:pt x="220" y="3703"/>
                </a:lnTo>
                <a:lnTo>
                  <a:pt x="251" y="3541"/>
                </a:lnTo>
                <a:lnTo>
                  <a:pt x="251" y="3476"/>
                </a:lnTo>
                <a:lnTo>
                  <a:pt x="251" y="3412"/>
                </a:lnTo>
                <a:lnTo>
                  <a:pt x="220" y="3313"/>
                </a:lnTo>
                <a:lnTo>
                  <a:pt x="220" y="3281"/>
                </a:lnTo>
                <a:lnTo>
                  <a:pt x="220" y="3248"/>
                </a:lnTo>
                <a:lnTo>
                  <a:pt x="220" y="3183"/>
                </a:lnTo>
                <a:lnTo>
                  <a:pt x="189" y="3119"/>
                </a:lnTo>
                <a:lnTo>
                  <a:pt x="189" y="3087"/>
                </a:lnTo>
                <a:lnTo>
                  <a:pt x="126" y="3021"/>
                </a:lnTo>
                <a:lnTo>
                  <a:pt x="189" y="2956"/>
                </a:lnTo>
                <a:lnTo>
                  <a:pt x="251" y="2892"/>
                </a:lnTo>
                <a:lnTo>
                  <a:pt x="344" y="2827"/>
                </a:lnTo>
                <a:lnTo>
                  <a:pt x="408" y="2696"/>
                </a:lnTo>
                <a:lnTo>
                  <a:pt x="408" y="2663"/>
                </a:lnTo>
                <a:lnTo>
                  <a:pt x="471" y="2534"/>
                </a:lnTo>
                <a:lnTo>
                  <a:pt x="503" y="2501"/>
                </a:lnTo>
                <a:lnTo>
                  <a:pt x="534" y="2437"/>
                </a:lnTo>
                <a:lnTo>
                  <a:pt x="564" y="2403"/>
                </a:lnTo>
                <a:lnTo>
                  <a:pt x="596" y="2372"/>
                </a:lnTo>
                <a:lnTo>
                  <a:pt x="564" y="2340"/>
                </a:lnTo>
                <a:lnTo>
                  <a:pt x="534" y="2274"/>
                </a:lnTo>
                <a:lnTo>
                  <a:pt x="534" y="2209"/>
                </a:lnTo>
                <a:lnTo>
                  <a:pt x="534" y="2176"/>
                </a:lnTo>
                <a:lnTo>
                  <a:pt x="534" y="2145"/>
                </a:lnTo>
                <a:lnTo>
                  <a:pt x="564" y="2145"/>
                </a:lnTo>
                <a:lnTo>
                  <a:pt x="596" y="2080"/>
                </a:lnTo>
                <a:lnTo>
                  <a:pt x="596" y="2015"/>
                </a:lnTo>
                <a:lnTo>
                  <a:pt x="627" y="1949"/>
                </a:lnTo>
                <a:lnTo>
                  <a:pt x="627" y="1852"/>
                </a:lnTo>
                <a:lnTo>
                  <a:pt x="627" y="1755"/>
                </a:lnTo>
                <a:lnTo>
                  <a:pt x="627" y="1722"/>
                </a:lnTo>
                <a:lnTo>
                  <a:pt x="596" y="1689"/>
                </a:lnTo>
                <a:lnTo>
                  <a:pt x="596" y="1625"/>
                </a:lnTo>
                <a:lnTo>
                  <a:pt x="564" y="1560"/>
                </a:lnTo>
                <a:lnTo>
                  <a:pt x="534" y="1527"/>
                </a:lnTo>
                <a:lnTo>
                  <a:pt x="503" y="1495"/>
                </a:lnTo>
                <a:lnTo>
                  <a:pt x="471" y="1495"/>
                </a:lnTo>
                <a:lnTo>
                  <a:pt x="408" y="1495"/>
                </a:lnTo>
                <a:lnTo>
                  <a:pt x="344" y="1462"/>
                </a:lnTo>
                <a:lnTo>
                  <a:pt x="344" y="1429"/>
                </a:lnTo>
                <a:lnTo>
                  <a:pt x="313" y="1429"/>
                </a:lnTo>
                <a:lnTo>
                  <a:pt x="251" y="1396"/>
                </a:lnTo>
                <a:lnTo>
                  <a:pt x="220" y="1396"/>
                </a:lnTo>
                <a:lnTo>
                  <a:pt x="220" y="1365"/>
                </a:lnTo>
                <a:lnTo>
                  <a:pt x="126" y="1396"/>
                </a:lnTo>
                <a:lnTo>
                  <a:pt x="61" y="1365"/>
                </a:lnTo>
                <a:lnTo>
                  <a:pt x="0" y="1300"/>
                </a:lnTo>
                <a:lnTo>
                  <a:pt x="0" y="1235"/>
                </a:lnTo>
                <a:lnTo>
                  <a:pt x="0" y="1203"/>
                </a:lnTo>
                <a:lnTo>
                  <a:pt x="0" y="1137"/>
                </a:lnTo>
                <a:lnTo>
                  <a:pt x="722" y="910"/>
                </a:lnTo>
                <a:lnTo>
                  <a:pt x="753" y="1007"/>
                </a:lnTo>
                <a:lnTo>
                  <a:pt x="785" y="1041"/>
                </a:lnTo>
                <a:lnTo>
                  <a:pt x="816" y="1041"/>
                </a:lnTo>
                <a:lnTo>
                  <a:pt x="878" y="1007"/>
                </a:lnTo>
                <a:lnTo>
                  <a:pt x="973" y="1007"/>
                </a:lnTo>
                <a:lnTo>
                  <a:pt x="1005" y="1105"/>
                </a:lnTo>
                <a:lnTo>
                  <a:pt x="1005" y="1170"/>
                </a:lnTo>
                <a:lnTo>
                  <a:pt x="1005" y="1203"/>
                </a:lnTo>
                <a:lnTo>
                  <a:pt x="973" y="1235"/>
                </a:lnTo>
                <a:lnTo>
                  <a:pt x="942" y="1267"/>
                </a:lnTo>
                <a:lnTo>
                  <a:pt x="942" y="1300"/>
                </a:lnTo>
                <a:lnTo>
                  <a:pt x="942" y="1429"/>
                </a:lnTo>
                <a:lnTo>
                  <a:pt x="973" y="1429"/>
                </a:lnTo>
                <a:lnTo>
                  <a:pt x="1005" y="1462"/>
                </a:lnTo>
                <a:lnTo>
                  <a:pt x="1005" y="1527"/>
                </a:lnTo>
                <a:lnTo>
                  <a:pt x="1036" y="1560"/>
                </a:lnTo>
                <a:lnTo>
                  <a:pt x="1036" y="1593"/>
                </a:lnTo>
                <a:lnTo>
                  <a:pt x="1066" y="1593"/>
                </a:lnTo>
                <a:lnTo>
                  <a:pt x="1066" y="1625"/>
                </a:lnTo>
                <a:lnTo>
                  <a:pt x="1098" y="1689"/>
                </a:lnTo>
                <a:lnTo>
                  <a:pt x="1098" y="1722"/>
                </a:lnTo>
                <a:lnTo>
                  <a:pt x="1130" y="1722"/>
                </a:lnTo>
                <a:lnTo>
                  <a:pt x="1161" y="1722"/>
                </a:lnTo>
                <a:lnTo>
                  <a:pt x="1194" y="1527"/>
                </a:lnTo>
                <a:lnTo>
                  <a:pt x="1194" y="1462"/>
                </a:lnTo>
                <a:lnTo>
                  <a:pt x="1225" y="1462"/>
                </a:lnTo>
                <a:lnTo>
                  <a:pt x="1256" y="1429"/>
                </a:lnTo>
                <a:lnTo>
                  <a:pt x="1256" y="1396"/>
                </a:lnTo>
                <a:lnTo>
                  <a:pt x="1286" y="1300"/>
                </a:lnTo>
                <a:lnTo>
                  <a:pt x="1286" y="1235"/>
                </a:lnTo>
                <a:lnTo>
                  <a:pt x="1286" y="1203"/>
                </a:lnTo>
                <a:lnTo>
                  <a:pt x="1318" y="1170"/>
                </a:lnTo>
                <a:lnTo>
                  <a:pt x="1318" y="1137"/>
                </a:lnTo>
                <a:lnTo>
                  <a:pt x="1256" y="1105"/>
                </a:lnTo>
                <a:lnTo>
                  <a:pt x="1225" y="1041"/>
                </a:lnTo>
                <a:lnTo>
                  <a:pt x="1225" y="975"/>
                </a:lnTo>
                <a:lnTo>
                  <a:pt x="1225" y="910"/>
                </a:lnTo>
                <a:lnTo>
                  <a:pt x="1194" y="877"/>
                </a:lnTo>
                <a:lnTo>
                  <a:pt x="1161" y="813"/>
                </a:lnTo>
                <a:lnTo>
                  <a:pt x="1130" y="781"/>
                </a:lnTo>
                <a:lnTo>
                  <a:pt x="1098" y="748"/>
                </a:lnTo>
                <a:lnTo>
                  <a:pt x="1098" y="650"/>
                </a:lnTo>
                <a:lnTo>
                  <a:pt x="1098" y="553"/>
                </a:lnTo>
                <a:lnTo>
                  <a:pt x="1098" y="488"/>
                </a:lnTo>
                <a:lnTo>
                  <a:pt x="1098" y="423"/>
                </a:lnTo>
                <a:lnTo>
                  <a:pt x="1098" y="358"/>
                </a:lnTo>
                <a:lnTo>
                  <a:pt x="1130" y="326"/>
                </a:lnTo>
                <a:lnTo>
                  <a:pt x="1130" y="261"/>
                </a:lnTo>
                <a:lnTo>
                  <a:pt x="1194" y="293"/>
                </a:lnTo>
                <a:lnTo>
                  <a:pt x="1256" y="293"/>
                </a:lnTo>
                <a:lnTo>
                  <a:pt x="1318" y="261"/>
                </a:lnTo>
                <a:lnTo>
                  <a:pt x="1318" y="228"/>
                </a:lnTo>
                <a:lnTo>
                  <a:pt x="1349" y="196"/>
                </a:lnTo>
                <a:lnTo>
                  <a:pt x="1412" y="228"/>
                </a:lnTo>
                <a:lnTo>
                  <a:pt x="1444" y="261"/>
                </a:lnTo>
                <a:lnTo>
                  <a:pt x="1508" y="293"/>
                </a:lnTo>
                <a:lnTo>
                  <a:pt x="1569" y="326"/>
                </a:lnTo>
                <a:lnTo>
                  <a:pt x="1601" y="293"/>
                </a:lnTo>
                <a:lnTo>
                  <a:pt x="1632" y="261"/>
                </a:lnTo>
                <a:lnTo>
                  <a:pt x="1696" y="293"/>
                </a:lnTo>
                <a:lnTo>
                  <a:pt x="1758" y="261"/>
                </a:lnTo>
                <a:lnTo>
                  <a:pt x="1789" y="261"/>
                </a:lnTo>
                <a:lnTo>
                  <a:pt x="1821" y="261"/>
                </a:lnTo>
                <a:lnTo>
                  <a:pt x="1821" y="228"/>
                </a:lnTo>
                <a:lnTo>
                  <a:pt x="1852" y="196"/>
                </a:lnTo>
                <a:lnTo>
                  <a:pt x="1883" y="196"/>
                </a:lnTo>
                <a:lnTo>
                  <a:pt x="1915" y="163"/>
                </a:lnTo>
                <a:lnTo>
                  <a:pt x="1946" y="196"/>
                </a:lnTo>
                <a:lnTo>
                  <a:pt x="1978" y="228"/>
                </a:lnTo>
                <a:lnTo>
                  <a:pt x="2010" y="228"/>
                </a:lnTo>
                <a:lnTo>
                  <a:pt x="2040" y="228"/>
                </a:lnTo>
                <a:lnTo>
                  <a:pt x="2071" y="196"/>
                </a:lnTo>
                <a:lnTo>
                  <a:pt x="2103" y="196"/>
                </a:lnTo>
                <a:lnTo>
                  <a:pt x="2166" y="196"/>
                </a:lnTo>
                <a:lnTo>
                  <a:pt x="2261" y="163"/>
                </a:lnTo>
                <a:lnTo>
                  <a:pt x="2291" y="163"/>
                </a:lnTo>
                <a:lnTo>
                  <a:pt x="2323" y="131"/>
                </a:lnTo>
                <a:lnTo>
                  <a:pt x="2354" y="98"/>
                </a:lnTo>
                <a:lnTo>
                  <a:pt x="2354" y="66"/>
                </a:lnTo>
                <a:lnTo>
                  <a:pt x="2385" y="33"/>
                </a:lnTo>
                <a:lnTo>
                  <a:pt x="2481" y="0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03" name="Freeform 131"/>
          <p:cNvSpPr>
            <a:spLocks noChangeArrowheads="1"/>
          </p:cNvSpPr>
          <p:nvPr/>
        </p:nvSpPr>
        <p:spPr bwMode="auto">
          <a:xfrm>
            <a:off x="4281488" y="4994275"/>
            <a:ext cx="903288" cy="1506538"/>
          </a:xfrm>
          <a:custGeom>
            <a:avLst/>
            <a:gdLst>
              <a:gd name="T0" fmla="*/ 2481 w 2513"/>
              <a:gd name="T1" fmla="*/ 196 h 4191"/>
              <a:gd name="T2" fmla="*/ 2481 w 2513"/>
              <a:gd name="T3" fmla="*/ 585 h 4191"/>
              <a:gd name="T4" fmla="*/ 2448 w 2513"/>
              <a:gd name="T5" fmla="*/ 748 h 4191"/>
              <a:gd name="T6" fmla="*/ 2448 w 2513"/>
              <a:gd name="T7" fmla="*/ 1007 h 4191"/>
              <a:gd name="T8" fmla="*/ 2448 w 2513"/>
              <a:gd name="T9" fmla="*/ 1170 h 4191"/>
              <a:gd name="T10" fmla="*/ 2354 w 2513"/>
              <a:gd name="T11" fmla="*/ 1300 h 4191"/>
              <a:gd name="T12" fmla="*/ 2230 w 2513"/>
              <a:gd name="T13" fmla="*/ 1495 h 4191"/>
              <a:gd name="T14" fmla="*/ 2103 w 2513"/>
              <a:gd name="T15" fmla="*/ 1625 h 4191"/>
              <a:gd name="T16" fmla="*/ 1915 w 2513"/>
              <a:gd name="T17" fmla="*/ 1755 h 4191"/>
              <a:gd name="T18" fmla="*/ 1758 w 2513"/>
              <a:gd name="T19" fmla="*/ 1755 h 4191"/>
              <a:gd name="T20" fmla="*/ 1601 w 2513"/>
              <a:gd name="T21" fmla="*/ 1852 h 4191"/>
              <a:gd name="T22" fmla="*/ 1508 w 2513"/>
              <a:gd name="T23" fmla="*/ 1981 h 4191"/>
              <a:gd name="T24" fmla="*/ 1349 w 2513"/>
              <a:gd name="T25" fmla="*/ 2145 h 4191"/>
              <a:gd name="T26" fmla="*/ 1286 w 2513"/>
              <a:gd name="T27" fmla="*/ 2176 h 4191"/>
              <a:gd name="T28" fmla="*/ 1036 w 2513"/>
              <a:gd name="T29" fmla="*/ 2372 h 4191"/>
              <a:gd name="T30" fmla="*/ 942 w 2513"/>
              <a:gd name="T31" fmla="*/ 2469 h 4191"/>
              <a:gd name="T32" fmla="*/ 1036 w 2513"/>
              <a:gd name="T33" fmla="*/ 2696 h 4191"/>
              <a:gd name="T34" fmla="*/ 1066 w 2513"/>
              <a:gd name="T35" fmla="*/ 2860 h 4191"/>
              <a:gd name="T36" fmla="*/ 1098 w 2513"/>
              <a:gd name="T37" fmla="*/ 2989 h 4191"/>
              <a:gd name="T38" fmla="*/ 1098 w 2513"/>
              <a:gd name="T39" fmla="*/ 3183 h 4191"/>
              <a:gd name="T40" fmla="*/ 1036 w 2513"/>
              <a:gd name="T41" fmla="*/ 3476 h 4191"/>
              <a:gd name="T42" fmla="*/ 973 w 2513"/>
              <a:gd name="T43" fmla="*/ 3607 h 4191"/>
              <a:gd name="T44" fmla="*/ 471 w 2513"/>
              <a:gd name="T45" fmla="*/ 3833 h 4191"/>
              <a:gd name="T46" fmla="*/ 439 w 2513"/>
              <a:gd name="T47" fmla="*/ 3996 h 4191"/>
              <a:gd name="T48" fmla="*/ 408 w 2513"/>
              <a:gd name="T49" fmla="*/ 4190 h 4191"/>
              <a:gd name="T50" fmla="*/ 251 w 2513"/>
              <a:gd name="T51" fmla="*/ 3963 h 4191"/>
              <a:gd name="T52" fmla="*/ 251 w 2513"/>
              <a:gd name="T53" fmla="*/ 3541 h 4191"/>
              <a:gd name="T54" fmla="*/ 220 w 2513"/>
              <a:gd name="T55" fmla="*/ 3248 h 4191"/>
              <a:gd name="T56" fmla="*/ 189 w 2513"/>
              <a:gd name="T57" fmla="*/ 2956 h 4191"/>
              <a:gd name="T58" fmla="*/ 471 w 2513"/>
              <a:gd name="T59" fmla="*/ 2534 h 4191"/>
              <a:gd name="T60" fmla="*/ 564 w 2513"/>
              <a:gd name="T61" fmla="*/ 2340 h 4191"/>
              <a:gd name="T62" fmla="*/ 564 w 2513"/>
              <a:gd name="T63" fmla="*/ 2145 h 4191"/>
              <a:gd name="T64" fmla="*/ 627 w 2513"/>
              <a:gd name="T65" fmla="*/ 1755 h 4191"/>
              <a:gd name="T66" fmla="*/ 534 w 2513"/>
              <a:gd name="T67" fmla="*/ 1527 h 4191"/>
              <a:gd name="T68" fmla="*/ 344 w 2513"/>
              <a:gd name="T69" fmla="*/ 1429 h 4191"/>
              <a:gd name="T70" fmla="*/ 126 w 2513"/>
              <a:gd name="T71" fmla="*/ 1396 h 4191"/>
              <a:gd name="T72" fmla="*/ 0 w 2513"/>
              <a:gd name="T73" fmla="*/ 1137 h 4191"/>
              <a:gd name="T74" fmla="*/ 878 w 2513"/>
              <a:gd name="T75" fmla="*/ 1007 h 4191"/>
              <a:gd name="T76" fmla="*/ 973 w 2513"/>
              <a:gd name="T77" fmla="*/ 1235 h 4191"/>
              <a:gd name="T78" fmla="*/ 1005 w 2513"/>
              <a:gd name="T79" fmla="*/ 1462 h 4191"/>
              <a:gd name="T80" fmla="*/ 1066 w 2513"/>
              <a:gd name="T81" fmla="*/ 1625 h 4191"/>
              <a:gd name="T82" fmla="*/ 1194 w 2513"/>
              <a:gd name="T83" fmla="*/ 1527 h 4191"/>
              <a:gd name="T84" fmla="*/ 1286 w 2513"/>
              <a:gd name="T85" fmla="*/ 1300 h 4191"/>
              <a:gd name="T86" fmla="*/ 1256 w 2513"/>
              <a:gd name="T87" fmla="*/ 1105 h 4191"/>
              <a:gd name="T88" fmla="*/ 1161 w 2513"/>
              <a:gd name="T89" fmla="*/ 813 h 4191"/>
              <a:gd name="T90" fmla="*/ 1098 w 2513"/>
              <a:gd name="T91" fmla="*/ 488 h 4191"/>
              <a:gd name="T92" fmla="*/ 1194 w 2513"/>
              <a:gd name="T93" fmla="*/ 293 h 4191"/>
              <a:gd name="T94" fmla="*/ 1412 w 2513"/>
              <a:gd name="T95" fmla="*/ 228 h 4191"/>
              <a:gd name="T96" fmla="*/ 1632 w 2513"/>
              <a:gd name="T97" fmla="*/ 261 h 4191"/>
              <a:gd name="T98" fmla="*/ 1821 w 2513"/>
              <a:gd name="T99" fmla="*/ 228 h 4191"/>
              <a:gd name="T100" fmla="*/ 1978 w 2513"/>
              <a:gd name="T101" fmla="*/ 228 h 4191"/>
              <a:gd name="T102" fmla="*/ 2166 w 2513"/>
              <a:gd name="T103" fmla="*/ 196 h 4191"/>
              <a:gd name="T104" fmla="*/ 2354 w 2513"/>
              <a:gd name="T105" fmla="*/ 66 h 4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513" h="4191">
                <a:moveTo>
                  <a:pt x="2481" y="0"/>
                </a:moveTo>
                <a:lnTo>
                  <a:pt x="2481" y="33"/>
                </a:lnTo>
                <a:lnTo>
                  <a:pt x="2512" y="66"/>
                </a:lnTo>
                <a:lnTo>
                  <a:pt x="2481" y="131"/>
                </a:lnTo>
                <a:lnTo>
                  <a:pt x="2481" y="196"/>
                </a:lnTo>
                <a:lnTo>
                  <a:pt x="2448" y="228"/>
                </a:lnTo>
                <a:lnTo>
                  <a:pt x="2448" y="293"/>
                </a:lnTo>
                <a:lnTo>
                  <a:pt x="2448" y="390"/>
                </a:lnTo>
                <a:lnTo>
                  <a:pt x="2481" y="521"/>
                </a:lnTo>
                <a:lnTo>
                  <a:pt x="2481" y="585"/>
                </a:lnTo>
                <a:lnTo>
                  <a:pt x="2481" y="618"/>
                </a:lnTo>
                <a:lnTo>
                  <a:pt x="2448" y="650"/>
                </a:lnTo>
                <a:lnTo>
                  <a:pt x="2481" y="683"/>
                </a:lnTo>
                <a:lnTo>
                  <a:pt x="2481" y="715"/>
                </a:lnTo>
                <a:lnTo>
                  <a:pt x="2448" y="748"/>
                </a:lnTo>
                <a:lnTo>
                  <a:pt x="2417" y="781"/>
                </a:lnTo>
                <a:lnTo>
                  <a:pt x="2448" y="813"/>
                </a:lnTo>
                <a:lnTo>
                  <a:pt x="2448" y="877"/>
                </a:lnTo>
                <a:lnTo>
                  <a:pt x="2448" y="943"/>
                </a:lnTo>
                <a:lnTo>
                  <a:pt x="2448" y="1007"/>
                </a:lnTo>
                <a:lnTo>
                  <a:pt x="2481" y="1007"/>
                </a:lnTo>
                <a:lnTo>
                  <a:pt x="2481" y="1041"/>
                </a:lnTo>
                <a:lnTo>
                  <a:pt x="2481" y="1105"/>
                </a:lnTo>
                <a:lnTo>
                  <a:pt x="2481" y="1137"/>
                </a:lnTo>
                <a:lnTo>
                  <a:pt x="2448" y="1170"/>
                </a:lnTo>
                <a:lnTo>
                  <a:pt x="2417" y="1203"/>
                </a:lnTo>
                <a:lnTo>
                  <a:pt x="2417" y="1235"/>
                </a:lnTo>
                <a:lnTo>
                  <a:pt x="2385" y="1235"/>
                </a:lnTo>
                <a:lnTo>
                  <a:pt x="2385" y="1300"/>
                </a:lnTo>
                <a:lnTo>
                  <a:pt x="2354" y="1300"/>
                </a:lnTo>
                <a:lnTo>
                  <a:pt x="2354" y="1333"/>
                </a:lnTo>
                <a:lnTo>
                  <a:pt x="2354" y="1365"/>
                </a:lnTo>
                <a:lnTo>
                  <a:pt x="2323" y="1396"/>
                </a:lnTo>
                <a:lnTo>
                  <a:pt x="2291" y="1429"/>
                </a:lnTo>
                <a:lnTo>
                  <a:pt x="2230" y="1495"/>
                </a:lnTo>
                <a:lnTo>
                  <a:pt x="2198" y="1560"/>
                </a:lnTo>
                <a:lnTo>
                  <a:pt x="2166" y="1593"/>
                </a:lnTo>
                <a:lnTo>
                  <a:pt x="2166" y="1625"/>
                </a:lnTo>
                <a:lnTo>
                  <a:pt x="2135" y="1625"/>
                </a:lnTo>
                <a:lnTo>
                  <a:pt x="2103" y="1625"/>
                </a:lnTo>
                <a:lnTo>
                  <a:pt x="2071" y="1656"/>
                </a:lnTo>
                <a:lnTo>
                  <a:pt x="2040" y="1689"/>
                </a:lnTo>
                <a:lnTo>
                  <a:pt x="2040" y="1722"/>
                </a:lnTo>
                <a:lnTo>
                  <a:pt x="2010" y="1722"/>
                </a:lnTo>
                <a:lnTo>
                  <a:pt x="1915" y="1755"/>
                </a:lnTo>
                <a:lnTo>
                  <a:pt x="1883" y="1755"/>
                </a:lnTo>
                <a:lnTo>
                  <a:pt x="1852" y="1755"/>
                </a:lnTo>
                <a:lnTo>
                  <a:pt x="1821" y="1755"/>
                </a:lnTo>
                <a:lnTo>
                  <a:pt x="1758" y="1722"/>
                </a:lnTo>
                <a:lnTo>
                  <a:pt x="1758" y="1755"/>
                </a:lnTo>
                <a:lnTo>
                  <a:pt x="1727" y="1787"/>
                </a:lnTo>
                <a:lnTo>
                  <a:pt x="1696" y="1787"/>
                </a:lnTo>
                <a:lnTo>
                  <a:pt x="1663" y="1820"/>
                </a:lnTo>
                <a:lnTo>
                  <a:pt x="1632" y="1820"/>
                </a:lnTo>
                <a:lnTo>
                  <a:pt x="1601" y="1852"/>
                </a:lnTo>
                <a:lnTo>
                  <a:pt x="1569" y="1852"/>
                </a:lnTo>
                <a:lnTo>
                  <a:pt x="1569" y="1885"/>
                </a:lnTo>
                <a:lnTo>
                  <a:pt x="1538" y="1916"/>
                </a:lnTo>
                <a:lnTo>
                  <a:pt x="1508" y="1949"/>
                </a:lnTo>
                <a:lnTo>
                  <a:pt x="1508" y="1981"/>
                </a:lnTo>
                <a:lnTo>
                  <a:pt x="1444" y="2015"/>
                </a:lnTo>
                <a:lnTo>
                  <a:pt x="1412" y="2047"/>
                </a:lnTo>
                <a:lnTo>
                  <a:pt x="1380" y="2080"/>
                </a:lnTo>
                <a:lnTo>
                  <a:pt x="1380" y="2145"/>
                </a:lnTo>
                <a:lnTo>
                  <a:pt x="1349" y="2145"/>
                </a:lnTo>
                <a:lnTo>
                  <a:pt x="1349" y="2112"/>
                </a:lnTo>
                <a:lnTo>
                  <a:pt x="1349" y="2080"/>
                </a:lnTo>
                <a:lnTo>
                  <a:pt x="1318" y="2080"/>
                </a:lnTo>
                <a:lnTo>
                  <a:pt x="1318" y="2145"/>
                </a:lnTo>
                <a:lnTo>
                  <a:pt x="1286" y="2176"/>
                </a:lnTo>
                <a:lnTo>
                  <a:pt x="1286" y="2209"/>
                </a:lnTo>
                <a:lnTo>
                  <a:pt x="1194" y="2274"/>
                </a:lnTo>
                <a:lnTo>
                  <a:pt x="1098" y="2340"/>
                </a:lnTo>
                <a:lnTo>
                  <a:pt x="1066" y="2372"/>
                </a:lnTo>
                <a:lnTo>
                  <a:pt x="1036" y="2372"/>
                </a:lnTo>
                <a:lnTo>
                  <a:pt x="973" y="2372"/>
                </a:lnTo>
                <a:lnTo>
                  <a:pt x="973" y="2403"/>
                </a:lnTo>
                <a:lnTo>
                  <a:pt x="973" y="2437"/>
                </a:lnTo>
                <a:lnTo>
                  <a:pt x="973" y="2469"/>
                </a:lnTo>
                <a:lnTo>
                  <a:pt x="942" y="2469"/>
                </a:lnTo>
                <a:lnTo>
                  <a:pt x="942" y="2501"/>
                </a:lnTo>
                <a:lnTo>
                  <a:pt x="942" y="2568"/>
                </a:lnTo>
                <a:lnTo>
                  <a:pt x="1005" y="2600"/>
                </a:lnTo>
                <a:lnTo>
                  <a:pt x="1005" y="2632"/>
                </a:lnTo>
                <a:lnTo>
                  <a:pt x="1036" y="2696"/>
                </a:lnTo>
                <a:lnTo>
                  <a:pt x="1036" y="2729"/>
                </a:lnTo>
                <a:lnTo>
                  <a:pt x="1066" y="2729"/>
                </a:lnTo>
                <a:lnTo>
                  <a:pt x="1066" y="2794"/>
                </a:lnTo>
                <a:lnTo>
                  <a:pt x="1066" y="2827"/>
                </a:lnTo>
                <a:lnTo>
                  <a:pt x="1066" y="2860"/>
                </a:lnTo>
                <a:lnTo>
                  <a:pt x="1066" y="2923"/>
                </a:lnTo>
                <a:lnTo>
                  <a:pt x="1036" y="2989"/>
                </a:lnTo>
                <a:lnTo>
                  <a:pt x="1036" y="3021"/>
                </a:lnTo>
                <a:lnTo>
                  <a:pt x="1066" y="2989"/>
                </a:lnTo>
                <a:lnTo>
                  <a:pt x="1098" y="2989"/>
                </a:lnTo>
                <a:lnTo>
                  <a:pt x="1098" y="3021"/>
                </a:lnTo>
                <a:lnTo>
                  <a:pt x="1098" y="3053"/>
                </a:lnTo>
                <a:lnTo>
                  <a:pt x="1098" y="3087"/>
                </a:lnTo>
                <a:lnTo>
                  <a:pt x="1098" y="3152"/>
                </a:lnTo>
                <a:lnTo>
                  <a:pt x="1098" y="3183"/>
                </a:lnTo>
                <a:lnTo>
                  <a:pt x="1098" y="3248"/>
                </a:lnTo>
                <a:lnTo>
                  <a:pt x="1066" y="3347"/>
                </a:lnTo>
                <a:lnTo>
                  <a:pt x="1036" y="3379"/>
                </a:lnTo>
                <a:lnTo>
                  <a:pt x="1036" y="3443"/>
                </a:lnTo>
                <a:lnTo>
                  <a:pt x="1036" y="3476"/>
                </a:lnTo>
                <a:lnTo>
                  <a:pt x="1066" y="3508"/>
                </a:lnTo>
                <a:lnTo>
                  <a:pt x="1036" y="3508"/>
                </a:lnTo>
                <a:lnTo>
                  <a:pt x="1036" y="3541"/>
                </a:lnTo>
                <a:lnTo>
                  <a:pt x="1005" y="3573"/>
                </a:lnTo>
                <a:lnTo>
                  <a:pt x="973" y="3607"/>
                </a:lnTo>
                <a:lnTo>
                  <a:pt x="911" y="3639"/>
                </a:lnTo>
                <a:lnTo>
                  <a:pt x="722" y="3736"/>
                </a:lnTo>
                <a:lnTo>
                  <a:pt x="627" y="3768"/>
                </a:lnTo>
                <a:lnTo>
                  <a:pt x="534" y="3800"/>
                </a:lnTo>
                <a:lnTo>
                  <a:pt x="471" y="3833"/>
                </a:lnTo>
                <a:lnTo>
                  <a:pt x="439" y="3867"/>
                </a:lnTo>
                <a:lnTo>
                  <a:pt x="344" y="3930"/>
                </a:lnTo>
                <a:lnTo>
                  <a:pt x="375" y="3963"/>
                </a:lnTo>
                <a:lnTo>
                  <a:pt x="408" y="3963"/>
                </a:lnTo>
                <a:lnTo>
                  <a:pt x="439" y="3996"/>
                </a:lnTo>
                <a:lnTo>
                  <a:pt x="471" y="3963"/>
                </a:lnTo>
                <a:lnTo>
                  <a:pt x="471" y="3996"/>
                </a:lnTo>
                <a:lnTo>
                  <a:pt x="471" y="4028"/>
                </a:lnTo>
                <a:lnTo>
                  <a:pt x="408" y="4159"/>
                </a:lnTo>
                <a:lnTo>
                  <a:pt x="408" y="4190"/>
                </a:lnTo>
                <a:lnTo>
                  <a:pt x="313" y="4159"/>
                </a:lnTo>
                <a:lnTo>
                  <a:pt x="251" y="4127"/>
                </a:lnTo>
                <a:lnTo>
                  <a:pt x="220" y="4028"/>
                </a:lnTo>
                <a:lnTo>
                  <a:pt x="251" y="3996"/>
                </a:lnTo>
                <a:lnTo>
                  <a:pt x="251" y="3963"/>
                </a:lnTo>
                <a:lnTo>
                  <a:pt x="251" y="3930"/>
                </a:lnTo>
                <a:lnTo>
                  <a:pt x="220" y="3899"/>
                </a:lnTo>
                <a:lnTo>
                  <a:pt x="220" y="3867"/>
                </a:lnTo>
                <a:lnTo>
                  <a:pt x="220" y="3703"/>
                </a:lnTo>
                <a:lnTo>
                  <a:pt x="251" y="3541"/>
                </a:lnTo>
                <a:lnTo>
                  <a:pt x="251" y="3476"/>
                </a:lnTo>
                <a:lnTo>
                  <a:pt x="251" y="3412"/>
                </a:lnTo>
                <a:lnTo>
                  <a:pt x="220" y="3313"/>
                </a:lnTo>
                <a:lnTo>
                  <a:pt x="220" y="3281"/>
                </a:lnTo>
                <a:lnTo>
                  <a:pt x="220" y="3248"/>
                </a:lnTo>
                <a:lnTo>
                  <a:pt x="220" y="3183"/>
                </a:lnTo>
                <a:lnTo>
                  <a:pt x="189" y="3119"/>
                </a:lnTo>
                <a:lnTo>
                  <a:pt x="189" y="3087"/>
                </a:lnTo>
                <a:lnTo>
                  <a:pt x="126" y="3021"/>
                </a:lnTo>
                <a:lnTo>
                  <a:pt x="189" y="2956"/>
                </a:lnTo>
                <a:lnTo>
                  <a:pt x="251" y="2892"/>
                </a:lnTo>
                <a:lnTo>
                  <a:pt x="344" y="2827"/>
                </a:lnTo>
                <a:lnTo>
                  <a:pt x="408" y="2696"/>
                </a:lnTo>
                <a:lnTo>
                  <a:pt x="408" y="2663"/>
                </a:lnTo>
                <a:lnTo>
                  <a:pt x="471" y="2534"/>
                </a:lnTo>
                <a:lnTo>
                  <a:pt x="503" y="2501"/>
                </a:lnTo>
                <a:lnTo>
                  <a:pt x="534" y="2437"/>
                </a:lnTo>
                <a:lnTo>
                  <a:pt x="564" y="2403"/>
                </a:lnTo>
                <a:lnTo>
                  <a:pt x="596" y="2372"/>
                </a:lnTo>
                <a:lnTo>
                  <a:pt x="564" y="2340"/>
                </a:lnTo>
                <a:lnTo>
                  <a:pt x="534" y="2274"/>
                </a:lnTo>
                <a:lnTo>
                  <a:pt x="534" y="2209"/>
                </a:lnTo>
                <a:lnTo>
                  <a:pt x="534" y="2176"/>
                </a:lnTo>
                <a:lnTo>
                  <a:pt x="534" y="2145"/>
                </a:lnTo>
                <a:lnTo>
                  <a:pt x="564" y="2145"/>
                </a:lnTo>
                <a:lnTo>
                  <a:pt x="596" y="2080"/>
                </a:lnTo>
                <a:lnTo>
                  <a:pt x="596" y="2015"/>
                </a:lnTo>
                <a:lnTo>
                  <a:pt x="627" y="1949"/>
                </a:lnTo>
                <a:lnTo>
                  <a:pt x="627" y="1852"/>
                </a:lnTo>
                <a:lnTo>
                  <a:pt x="627" y="1755"/>
                </a:lnTo>
                <a:lnTo>
                  <a:pt x="627" y="1722"/>
                </a:lnTo>
                <a:lnTo>
                  <a:pt x="596" y="1689"/>
                </a:lnTo>
                <a:lnTo>
                  <a:pt x="596" y="1625"/>
                </a:lnTo>
                <a:lnTo>
                  <a:pt x="564" y="1560"/>
                </a:lnTo>
                <a:lnTo>
                  <a:pt x="534" y="1527"/>
                </a:lnTo>
                <a:lnTo>
                  <a:pt x="503" y="1495"/>
                </a:lnTo>
                <a:lnTo>
                  <a:pt x="471" y="1495"/>
                </a:lnTo>
                <a:lnTo>
                  <a:pt x="408" y="1495"/>
                </a:lnTo>
                <a:lnTo>
                  <a:pt x="344" y="1462"/>
                </a:lnTo>
                <a:lnTo>
                  <a:pt x="344" y="1429"/>
                </a:lnTo>
                <a:lnTo>
                  <a:pt x="313" y="1429"/>
                </a:lnTo>
                <a:lnTo>
                  <a:pt x="251" y="1396"/>
                </a:lnTo>
                <a:lnTo>
                  <a:pt x="220" y="1396"/>
                </a:lnTo>
                <a:lnTo>
                  <a:pt x="220" y="1365"/>
                </a:lnTo>
                <a:lnTo>
                  <a:pt x="126" y="1396"/>
                </a:lnTo>
                <a:lnTo>
                  <a:pt x="61" y="1365"/>
                </a:lnTo>
                <a:lnTo>
                  <a:pt x="0" y="1300"/>
                </a:lnTo>
                <a:lnTo>
                  <a:pt x="0" y="1235"/>
                </a:lnTo>
                <a:lnTo>
                  <a:pt x="0" y="1203"/>
                </a:lnTo>
                <a:lnTo>
                  <a:pt x="0" y="1137"/>
                </a:lnTo>
                <a:lnTo>
                  <a:pt x="722" y="910"/>
                </a:lnTo>
                <a:lnTo>
                  <a:pt x="753" y="1007"/>
                </a:lnTo>
                <a:lnTo>
                  <a:pt x="785" y="1041"/>
                </a:lnTo>
                <a:lnTo>
                  <a:pt x="816" y="1041"/>
                </a:lnTo>
                <a:lnTo>
                  <a:pt x="878" y="1007"/>
                </a:lnTo>
                <a:lnTo>
                  <a:pt x="973" y="1007"/>
                </a:lnTo>
                <a:lnTo>
                  <a:pt x="1005" y="1105"/>
                </a:lnTo>
                <a:lnTo>
                  <a:pt x="1005" y="1170"/>
                </a:lnTo>
                <a:lnTo>
                  <a:pt x="1005" y="1203"/>
                </a:lnTo>
                <a:lnTo>
                  <a:pt x="973" y="1235"/>
                </a:lnTo>
                <a:lnTo>
                  <a:pt x="942" y="1267"/>
                </a:lnTo>
                <a:lnTo>
                  <a:pt x="942" y="1300"/>
                </a:lnTo>
                <a:lnTo>
                  <a:pt x="942" y="1429"/>
                </a:lnTo>
                <a:lnTo>
                  <a:pt x="973" y="1429"/>
                </a:lnTo>
                <a:lnTo>
                  <a:pt x="1005" y="1462"/>
                </a:lnTo>
                <a:lnTo>
                  <a:pt x="1005" y="1527"/>
                </a:lnTo>
                <a:lnTo>
                  <a:pt x="1036" y="1560"/>
                </a:lnTo>
                <a:lnTo>
                  <a:pt x="1036" y="1593"/>
                </a:lnTo>
                <a:lnTo>
                  <a:pt x="1066" y="1593"/>
                </a:lnTo>
                <a:lnTo>
                  <a:pt x="1066" y="1625"/>
                </a:lnTo>
                <a:lnTo>
                  <a:pt x="1098" y="1689"/>
                </a:lnTo>
                <a:lnTo>
                  <a:pt x="1098" y="1722"/>
                </a:lnTo>
                <a:lnTo>
                  <a:pt x="1130" y="1722"/>
                </a:lnTo>
                <a:lnTo>
                  <a:pt x="1161" y="1722"/>
                </a:lnTo>
                <a:lnTo>
                  <a:pt x="1194" y="1527"/>
                </a:lnTo>
                <a:lnTo>
                  <a:pt x="1194" y="1462"/>
                </a:lnTo>
                <a:lnTo>
                  <a:pt x="1225" y="1462"/>
                </a:lnTo>
                <a:lnTo>
                  <a:pt x="1256" y="1429"/>
                </a:lnTo>
                <a:lnTo>
                  <a:pt x="1256" y="1396"/>
                </a:lnTo>
                <a:lnTo>
                  <a:pt x="1286" y="1300"/>
                </a:lnTo>
                <a:lnTo>
                  <a:pt x="1286" y="1235"/>
                </a:lnTo>
                <a:lnTo>
                  <a:pt x="1286" y="1203"/>
                </a:lnTo>
                <a:lnTo>
                  <a:pt x="1318" y="1170"/>
                </a:lnTo>
                <a:lnTo>
                  <a:pt x="1318" y="1137"/>
                </a:lnTo>
                <a:lnTo>
                  <a:pt x="1256" y="1105"/>
                </a:lnTo>
                <a:lnTo>
                  <a:pt x="1225" y="1041"/>
                </a:lnTo>
                <a:lnTo>
                  <a:pt x="1225" y="975"/>
                </a:lnTo>
                <a:lnTo>
                  <a:pt x="1225" y="910"/>
                </a:lnTo>
                <a:lnTo>
                  <a:pt x="1194" y="877"/>
                </a:lnTo>
                <a:lnTo>
                  <a:pt x="1161" y="813"/>
                </a:lnTo>
                <a:lnTo>
                  <a:pt x="1130" y="781"/>
                </a:lnTo>
                <a:lnTo>
                  <a:pt x="1098" y="748"/>
                </a:lnTo>
                <a:lnTo>
                  <a:pt x="1098" y="650"/>
                </a:lnTo>
                <a:lnTo>
                  <a:pt x="1098" y="553"/>
                </a:lnTo>
                <a:lnTo>
                  <a:pt x="1098" y="488"/>
                </a:lnTo>
                <a:lnTo>
                  <a:pt x="1098" y="423"/>
                </a:lnTo>
                <a:lnTo>
                  <a:pt x="1098" y="358"/>
                </a:lnTo>
                <a:lnTo>
                  <a:pt x="1130" y="326"/>
                </a:lnTo>
                <a:lnTo>
                  <a:pt x="1130" y="261"/>
                </a:lnTo>
                <a:lnTo>
                  <a:pt x="1194" y="293"/>
                </a:lnTo>
                <a:lnTo>
                  <a:pt x="1256" y="293"/>
                </a:lnTo>
                <a:lnTo>
                  <a:pt x="1318" y="261"/>
                </a:lnTo>
                <a:lnTo>
                  <a:pt x="1318" y="228"/>
                </a:lnTo>
                <a:lnTo>
                  <a:pt x="1349" y="196"/>
                </a:lnTo>
                <a:lnTo>
                  <a:pt x="1412" y="228"/>
                </a:lnTo>
                <a:lnTo>
                  <a:pt x="1444" y="261"/>
                </a:lnTo>
                <a:lnTo>
                  <a:pt x="1508" y="293"/>
                </a:lnTo>
                <a:lnTo>
                  <a:pt x="1569" y="326"/>
                </a:lnTo>
                <a:lnTo>
                  <a:pt x="1601" y="293"/>
                </a:lnTo>
                <a:lnTo>
                  <a:pt x="1632" y="261"/>
                </a:lnTo>
                <a:lnTo>
                  <a:pt x="1696" y="293"/>
                </a:lnTo>
                <a:lnTo>
                  <a:pt x="1758" y="261"/>
                </a:lnTo>
                <a:lnTo>
                  <a:pt x="1789" y="261"/>
                </a:lnTo>
                <a:lnTo>
                  <a:pt x="1821" y="261"/>
                </a:lnTo>
                <a:lnTo>
                  <a:pt x="1821" y="228"/>
                </a:lnTo>
                <a:lnTo>
                  <a:pt x="1852" y="196"/>
                </a:lnTo>
                <a:lnTo>
                  <a:pt x="1883" y="196"/>
                </a:lnTo>
                <a:lnTo>
                  <a:pt x="1915" y="163"/>
                </a:lnTo>
                <a:lnTo>
                  <a:pt x="1946" y="196"/>
                </a:lnTo>
                <a:lnTo>
                  <a:pt x="1978" y="228"/>
                </a:lnTo>
                <a:lnTo>
                  <a:pt x="2010" y="228"/>
                </a:lnTo>
                <a:lnTo>
                  <a:pt x="2040" y="228"/>
                </a:lnTo>
                <a:lnTo>
                  <a:pt x="2071" y="196"/>
                </a:lnTo>
                <a:lnTo>
                  <a:pt x="2103" y="196"/>
                </a:lnTo>
                <a:lnTo>
                  <a:pt x="2166" y="196"/>
                </a:lnTo>
                <a:lnTo>
                  <a:pt x="2261" y="163"/>
                </a:lnTo>
                <a:lnTo>
                  <a:pt x="2291" y="163"/>
                </a:lnTo>
                <a:lnTo>
                  <a:pt x="2323" y="131"/>
                </a:lnTo>
                <a:lnTo>
                  <a:pt x="2354" y="98"/>
                </a:lnTo>
                <a:lnTo>
                  <a:pt x="2354" y="66"/>
                </a:lnTo>
                <a:lnTo>
                  <a:pt x="2385" y="33"/>
                </a:lnTo>
                <a:lnTo>
                  <a:pt x="2481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04" name="Freeform 132"/>
          <p:cNvSpPr>
            <a:spLocks noChangeArrowheads="1"/>
          </p:cNvSpPr>
          <p:nvPr/>
        </p:nvSpPr>
        <p:spPr bwMode="auto">
          <a:xfrm>
            <a:off x="3570288" y="4783138"/>
            <a:ext cx="1016000" cy="876300"/>
          </a:xfrm>
          <a:custGeom>
            <a:avLst/>
            <a:gdLst>
              <a:gd name="T0" fmla="*/ 1664 w 2827"/>
              <a:gd name="T1" fmla="*/ 260 h 2437"/>
              <a:gd name="T2" fmla="*/ 1727 w 2827"/>
              <a:gd name="T3" fmla="*/ 163 h 2437"/>
              <a:gd name="T4" fmla="*/ 1759 w 2827"/>
              <a:gd name="T5" fmla="*/ 64 h 2437"/>
              <a:gd name="T6" fmla="*/ 1759 w 2827"/>
              <a:gd name="T7" fmla="*/ 0 h 2437"/>
              <a:gd name="T8" fmla="*/ 2010 w 2827"/>
              <a:gd name="T9" fmla="*/ 0 h 2437"/>
              <a:gd name="T10" fmla="*/ 2104 w 2827"/>
              <a:gd name="T11" fmla="*/ 64 h 2437"/>
              <a:gd name="T12" fmla="*/ 2167 w 2827"/>
              <a:gd name="T13" fmla="*/ 98 h 2437"/>
              <a:gd name="T14" fmla="*/ 2354 w 2827"/>
              <a:gd name="T15" fmla="*/ 130 h 2437"/>
              <a:gd name="T16" fmla="*/ 2513 w 2827"/>
              <a:gd name="T17" fmla="*/ 195 h 2437"/>
              <a:gd name="T18" fmla="*/ 2732 w 2827"/>
              <a:gd name="T19" fmla="*/ 358 h 2437"/>
              <a:gd name="T20" fmla="*/ 2795 w 2827"/>
              <a:gd name="T21" fmla="*/ 487 h 2437"/>
              <a:gd name="T22" fmla="*/ 2826 w 2827"/>
              <a:gd name="T23" fmla="*/ 650 h 2437"/>
              <a:gd name="T24" fmla="*/ 2764 w 2827"/>
              <a:gd name="T25" fmla="*/ 716 h 2437"/>
              <a:gd name="T26" fmla="*/ 2732 w 2827"/>
              <a:gd name="T27" fmla="*/ 1072 h 2437"/>
              <a:gd name="T28" fmla="*/ 2732 w 2827"/>
              <a:gd name="T29" fmla="*/ 1137 h 2437"/>
              <a:gd name="T30" fmla="*/ 2669 w 2827"/>
              <a:gd name="T31" fmla="*/ 1235 h 2437"/>
              <a:gd name="T32" fmla="*/ 2606 w 2827"/>
              <a:gd name="T33" fmla="*/ 1299 h 2437"/>
              <a:gd name="T34" fmla="*/ 2637 w 2827"/>
              <a:gd name="T35" fmla="*/ 1429 h 2437"/>
              <a:gd name="T36" fmla="*/ 1979 w 2827"/>
              <a:gd name="T37" fmla="*/ 1787 h 2437"/>
              <a:gd name="T38" fmla="*/ 1946 w 2827"/>
              <a:gd name="T39" fmla="*/ 1884 h 2437"/>
              <a:gd name="T40" fmla="*/ 1790 w 2827"/>
              <a:gd name="T41" fmla="*/ 1884 h 2437"/>
              <a:gd name="T42" fmla="*/ 1664 w 2827"/>
              <a:gd name="T43" fmla="*/ 1917 h 2437"/>
              <a:gd name="T44" fmla="*/ 1601 w 2827"/>
              <a:gd name="T45" fmla="*/ 2111 h 2437"/>
              <a:gd name="T46" fmla="*/ 1349 w 2827"/>
              <a:gd name="T47" fmla="*/ 2209 h 2437"/>
              <a:gd name="T48" fmla="*/ 1130 w 2827"/>
              <a:gd name="T49" fmla="*/ 2436 h 2437"/>
              <a:gd name="T50" fmla="*/ 911 w 2827"/>
              <a:gd name="T51" fmla="*/ 2404 h 2437"/>
              <a:gd name="T52" fmla="*/ 627 w 2827"/>
              <a:gd name="T53" fmla="*/ 2306 h 2437"/>
              <a:gd name="T54" fmla="*/ 409 w 2827"/>
              <a:gd name="T55" fmla="*/ 2339 h 2437"/>
              <a:gd name="T56" fmla="*/ 126 w 2827"/>
              <a:gd name="T57" fmla="*/ 2240 h 2437"/>
              <a:gd name="T58" fmla="*/ 31 w 2827"/>
              <a:gd name="T59" fmla="*/ 2111 h 2437"/>
              <a:gd name="T60" fmla="*/ 503 w 2827"/>
              <a:gd name="T61" fmla="*/ 1169 h 2437"/>
              <a:gd name="T62" fmla="*/ 503 w 2827"/>
              <a:gd name="T63" fmla="*/ 975 h 2437"/>
              <a:gd name="T64" fmla="*/ 503 w 2827"/>
              <a:gd name="T65" fmla="*/ 780 h 2437"/>
              <a:gd name="T66" fmla="*/ 503 w 2827"/>
              <a:gd name="T67" fmla="*/ 617 h 2437"/>
              <a:gd name="T68" fmla="*/ 596 w 2827"/>
              <a:gd name="T69" fmla="*/ 650 h 2437"/>
              <a:gd name="T70" fmla="*/ 660 w 2827"/>
              <a:gd name="T71" fmla="*/ 747 h 2437"/>
              <a:gd name="T72" fmla="*/ 816 w 2827"/>
              <a:gd name="T73" fmla="*/ 747 h 2437"/>
              <a:gd name="T74" fmla="*/ 879 w 2827"/>
              <a:gd name="T75" fmla="*/ 877 h 2437"/>
              <a:gd name="T76" fmla="*/ 1099 w 2827"/>
              <a:gd name="T77" fmla="*/ 877 h 2437"/>
              <a:gd name="T78" fmla="*/ 1256 w 2827"/>
              <a:gd name="T79" fmla="*/ 780 h 2437"/>
              <a:gd name="T80" fmla="*/ 1349 w 2827"/>
              <a:gd name="T81" fmla="*/ 1007 h 2437"/>
              <a:gd name="T82" fmla="*/ 1508 w 2827"/>
              <a:gd name="T83" fmla="*/ 1039 h 2437"/>
              <a:gd name="T84" fmla="*/ 1601 w 2827"/>
              <a:gd name="T85" fmla="*/ 1137 h 2437"/>
              <a:gd name="T86" fmla="*/ 1696 w 2827"/>
              <a:gd name="T87" fmla="*/ 1267 h 2437"/>
              <a:gd name="T88" fmla="*/ 1821 w 2827"/>
              <a:gd name="T89" fmla="*/ 1235 h 2437"/>
              <a:gd name="T90" fmla="*/ 1884 w 2827"/>
              <a:gd name="T91" fmla="*/ 1235 h 2437"/>
              <a:gd name="T92" fmla="*/ 1852 w 2827"/>
              <a:gd name="T93" fmla="*/ 975 h 2437"/>
              <a:gd name="T94" fmla="*/ 1759 w 2827"/>
              <a:gd name="T95" fmla="*/ 1039 h 2437"/>
              <a:gd name="T96" fmla="*/ 1632 w 2827"/>
              <a:gd name="T97" fmla="*/ 943 h 2437"/>
              <a:gd name="T98" fmla="*/ 1539 w 2827"/>
              <a:gd name="T99" fmla="*/ 812 h 2437"/>
              <a:gd name="T100" fmla="*/ 1570 w 2827"/>
              <a:gd name="T101" fmla="*/ 683 h 2437"/>
              <a:gd name="T102" fmla="*/ 1632 w 2827"/>
              <a:gd name="T103" fmla="*/ 552 h 2437"/>
              <a:gd name="T104" fmla="*/ 1664 w 2827"/>
              <a:gd name="T105" fmla="*/ 423 h 2437"/>
              <a:gd name="T106" fmla="*/ 1601 w 2827"/>
              <a:gd name="T107" fmla="*/ 260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827" h="2437">
                <a:moveTo>
                  <a:pt x="1601" y="260"/>
                </a:moveTo>
                <a:lnTo>
                  <a:pt x="1632" y="292"/>
                </a:lnTo>
                <a:lnTo>
                  <a:pt x="1664" y="260"/>
                </a:lnTo>
                <a:lnTo>
                  <a:pt x="1664" y="228"/>
                </a:lnTo>
                <a:lnTo>
                  <a:pt x="1696" y="195"/>
                </a:lnTo>
                <a:lnTo>
                  <a:pt x="1727" y="163"/>
                </a:lnTo>
                <a:lnTo>
                  <a:pt x="1759" y="163"/>
                </a:lnTo>
                <a:lnTo>
                  <a:pt x="1759" y="130"/>
                </a:lnTo>
                <a:lnTo>
                  <a:pt x="1759" y="64"/>
                </a:lnTo>
                <a:lnTo>
                  <a:pt x="1727" y="64"/>
                </a:lnTo>
                <a:lnTo>
                  <a:pt x="1727" y="0"/>
                </a:lnTo>
                <a:lnTo>
                  <a:pt x="1759" y="0"/>
                </a:lnTo>
                <a:lnTo>
                  <a:pt x="1852" y="0"/>
                </a:lnTo>
                <a:lnTo>
                  <a:pt x="1915" y="0"/>
                </a:lnTo>
                <a:lnTo>
                  <a:pt x="2010" y="0"/>
                </a:lnTo>
                <a:lnTo>
                  <a:pt x="2073" y="0"/>
                </a:lnTo>
                <a:lnTo>
                  <a:pt x="2073" y="32"/>
                </a:lnTo>
                <a:lnTo>
                  <a:pt x="2104" y="64"/>
                </a:lnTo>
                <a:lnTo>
                  <a:pt x="2104" y="98"/>
                </a:lnTo>
                <a:lnTo>
                  <a:pt x="2135" y="98"/>
                </a:lnTo>
                <a:lnTo>
                  <a:pt x="2167" y="98"/>
                </a:lnTo>
                <a:lnTo>
                  <a:pt x="2261" y="163"/>
                </a:lnTo>
                <a:lnTo>
                  <a:pt x="2261" y="98"/>
                </a:lnTo>
                <a:lnTo>
                  <a:pt x="2354" y="130"/>
                </a:lnTo>
                <a:lnTo>
                  <a:pt x="2418" y="163"/>
                </a:lnTo>
                <a:lnTo>
                  <a:pt x="2449" y="195"/>
                </a:lnTo>
                <a:lnTo>
                  <a:pt x="2513" y="195"/>
                </a:lnTo>
                <a:lnTo>
                  <a:pt x="2575" y="228"/>
                </a:lnTo>
                <a:lnTo>
                  <a:pt x="2606" y="260"/>
                </a:lnTo>
                <a:lnTo>
                  <a:pt x="2732" y="358"/>
                </a:lnTo>
                <a:lnTo>
                  <a:pt x="2732" y="390"/>
                </a:lnTo>
                <a:lnTo>
                  <a:pt x="2764" y="390"/>
                </a:lnTo>
                <a:lnTo>
                  <a:pt x="2795" y="487"/>
                </a:lnTo>
                <a:lnTo>
                  <a:pt x="2795" y="520"/>
                </a:lnTo>
                <a:lnTo>
                  <a:pt x="2826" y="584"/>
                </a:lnTo>
                <a:lnTo>
                  <a:pt x="2826" y="650"/>
                </a:lnTo>
                <a:lnTo>
                  <a:pt x="2795" y="683"/>
                </a:lnTo>
                <a:lnTo>
                  <a:pt x="2764" y="683"/>
                </a:lnTo>
                <a:lnTo>
                  <a:pt x="2764" y="716"/>
                </a:lnTo>
                <a:lnTo>
                  <a:pt x="2764" y="780"/>
                </a:lnTo>
                <a:lnTo>
                  <a:pt x="2732" y="943"/>
                </a:lnTo>
                <a:lnTo>
                  <a:pt x="2732" y="1072"/>
                </a:lnTo>
                <a:lnTo>
                  <a:pt x="2764" y="1072"/>
                </a:lnTo>
                <a:lnTo>
                  <a:pt x="2764" y="1105"/>
                </a:lnTo>
                <a:lnTo>
                  <a:pt x="2732" y="1137"/>
                </a:lnTo>
                <a:lnTo>
                  <a:pt x="2700" y="1137"/>
                </a:lnTo>
                <a:lnTo>
                  <a:pt x="2669" y="1203"/>
                </a:lnTo>
                <a:lnTo>
                  <a:pt x="2669" y="1235"/>
                </a:lnTo>
                <a:lnTo>
                  <a:pt x="2669" y="1267"/>
                </a:lnTo>
                <a:lnTo>
                  <a:pt x="2637" y="1299"/>
                </a:lnTo>
                <a:lnTo>
                  <a:pt x="2606" y="1299"/>
                </a:lnTo>
                <a:lnTo>
                  <a:pt x="2606" y="1332"/>
                </a:lnTo>
                <a:lnTo>
                  <a:pt x="2606" y="1397"/>
                </a:lnTo>
                <a:lnTo>
                  <a:pt x="2637" y="1429"/>
                </a:lnTo>
                <a:lnTo>
                  <a:pt x="2700" y="1495"/>
                </a:lnTo>
                <a:lnTo>
                  <a:pt x="1979" y="1721"/>
                </a:lnTo>
                <a:lnTo>
                  <a:pt x="1979" y="1787"/>
                </a:lnTo>
                <a:lnTo>
                  <a:pt x="1979" y="1819"/>
                </a:lnTo>
                <a:lnTo>
                  <a:pt x="1979" y="1884"/>
                </a:lnTo>
                <a:lnTo>
                  <a:pt x="1946" y="1884"/>
                </a:lnTo>
                <a:lnTo>
                  <a:pt x="1915" y="1884"/>
                </a:lnTo>
                <a:lnTo>
                  <a:pt x="1852" y="1884"/>
                </a:lnTo>
                <a:lnTo>
                  <a:pt x="1790" y="1884"/>
                </a:lnTo>
                <a:lnTo>
                  <a:pt x="1727" y="1884"/>
                </a:lnTo>
                <a:lnTo>
                  <a:pt x="1696" y="1884"/>
                </a:lnTo>
                <a:lnTo>
                  <a:pt x="1664" y="1917"/>
                </a:lnTo>
                <a:lnTo>
                  <a:pt x="1632" y="1980"/>
                </a:lnTo>
                <a:lnTo>
                  <a:pt x="1632" y="2047"/>
                </a:lnTo>
                <a:lnTo>
                  <a:pt x="1601" y="2111"/>
                </a:lnTo>
                <a:lnTo>
                  <a:pt x="1477" y="2144"/>
                </a:lnTo>
                <a:lnTo>
                  <a:pt x="1413" y="2177"/>
                </a:lnTo>
                <a:lnTo>
                  <a:pt x="1349" y="2209"/>
                </a:lnTo>
                <a:lnTo>
                  <a:pt x="1225" y="2371"/>
                </a:lnTo>
                <a:lnTo>
                  <a:pt x="1162" y="2404"/>
                </a:lnTo>
                <a:lnTo>
                  <a:pt x="1130" y="2436"/>
                </a:lnTo>
                <a:lnTo>
                  <a:pt x="1068" y="2404"/>
                </a:lnTo>
                <a:lnTo>
                  <a:pt x="974" y="2404"/>
                </a:lnTo>
                <a:lnTo>
                  <a:pt x="911" y="2404"/>
                </a:lnTo>
                <a:lnTo>
                  <a:pt x="786" y="2404"/>
                </a:lnTo>
                <a:lnTo>
                  <a:pt x="723" y="2339"/>
                </a:lnTo>
                <a:lnTo>
                  <a:pt x="627" y="2306"/>
                </a:lnTo>
                <a:lnTo>
                  <a:pt x="596" y="2306"/>
                </a:lnTo>
                <a:lnTo>
                  <a:pt x="534" y="2339"/>
                </a:lnTo>
                <a:lnTo>
                  <a:pt x="409" y="2339"/>
                </a:lnTo>
                <a:lnTo>
                  <a:pt x="283" y="2339"/>
                </a:lnTo>
                <a:lnTo>
                  <a:pt x="220" y="2274"/>
                </a:lnTo>
                <a:lnTo>
                  <a:pt x="126" y="2240"/>
                </a:lnTo>
                <a:lnTo>
                  <a:pt x="64" y="2209"/>
                </a:lnTo>
                <a:lnTo>
                  <a:pt x="64" y="2177"/>
                </a:lnTo>
                <a:lnTo>
                  <a:pt x="31" y="2111"/>
                </a:lnTo>
                <a:lnTo>
                  <a:pt x="0" y="2079"/>
                </a:lnTo>
                <a:lnTo>
                  <a:pt x="31" y="1169"/>
                </a:lnTo>
                <a:lnTo>
                  <a:pt x="503" y="1169"/>
                </a:lnTo>
                <a:lnTo>
                  <a:pt x="503" y="1072"/>
                </a:lnTo>
                <a:lnTo>
                  <a:pt x="503" y="1039"/>
                </a:lnTo>
                <a:lnTo>
                  <a:pt x="503" y="975"/>
                </a:lnTo>
                <a:lnTo>
                  <a:pt x="503" y="910"/>
                </a:lnTo>
                <a:lnTo>
                  <a:pt x="503" y="845"/>
                </a:lnTo>
                <a:lnTo>
                  <a:pt x="503" y="780"/>
                </a:lnTo>
                <a:lnTo>
                  <a:pt x="503" y="716"/>
                </a:lnTo>
                <a:lnTo>
                  <a:pt x="503" y="650"/>
                </a:lnTo>
                <a:lnTo>
                  <a:pt x="503" y="617"/>
                </a:lnTo>
                <a:lnTo>
                  <a:pt x="534" y="617"/>
                </a:lnTo>
                <a:lnTo>
                  <a:pt x="565" y="617"/>
                </a:lnTo>
                <a:lnTo>
                  <a:pt x="596" y="650"/>
                </a:lnTo>
                <a:lnTo>
                  <a:pt x="596" y="747"/>
                </a:lnTo>
                <a:lnTo>
                  <a:pt x="627" y="780"/>
                </a:lnTo>
                <a:lnTo>
                  <a:pt x="660" y="747"/>
                </a:lnTo>
                <a:lnTo>
                  <a:pt x="723" y="716"/>
                </a:lnTo>
                <a:lnTo>
                  <a:pt x="816" y="716"/>
                </a:lnTo>
                <a:lnTo>
                  <a:pt x="816" y="747"/>
                </a:lnTo>
                <a:lnTo>
                  <a:pt x="847" y="812"/>
                </a:lnTo>
                <a:lnTo>
                  <a:pt x="847" y="845"/>
                </a:lnTo>
                <a:lnTo>
                  <a:pt x="879" y="877"/>
                </a:lnTo>
                <a:lnTo>
                  <a:pt x="911" y="877"/>
                </a:lnTo>
                <a:lnTo>
                  <a:pt x="974" y="877"/>
                </a:lnTo>
                <a:lnTo>
                  <a:pt x="1099" y="877"/>
                </a:lnTo>
                <a:lnTo>
                  <a:pt x="1194" y="877"/>
                </a:lnTo>
                <a:lnTo>
                  <a:pt x="1225" y="812"/>
                </a:lnTo>
                <a:lnTo>
                  <a:pt x="1256" y="780"/>
                </a:lnTo>
                <a:lnTo>
                  <a:pt x="1288" y="910"/>
                </a:lnTo>
                <a:lnTo>
                  <a:pt x="1318" y="943"/>
                </a:lnTo>
                <a:lnTo>
                  <a:pt x="1349" y="1007"/>
                </a:lnTo>
                <a:lnTo>
                  <a:pt x="1413" y="1007"/>
                </a:lnTo>
                <a:lnTo>
                  <a:pt x="1445" y="1007"/>
                </a:lnTo>
                <a:lnTo>
                  <a:pt x="1508" y="1039"/>
                </a:lnTo>
                <a:lnTo>
                  <a:pt x="1570" y="1072"/>
                </a:lnTo>
                <a:lnTo>
                  <a:pt x="1601" y="1105"/>
                </a:lnTo>
                <a:lnTo>
                  <a:pt x="1601" y="1137"/>
                </a:lnTo>
                <a:lnTo>
                  <a:pt x="1601" y="1169"/>
                </a:lnTo>
                <a:lnTo>
                  <a:pt x="1664" y="1235"/>
                </a:lnTo>
                <a:lnTo>
                  <a:pt x="1696" y="1267"/>
                </a:lnTo>
                <a:lnTo>
                  <a:pt x="1727" y="1299"/>
                </a:lnTo>
                <a:lnTo>
                  <a:pt x="1759" y="1267"/>
                </a:lnTo>
                <a:lnTo>
                  <a:pt x="1821" y="1235"/>
                </a:lnTo>
                <a:lnTo>
                  <a:pt x="1852" y="1235"/>
                </a:lnTo>
                <a:lnTo>
                  <a:pt x="1884" y="1267"/>
                </a:lnTo>
                <a:lnTo>
                  <a:pt x="1884" y="1235"/>
                </a:lnTo>
                <a:lnTo>
                  <a:pt x="1884" y="1169"/>
                </a:lnTo>
                <a:lnTo>
                  <a:pt x="1884" y="1039"/>
                </a:lnTo>
                <a:lnTo>
                  <a:pt x="1852" y="975"/>
                </a:lnTo>
                <a:lnTo>
                  <a:pt x="1852" y="1039"/>
                </a:lnTo>
                <a:lnTo>
                  <a:pt x="1821" y="1039"/>
                </a:lnTo>
                <a:lnTo>
                  <a:pt x="1759" y="1039"/>
                </a:lnTo>
                <a:lnTo>
                  <a:pt x="1727" y="1007"/>
                </a:lnTo>
                <a:lnTo>
                  <a:pt x="1696" y="975"/>
                </a:lnTo>
                <a:lnTo>
                  <a:pt x="1632" y="943"/>
                </a:lnTo>
                <a:lnTo>
                  <a:pt x="1570" y="877"/>
                </a:lnTo>
                <a:lnTo>
                  <a:pt x="1539" y="845"/>
                </a:lnTo>
                <a:lnTo>
                  <a:pt x="1539" y="812"/>
                </a:lnTo>
                <a:lnTo>
                  <a:pt x="1539" y="780"/>
                </a:lnTo>
                <a:lnTo>
                  <a:pt x="1570" y="716"/>
                </a:lnTo>
                <a:lnTo>
                  <a:pt x="1570" y="683"/>
                </a:lnTo>
                <a:lnTo>
                  <a:pt x="1601" y="683"/>
                </a:lnTo>
                <a:lnTo>
                  <a:pt x="1632" y="617"/>
                </a:lnTo>
                <a:lnTo>
                  <a:pt x="1632" y="552"/>
                </a:lnTo>
                <a:lnTo>
                  <a:pt x="1664" y="487"/>
                </a:lnTo>
                <a:lnTo>
                  <a:pt x="1664" y="455"/>
                </a:lnTo>
                <a:lnTo>
                  <a:pt x="1664" y="423"/>
                </a:lnTo>
                <a:lnTo>
                  <a:pt x="1632" y="390"/>
                </a:lnTo>
                <a:lnTo>
                  <a:pt x="1601" y="358"/>
                </a:lnTo>
                <a:lnTo>
                  <a:pt x="1601" y="260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05" name="Freeform 133"/>
          <p:cNvSpPr>
            <a:spLocks noChangeArrowheads="1"/>
          </p:cNvSpPr>
          <p:nvPr/>
        </p:nvSpPr>
        <p:spPr bwMode="auto">
          <a:xfrm>
            <a:off x="3570288" y="4783138"/>
            <a:ext cx="1016000" cy="876300"/>
          </a:xfrm>
          <a:custGeom>
            <a:avLst/>
            <a:gdLst>
              <a:gd name="T0" fmla="*/ 1664 w 2827"/>
              <a:gd name="T1" fmla="*/ 260 h 2437"/>
              <a:gd name="T2" fmla="*/ 1727 w 2827"/>
              <a:gd name="T3" fmla="*/ 163 h 2437"/>
              <a:gd name="T4" fmla="*/ 1759 w 2827"/>
              <a:gd name="T5" fmla="*/ 64 h 2437"/>
              <a:gd name="T6" fmla="*/ 1759 w 2827"/>
              <a:gd name="T7" fmla="*/ 0 h 2437"/>
              <a:gd name="T8" fmla="*/ 2010 w 2827"/>
              <a:gd name="T9" fmla="*/ 0 h 2437"/>
              <a:gd name="T10" fmla="*/ 2104 w 2827"/>
              <a:gd name="T11" fmla="*/ 64 h 2437"/>
              <a:gd name="T12" fmla="*/ 2167 w 2827"/>
              <a:gd name="T13" fmla="*/ 98 h 2437"/>
              <a:gd name="T14" fmla="*/ 2354 w 2827"/>
              <a:gd name="T15" fmla="*/ 130 h 2437"/>
              <a:gd name="T16" fmla="*/ 2513 w 2827"/>
              <a:gd name="T17" fmla="*/ 195 h 2437"/>
              <a:gd name="T18" fmla="*/ 2732 w 2827"/>
              <a:gd name="T19" fmla="*/ 358 h 2437"/>
              <a:gd name="T20" fmla="*/ 2795 w 2827"/>
              <a:gd name="T21" fmla="*/ 487 h 2437"/>
              <a:gd name="T22" fmla="*/ 2826 w 2827"/>
              <a:gd name="T23" fmla="*/ 650 h 2437"/>
              <a:gd name="T24" fmla="*/ 2764 w 2827"/>
              <a:gd name="T25" fmla="*/ 716 h 2437"/>
              <a:gd name="T26" fmla="*/ 2732 w 2827"/>
              <a:gd name="T27" fmla="*/ 1072 h 2437"/>
              <a:gd name="T28" fmla="*/ 2732 w 2827"/>
              <a:gd name="T29" fmla="*/ 1137 h 2437"/>
              <a:gd name="T30" fmla="*/ 2669 w 2827"/>
              <a:gd name="T31" fmla="*/ 1235 h 2437"/>
              <a:gd name="T32" fmla="*/ 2606 w 2827"/>
              <a:gd name="T33" fmla="*/ 1299 h 2437"/>
              <a:gd name="T34" fmla="*/ 2637 w 2827"/>
              <a:gd name="T35" fmla="*/ 1429 h 2437"/>
              <a:gd name="T36" fmla="*/ 1979 w 2827"/>
              <a:gd name="T37" fmla="*/ 1787 h 2437"/>
              <a:gd name="T38" fmla="*/ 1946 w 2827"/>
              <a:gd name="T39" fmla="*/ 1884 h 2437"/>
              <a:gd name="T40" fmla="*/ 1790 w 2827"/>
              <a:gd name="T41" fmla="*/ 1884 h 2437"/>
              <a:gd name="T42" fmla="*/ 1664 w 2827"/>
              <a:gd name="T43" fmla="*/ 1917 h 2437"/>
              <a:gd name="T44" fmla="*/ 1601 w 2827"/>
              <a:gd name="T45" fmla="*/ 2111 h 2437"/>
              <a:gd name="T46" fmla="*/ 1349 w 2827"/>
              <a:gd name="T47" fmla="*/ 2209 h 2437"/>
              <a:gd name="T48" fmla="*/ 1130 w 2827"/>
              <a:gd name="T49" fmla="*/ 2436 h 2437"/>
              <a:gd name="T50" fmla="*/ 911 w 2827"/>
              <a:gd name="T51" fmla="*/ 2404 h 2437"/>
              <a:gd name="T52" fmla="*/ 627 w 2827"/>
              <a:gd name="T53" fmla="*/ 2306 h 2437"/>
              <a:gd name="T54" fmla="*/ 409 w 2827"/>
              <a:gd name="T55" fmla="*/ 2339 h 2437"/>
              <a:gd name="T56" fmla="*/ 126 w 2827"/>
              <a:gd name="T57" fmla="*/ 2240 h 2437"/>
              <a:gd name="T58" fmla="*/ 31 w 2827"/>
              <a:gd name="T59" fmla="*/ 2111 h 2437"/>
              <a:gd name="T60" fmla="*/ 503 w 2827"/>
              <a:gd name="T61" fmla="*/ 1169 h 2437"/>
              <a:gd name="T62" fmla="*/ 503 w 2827"/>
              <a:gd name="T63" fmla="*/ 975 h 2437"/>
              <a:gd name="T64" fmla="*/ 503 w 2827"/>
              <a:gd name="T65" fmla="*/ 780 h 2437"/>
              <a:gd name="T66" fmla="*/ 503 w 2827"/>
              <a:gd name="T67" fmla="*/ 617 h 2437"/>
              <a:gd name="T68" fmla="*/ 596 w 2827"/>
              <a:gd name="T69" fmla="*/ 650 h 2437"/>
              <a:gd name="T70" fmla="*/ 660 w 2827"/>
              <a:gd name="T71" fmla="*/ 747 h 2437"/>
              <a:gd name="T72" fmla="*/ 816 w 2827"/>
              <a:gd name="T73" fmla="*/ 747 h 2437"/>
              <a:gd name="T74" fmla="*/ 879 w 2827"/>
              <a:gd name="T75" fmla="*/ 877 h 2437"/>
              <a:gd name="T76" fmla="*/ 1099 w 2827"/>
              <a:gd name="T77" fmla="*/ 877 h 2437"/>
              <a:gd name="T78" fmla="*/ 1256 w 2827"/>
              <a:gd name="T79" fmla="*/ 780 h 2437"/>
              <a:gd name="T80" fmla="*/ 1349 w 2827"/>
              <a:gd name="T81" fmla="*/ 1007 h 2437"/>
              <a:gd name="T82" fmla="*/ 1508 w 2827"/>
              <a:gd name="T83" fmla="*/ 1039 h 2437"/>
              <a:gd name="T84" fmla="*/ 1601 w 2827"/>
              <a:gd name="T85" fmla="*/ 1137 h 2437"/>
              <a:gd name="T86" fmla="*/ 1696 w 2827"/>
              <a:gd name="T87" fmla="*/ 1267 h 2437"/>
              <a:gd name="T88" fmla="*/ 1821 w 2827"/>
              <a:gd name="T89" fmla="*/ 1235 h 2437"/>
              <a:gd name="T90" fmla="*/ 1884 w 2827"/>
              <a:gd name="T91" fmla="*/ 1235 h 2437"/>
              <a:gd name="T92" fmla="*/ 1852 w 2827"/>
              <a:gd name="T93" fmla="*/ 975 h 2437"/>
              <a:gd name="T94" fmla="*/ 1759 w 2827"/>
              <a:gd name="T95" fmla="*/ 1039 h 2437"/>
              <a:gd name="T96" fmla="*/ 1632 w 2827"/>
              <a:gd name="T97" fmla="*/ 943 h 2437"/>
              <a:gd name="T98" fmla="*/ 1539 w 2827"/>
              <a:gd name="T99" fmla="*/ 812 h 2437"/>
              <a:gd name="T100" fmla="*/ 1570 w 2827"/>
              <a:gd name="T101" fmla="*/ 683 h 2437"/>
              <a:gd name="T102" fmla="*/ 1632 w 2827"/>
              <a:gd name="T103" fmla="*/ 552 h 2437"/>
              <a:gd name="T104" fmla="*/ 1664 w 2827"/>
              <a:gd name="T105" fmla="*/ 423 h 2437"/>
              <a:gd name="T106" fmla="*/ 1601 w 2827"/>
              <a:gd name="T107" fmla="*/ 260 h 2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827" h="2437">
                <a:moveTo>
                  <a:pt x="1601" y="260"/>
                </a:moveTo>
                <a:lnTo>
                  <a:pt x="1632" y="292"/>
                </a:lnTo>
                <a:lnTo>
                  <a:pt x="1664" y="260"/>
                </a:lnTo>
                <a:lnTo>
                  <a:pt x="1664" y="228"/>
                </a:lnTo>
                <a:lnTo>
                  <a:pt x="1696" y="195"/>
                </a:lnTo>
                <a:lnTo>
                  <a:pt x="1727" y="163"/>
                </a:lnTo>
                <a:lnTo>
                  <a:pt x="1759" y="163"/>
                </a:lnTo>
                <a:lnTo>
                  <a:pt x="1759" y="130"/>
                </a:lnTo>
                <a:lnTo>
                  <a:pt x="1759" y="64"/>
                </a:lnTo>
                <a:lnTo>
                  <a:pt x="1727" y="64"/>
                </a:lnTo>
                <a:lnTo>
                  <a:pt x="1727" y="0"/>
                </a:lnTo>
                <a:lnTo>
                  <a:pt x="1759" y="0"/>
                </a:lnTo>
                <a:lnTo>
                  <a:pt x="1852" y="0"/>
                </a:lnTo>
                <a:lnTo>
                  <a:pt x="1915" y="0"/>
                </a:lnTo>
                <a:lnTo>
                  <a:pt x="2010" y="0"/>
                </a:lnTo>
                <a:lnTo>
                  <a:pt x="2073" y="0"/>
                </a:lnTo>
                <a:lnTo>
                  <a:pt x="2073" y="32"/>
                </a:lnTo>
                <a:lnTo>
                  <a:pt x="2104" y="64"/>
                </a:lnTo>
                <a:lnTo>
                  <a:pt x="2104" y="98"/>
                </a:lnTo>
                <a:lnTo>
                  <a:pt x="2135" y="98"/>
                </a:lnTo>
                <a:lnTo>
                  <a:pt x="2167" y="98"/>
                </a:lnTo>
                <a:lnTo>
                  <a:pt x="2261" y="163"/>
                </a:lnTo>
                <a:lnTo>
                  <a:pt x="2261" y="98"/>
                </a:lnTo>
                <a:lnTo>
                  <a:pt x="2354" y="130"/>
                </a:lnTo>
                <a:lnTo>
                  <a:pt x="2418" y="163"/>
                </a:lnTo>
                <a:lnTo>
                  <a:pt x="2449" y="195"/>
                </a:lnTo>
                <a:lnTo>
                  <a:pt x="2513" y="195"/>
                </a:lnTo>
                <a:lnTo>
                  <a:pt x="2575" y="228"/>
                </a:lnTo>
                <a:lnTo>
                  <a:pt x="2606" y="260"/>
                </a:lnTo>
                <a:lnTo>
                  <a:pt x="2732" y="358"/>
                </a:lnTo>
                <a:lnTo>
                  <a:pt x="2732" y="390"/>
                </a:lnTo>
                <a:lnTo>
                  <a:pt x="2764" y="390"/>
                </a:lnTo>
                <a:lnTo>
                  <a:pt x="2795" y="487"/>
                </a:lnTo>
                <a:lnTo>
                  <a:pt x="2795" y="520"/>
                </a:lnTo>
                <a:lnTo>
                  <a:pt x="2826" y="584"/>
                </a:lnTo>
                <a:lnTo>
                  <a:pt x="2826" y="650"/>
                </a:lnTo>
                <a:lnTo>
                  <a:pt x="2795" y="683"/>
                </a:lnTo>
                <a:lnTo>
                  <a:pt x="2764" y="683"/>
                </a:lnTo>
                <a:lnTo>
                  <a:pt x="2764" y="716"/>
                </a:lnTo>
                <a:lnTo>
                  <a:pt x="2764" y="780"/>
                </a:lnTo>
                <a:lnTo>
                  <a:pt x="2732" y="943"/>
                </a:lnTo>
                <a:lnTo>
                  <a:pt x="2732" y="1072"/>
                </a:lnTo>
                <a:lnTo>
                  <a:pt x="2764" y="1072"/>
                </a:lnTo>
                <a:lnTo>
                  <a:pt x="2764" y="1105"/>
                </a:lnTo>
                <a:lnTo>
                  <a:pt x="2732" y="1137"/>
                </a:lnTo>
                <a:lnTo>
                  <a:pt x="2700" y="1137"/>
                </a:lnTo>
                <a:lnTo>
                  <a:pt x="2669" y="1203"/>
                </a:lnTo>
                <a:lnTo>
                  <a:pt x="2669" y="1235"/>
                </a:lnTo>
                <a:lnTo>
                  <a:pt x="2669" y="1267"/>
                </a:lnTo>
                <a:lnTo>
                  <a:pt x="2637" y="1299"/>
                </a:lnTo>
                <a:lnTo>
                  <a:pt x="2606" y="1299"/>
                </a:lnTo>
                <a:lnTo>
                  <a:pt x="2606" y="1332"/>
                </a:lnTo>
                <a:lnTo>
                  <a:pt x="2606" y="1397"/>
                </a:lnTo>
                <a:lnTo>
                  <a:pt x="2637" y="1429"/>
                </a:lnTo>
                <a:lnTo>
                  <a:pt x="2700" y="1495"/>
                </a:lnTo>
                <a:lnTo>
                  <a:pt x="1979" y="1721"/>
                </a:lnTo>
                <a:lnTo>
                  <a:pt x="1979" y="1787"/>
                </a:lnTo>
                <a:lnTo>
                  <a:pt x="1979" y="1819"/>
                </a:lnTo>
                <a:lnTo>
                  <a:pt x="1979" y="1884"/>
                </a:lnTo>
                <a:lnTo>
                  <a:pt x="1946" y="1884"/>
                </a:lnTo>
                <a:lnTo>
                  <a:pt x="1915" y="1884"/>
                </a:lnTo>
                <a:lnTo>
                  <a:pt x="1852" y="1884"/>
                </a:lnTo>
                <a:lnTo>
                  <a:pt x="1790" y="1884"/>
                </a:lnTo>
                <a:lnTo>
                  <a:pt x="1727" y="1884"/>
                </a:lnTo>
                <a:lnTo>
                  <a:pt x="1696" y="1884"/>
                </a:lnTo>
                <a:lnTo>
                  <a:pt x="1664" y="1917"/>
                </a:lnTo>
                <a:lnTo>
                  <a:pt x="1632" y="1980"/>
                </a:lnTo>
                <a:lnTo>
                  <a:pt x="1632" y="2047"/>
                </a:lnTo>
                <a:lnTo>
                  <a:pt x="1601" y="2111"/>
                </a:lnTo>
                <a:lnTo>
                  <a:pt x="1477" y="2144"/>
                </a:lnTo>
                <a:lnTo>
                  <a:pt x="1413" y="2177"/>
                </a:lnTo>
                <a:lnTo>
                  <a:pt x="1349" y="2209"/>
                </a:lnTo>
                <a:lnTo>
                  <a:pt x="1225" y="2371"/>
                </a:lnTo>
                <a:lnTo>
                  <a:pt x="1162" y="2404"/>
                </a:lnTo>
                <a:lnTo>
                  <a:pt x="1130" y="2436"/>
                </a:lnTo>
                <a:lnTo>
                  <a:pt x="1068" y="2404"/>
                </a:lnTo>
                <a:lnTo>
                  <a:pt x="974" y="2404"/>
                </a:lnTo>
                <a:lnTo>
                  <a:pt x="911" y="2404"/>
                </a:lnTo>
                <a:lnTo>
                  <a:pt x="786" y="2404"/>
                </a:lnTo>
                <a:lnTo>
                  <a:pt x="723" y="2339"/>
                </a:lnTo>
                <a:lnTo>
                  <a:pt x="627" y="2306"/>
                </a:lnTo>
                <a:lnTo>
                  <a:pt x="596" y="2306"/>
                </a:lnTo>
                <a:lnTo>
                  <a:pt x="534" y="2339"/>
                </a:lnTo>
                <a:lnTo>
                  <a:pt x="409" y="2339"/>
                </a:lnTo>
                <a:lnTo>
                  <a:pt x="283" y="2339"/>
                </a:lnTo>
                <a:lnTo>
                  <a:pt x="220" y="2274"/>
                </a:lnTo>
                <a:lnTo>
                  <a:pt x="126" y="2240"/>
                </a:lnTo>
                <a:lnTo>
                  <a:pt x="64" y="2209"/>
                </a:lnTo>
                <a:lnTo>
                  <a:pt x="64" y="2177"/>
                </a:lnTo>
                <a:lnTo>
                  <a:pt x="31" y="2111"/>
                </a:lnTo>
                <a:lnTo>
                  <a:pt x="0" y="2079"/>
                </a:lnTo>
                <a:lnTo>
                  <a:pt x="31" y="1169"/>
                </a:lnTo>
                <a:lnTo>
                  <a:pt x="503" y="1169"/>
                </a:lnTo>
                <a:lnTo>
                  <a:pt x="503" y="1072"/>
                </a:lnTo>
                <a:lnTo>
                  <a:pt x="503" y="1039"/>
                </a:lnTo>
                <a:lnTo>
                  <a:pt x="503" y="975"/>
                </a:lnTo>
                <a:lnTo>
                  <a:pt x="503" y="910"/>
                </a:lnTo>
                <a:lnTo>
                  <a:pt x="503" y="845"/>
                </a:lnTo>
                <a:lnTo>
                  <a:pt x="503" y="780"/>
                </a:lnTo>
                <a:lnTo>
                  <a:pt x="503" y="716"/>
                </a:lnTo>
                <a:lnTo>
                  <a:pt x="503" y="650"/>
                </a:lnTo>
                <a:lnTo>
                  <a:pt x="503" y="617"/>
                </a:lnTo>
                <a:lnTo>
                  <a:pt x="534" y="617"/>
                </a:lnTo>
                <a:lnTo>
                  <a:pt x="565" y="617"/>
                </a:lnTo>
                <a:lnTo>
                  <a:pt x="596" y="650"/>
                </a:lnTo>
                <a:lnTo>
                  <a:pt x="596" y="747"/>
                </a:lnTo>
                <a:lnTo>
                  <a:pt x="627" y="780"/>
                </a:lnTo>
                <a:lnTo>
                  <a:pt x="660" y="747"/>
                </a:lnTo>
                <a:lnTo>
                  <a:pt x="723" y="716"/>
                </a:lnTo>
                <a:lnTo>
                  <a:pt x="816" y="716"/>
                </a:lnTo>
                <a:lnTo>
                  <a:pt x="816" y="747"/>
                </a:lnTo>
                <a:lnTo>
                  <a:pt x="847" y="812"/>
                </a:lnTo>
                <a:lnTo>
                  <a:pt x="847" y="845"/>
                </a:lnTo>
                <a:lnTo>
                  <a:pt x="879" y="877"/>
                </a:lnTo>
                <a:lnTo>
                  <a:pt x="911" y="877"/>
                </a:lnTo>
                <a:lnTo>
                  <a:pt x="974" y="877"/>
                </a:lnTo>
                <a:lnTo>
                  <a:pt x="1099" y="877"/>
                </a:lnTo>
                <a:lnTo>
                  <a:pt x="1194" y="877"/>
                </a:lnTo>
                <a:lnTo>
                  <a:pt x="1225" y="812"/>
                </a:lnTo>
                <a:lnTo>
                  <a:pt x="1256" y="780"/>
                </a:lnTo>
                <a:lnTo>
                  <a:pt x="1288" y="910"/>
                </a:lnTo>
                <a:lnTo>
                  <a:pt x="1318" y="943"/>
                </a:lnTo>
                <a:lnTo>
                  <a:pt x="1349" y="1007"/>
                </a:lnTo>
                <a:lnTo>
                  <a:pt x="1413" y="1007"/>
                </a:lnTo>
                <a:lnTo>
                  <a:pt x="1445" y="1007"/>
                </a:lnTo>
                <a:lnTo>
                  <a:pt x="1508" y="1039"/>
                </a:lnTo>
                <a:lnTo>
                  <a:pt x="1570" y="1072"/>
                </a:lnTo>
                <a:lnTo>
                  <a:pt x="1601" y="1105"/>
                </a:lnTo>
                <a:lnTo>
                  <a:pt x="1601" y="1137"/>
                </a:lnTo>
                <a:lnTo>
                  <a:pt x="1601" y="1169"/>
                </a:lnTo>
                <a:lnTo>
                  <a:pt x="1664" y="1235"/>
                </a:lnTo>
                <a:lnTo>
                  <a:pt x="1696" y="1267"/>
                </a:lnTo>
                <a:lnTo>
                  <a:pt x="1727" y="1299"/>
                </a:lnTo>
                <a:lnTo>
                  <a:pt x="1759" y="1267"/>
                </a:lnTo>
                <a:lnTo>
                  <a:pt x="1821" y="1235"/>
                </a:lnTo>
                <a:lnTo>
                  <a:pt x="1852" y="1235"/>
                </a:lnTo>
                <a:lnTo>
                  <a:pt x="1884" y="1267"/>
                </a:lnTo>
                <a:lnTo>
                  <a:pt x="1884" y="1235"/>
                </a:lnTo>
                <a:lnTo>
                  <a:pt x="1884" y="1169"/>
                </a:lnTo>
                <a:lnTo>
                  <a:pt x="1884" y="1039"/>
                </a:lnTo>
                <a:lnTo>
                  <a:pt x="1852" y="975"/>
                </a:lnTo>
                <a:lnTo>
                  <a:pt x="1852" y="1039"/>
                </a:lnTo>
                <a:lnTo>
                  <a:pt x="1821" y="1039"/>
                </a:lnTo>
                <a:lnTo>
                  <a:pt x="1759" y="1039"/>
                </a:lnTo>
                <a:lnTo>
                  <a:pt x="1727" y="1007"/>
                </a:lnTo>
                <a:lnTo>
                  <a:pt x="1696" y="975"/>
                </a:lnTo>
                <a:lnTo>
                  <a:pt x="1632" y="943"/>
                </a:lnTo>
                <a:lnTo>
                  <a:pt x="1570" y="877"/>
                </a:lnTo>
                <a:lnTo>
                  <a:pt x="1539" y="845"/>
                </a:lnTo>
                <a:lnTo>
                  <a:pt x="1539" y="812"/>
                </a:lnTo>
                <a:lnTo>
                  <a:pt x="1539" y="780"/>
                </a:lnTo>
                <a:lnTo>
                  <a:pt x="1570" y="716"/>
                </a:lnTo>
                <a:lnTo>
                  <a:pt x="1570" y="683"/>
                </a:lnTo>
                <a:lnTo>
                  <a:pt x="1601" y="683"/>
                </a:lnTo>
                <a:lnTo>
                  <a:pt x="1632" y="617"/>
                </a:lnTo>
                <a:lnTo>
                  <a:pt x="1632" y="552"/>
                </a:lnTo>
                <a:lnTo>
                  <a:pt x="1664" y="487"/>
                </a:lnTo>
                <a:lnTo>
                  <a:pt x="1664" y="455"/>
                </a:lnTo>
                <a:lnTo>
                  <a:pt x="1664" y="423"/>
                </a:lnTo>
                <a:lnTo>
                  <a:pt x="1632" y="390"/>
                </a:lnTo>
                <a:lnTo>
                  <a:pt x="1601" y="358"/>
                </a:lnTo>
                <a:lnTo>
                  <a:pt x="1601" y="26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06" name="Freeform 134"/>
          <p:cNvSpPr>
            <a:spLocks noChangeArrowheads="1"/>
          </p:cNvSpPr>
          <p:nvPr/>
        </p:nvSpPr>
        <p:spPr bwMode="auto">
          <a:xfrm>
            <a:off x="2722563" y="5578475"/>
            <a:ext cx="1130300" cy="1062038"/>
          </a:xfrm>
          <a:custGeom>
            <a:avLst/>
            <a:gdLst>
              <a:gd name="T0" fmla="*/ 3046 w 3142"/>
              <a:gd name="T1" fmla="*/ 195 h 2956"/>
              <a:gd name="T2" fmla="*/ 2920 w 3142"/>
              <a:gd name="T3" fmla="*/ 260 h 2956"/>
              <a:gd name="T4" fmla="*/ 2764 w 3142"/>
              <a:gd name="T5" fmla="*/ 389 h 2956"/>
              <a:gd name="T6" fmla="*/ 2700 w 3142"/>
              <a:gd name="T7" fmla="*/ 291 h 2956"/>
              <a:gd name="T8" fmla="*/ 2606 w 3142"/>
              <a:gd name="T9" fmla="*/ 291 h 2956"/>
              <a:gd name="T10" fmla="*/ 2449 w 3142"/>
              <a:gd name="T11" fmla="*/ 324 h 2956"/>
              <a:gd name="T12" fmla="*/ 2197 w 3142"/>
              <a:gd name="T13" fmla="*/ 356 h 2956"/>
              <a:gd name="T14" fmla="*/ 1884 w 3142"/>
              <a:gd name="T15" fmla="*/ 1235 h 2956"/>
              <a:gd name="T16" fmla="*/ 1790 w 3142"/>
              <a:gd name="T17" fmla="*/ 2858 h 2956"/>
              <a:gd name="T18" fmla="*/ 1695 w 3142"/>
              <a:gd name="T19" fmla="*/ 2923 h 2956"/>
              <a:gd name="T20" fmla="*/ 1601 w 3142"/>
              <a:gd name="T21" fmla="*/ 2955 h 2956"/>
              <a:gd name="T22" fmla="*/ 1508 w 3142"/>
              <a:gd name="T23" fmla="*/ 2955 h 2956"/>
              <a:gd name="T24" fmla="*/ 1319 w 3142"/>
              <a:gd name="T25" fmla="*/ 2923 h 2956"/>
              <a:gd name="T26" fmla="*/ 1256 w 3142"/>
              <a:gd name="T27" fmla="*/ 2794 h 2956"/>
              <a:gd name="T28" fmla="*/ 1162 w 3142"/>
              <a:gd name="T29" fmla="*/ 2761 h 2956"/>
              <a:gd name="T30" fmla="*/ 1068 w 3142"/>
              <a:gd name="T31" fmla="*/ 2891 h 2956"/>
              <a:gd name="T32" fmla="*/ 943 w 3142"/>
              <a:gd name="T33" fmla="*/ 2794 h 2956"/>
              <a:gd name="T34" fmla="*/ 848 w 3142"/>
              <a:gd name="T35" fmla="*/ 2631 h 2956"/>
              <a:gd name="T36" fmla="*/ 785 w 3142"/>
              <a:gd name="T37" fmla="*/ 2501 h 2956"/>
              <a:gd name="T38" fmla="*/ 754 w 3142"/>
              <a:gd name="T39" fmla="*/ 2371 h 2956"/>
              <a:gd name="T40" fmla="*/ 723 w 3142"/>
              <a:gd name="T41" fmla="*/ 2241 h 2956"/>
              <a:gd name="T42" fmla="*/ 691 w 3142"/>
              <a:gd name="T43" fmla="*/ 2143 h 2956"/>
              <a:gd name="T44" fmla="*/ 691 w 3142"/>
              <a:gd name="T45" fmla="*/ 1948 h 2956"/>
              <a:gd name="T46" fmla="*/ 628 w 3142"/>
              <a:gd name="T47" fmla="*/ 1851 h 2956"/>
              <a:gd name="T48" fmla="*/ 628 w 3142"/>
              <a:gd name="T49" fmla="*/ 1721 h 2956"/>
              <a:gd name="T50" fmla="*/ 628 w 3142"/>
              <a:gd name="T51" fmla="*/ 1623 h 2956"/>
              <a:gd name="T52" fmla="*/ 628 w 3142"/>
              <a:gd name="T53" fmla="*/ 1527 h 2956"/>
              <a:gd name="T54" fmla="*/ 628 w 3142"/>
              <a:gd name="T55" fmla="*/ 1428 h 2956"/>
              <a:gd name="T56" fmla="*/ 565 w 3142"/>
              <a:gd name="T57" fmla="*/ 1235 h 2956"/>
              <a:gd name="T58" fmla="*/ 441 w 3142"/>
              <a:gd name="T59" fmla="*/ 1104 h 2956"/>
              <a:gd name="T60" fmla="*/ 377 w 3142"/>
              <a:gd name="T61" fmla="*/ 943 h 2956"/>
              <a:gd name="T62" fmla="*/ 345 w 3142"/>
              <a:gd name="T63" fmla="*/ 747 h 2956"/>
              <a:gd name="T64" fmla="*/ 314 w 3142"/>
              <a:gd name="T65" fmla="*/ 616 h 2956"/>
              <a:gd name="T66" fmla="*/ 220 w 3142"/>
              <a:gd name="T67" fmla="*/ 520 h 2956"/>
              <a:gd name="T68" fmla="*/ 158 w 3142"/>
              <a:gd name="T69" fmla="*/ 422 h 2956"/>
              <a:gd name="T70" fmla="*/ 63 w 3142"/>
              <a:gd name="T71" fmla="*/ 324 h 2956"/>
              <a:gd name="T72" fmla="*/ 0 w 3142"/>
              <a:gd name="T73" fmla="*/ 260 h 2956"/>
              <a:gd name="T74" fmla="*/ 0 w 3142"/>
              <a:gd name="T75" fmla="*/ 64 h 2956"/>
              <a:gd name="T76" fmla="*/ 63 w 3142"/>
              <a:gd name="T77" fmla="*/ 31 h 2956"/>
              <a:gd name="T78" fmla="*/ 251 w 3142"/>
              <a:gd name="T79" fmla="*/ 31 h 2956"/>
              <a:gd name="T80" fmla="*/ 345 w 3142"/>
              <a:gd name="T81" fmla="*/ 0 h 2956"/>
              <a:gd name="T82" fmla="*/ 503 w 3142"/>
              <a:gd name="T83" fmla="*/ 64 h 2956"/>
              <a:gd name="T84" fmla="*/ 691 w 3142"/>
              <a:gd name="T85" fmla="*/ 31 h 2956"/>
              <a:gd name="T86" fmla="*/ 1633 w 3142"/>
              <a:gd name="T87" fmla="*/ 162 h 2956"/>
              <a:gd name="T88" fmla="*/ 1853 w 3142"/>
              <a:gd name="T89" fmla="*/ 162 h 2956"/>
              <a:gd name="T90" fmla="*/ 2041 w 3142"/>
              <a:gd name="T91" fmla="*/ 227 h 2956"/>
              <a:gd name="T92" fmla="*/ 2230 w 3142"/>
              <a:gd name="T93" fmla="*/ 227 h 2956"/>
              <a:gd name="T94" fmla="*/ 2889 w 3142"/>
              <a:gd name="T95" fmla="*/ 130 h 2956"/>
              <a:gd name="T96" fmla="*/ 3078 w 3142"/>
              <a:gd name="T97" fmla="*/ 97 h 2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142" h="2956">
                <a:moveTo>
                  <a:pt x="3141" y="162"/>
                </a:moveTo>
                <a:lnTo>
                  <a:pt x="3078" y="195"/>
                </a:lnTo>
                <a:lnTo>
                  <a:pt x="3046" y="195"/>
                </a:lnTo>
                <a:lnTo>
                  <a:pt x="2982" y="195"/>
                </a:lnTo>
                <a:lnTo>
                  <a:pt x="2951" y="227"/>
                </a:lnTo>
                <a:lnTo>
                  <a:pt x="2920" y="260"/>
                </a:lnTo>
                <a:lnTo>
                  <a:pt x="2827" y="324"/>
                </a:lnTo>
                <a:lnTo>
                  <a:pt x="2795" y="356"/>
                </a:lnTo>
                <a:lnTo>
                  <a:pt x="2764" y="389"/>
                </a:lnTo>
                <a:lnTo>
                  <a:pt x="2732" y="356"/>
                </a:lnTo>
                <a:lnTo>
                  <a:pt x="2732" y="324"/>
                </a:lnTo>
                <a:lnTo>
                  <a:pt x="2700" y="291"/>
                </a:lnTo>
                <a:lnTo>
                  <a:pt x="2700" y="260"/>
                </a:lnTo>
                <a:lnTo>
                  <a:pt x="2638" y="260"/>
                </a:lnTo>
                <a:lnTo>
                  <a:pt x="2606" y="291"/>
                </a:lnTo>
                <a:lnTo>
                  <a:pt x="2575" y="291"/>
                </a:lnTo>
                <a:lnTo>
                  <a:pt x="2544" y="291"/>
                </a:lnTo>
                <a:lnTo>
                  <a:pt x="2449" y="324"/>
                </a:lnTo>
                <a:lnTo>
                  <a:pt x="2386" y="324"/>
                </a:lnTo>
                <a:lnTo>
                  <a:pt x="2292" y="324"/>
                </a:lnTo>
                <a:lnTo>
                  <a:pt x="2197" y="356"/>
                </a:lnTo>
                <a:lnTo>
                  <a:pt x="2136" y="356"/>
                </a:lnTo>
                <a:lnTo>
                  <a:pt x="2104" y="1235"/>
                </a:lnTo>
                <a:lnTo>
                  <a:pt x="1884" y="1235"/>
                </a:lnTo>
                <a:lnTo>
                  <a:pt x="1853" y="1948"/>
                </a:lnTo>
                <a:lnTo>
                  <a:pt x="1853" y="2858"/>
                </a:lnTo>
                <a:lnTo>
                  <a:pt x="1790" y="2858"/>
                </a:lnTo>
                <a:lnTo>
                  <a:pt x="1759" y="2858"/>
                </a:lnTo>
                <a:lnTo>
                  <a:pt x="1728" y="2891"/>
                </a:lnTo>
                <a:lnTo>
                  <a:pt x="1695" y="2923"/>
                </a:lnTo>
                <a:lnTo>
                  <a:pt x="1664" y="2955"/>
                </a:lnTo>
                <a:lnTo>
                  <a:pt x="1633" y="2955"/>
                </a:lnTo>
                <a:lnTo>
                  <a:pt x="1601" y="2955"/>
                </a:lnTo>
                <a:lnTo>
                  <a:pt x="1570" y="2923"/>
                </a:lnTo>
                <a:lnTo>
                  <a:pt x="1539" y="2955"/>
                </a:lnTo>
                <a:lnTo>
                  <a:pt x="1508" y="2955"/>
                </a:lnTo>
                <a:lnTo>
                  <a:pt x="1414" y="2955"/>
                </a:lnTo>
                <a:lnTo>
                  <a:pt x="1350" y="2955"/>
                </a:lnTo>
                <a:lnTo>
                  <a:pt x="1319" y="2923"/>
                </a:lnTo>
                <a:lnTo>
                  <a:pt x="1287" y="2891"/>
                </a:lnTo>
                <a:lnTo>
                  <a:pt x="1256" y="2858"/>
                </a:lnTo>
                <a:lnTo>
                  <a:pt x="1256" y="2794"/>
                </a:lnTo>
                <a:lnTo>
                  <a:pt x="1225" y="2761"/>
                </a:lnTo>
                <a:lnTo>
                  <a:pt x="1194" y="2761"/>
                </a:lnTo>
                <a:lnTo>
                  <a:pt x="1162" y="2761"/>
                </a:lnTo>
                <a:lnTo>
                  <a:pt x="1131" y="2825"/>
                </a:lnTo>
                <a:lnTo>
                  <a:pt x="1099" y="2891"/>
                </a:lnTo>
                <a:lnTo>
                  <a:pt x="1068" y="2891"/>
                </a:lnTo>
                <a:lnTo>
                  <a:pt x="1036" y="2891"/>
                </a:lnTo>
                <a:lnTo>
                  <a:pt x="973" y="2858"/>
                </a:lnTo>
                <a:lnTo>
                  <a:pt x="943" y="2794"/>
                </a:lnTo>
                <a:lnTo>
                  <a:pt x="911" y="2728"/>
                </a:lnTo>
                <a:lnTo>
                  <a:pt x="879" y="2695"/>
                </a:lnTo>
                <a:lnTo>
                  <a:pt x="848" y="2631"/>
                </a:lnTo>
                <a:lnTo>
                  <a:pt x="817" y="2597"/>
                </a:lnTo>
                <a:lnTo>
                  <a:pt x="785" y="2565"/>
                </a:lnTo>
                <a:lnTo>
                  <a:pt x="785" y="2501"/>
                </a:lnTo>
                <a:lnTo>
                  <a:pt x="754" y="2468"/>
                </a:lnTo>
                <a:lnTo>
                  <a:pt x="754" y="2403"/>
                </a:lnTo>
                <a:lnTo>
                  <a:pt x="754" y="2371"/>
                </a:lnTo>
                <a:lnTo>
                  <a:pt x="754" y="2338"/>
                </a:lnTo>
                <a:lnTo>
                  <a:pt x="723" y="2274"/>
                </a:lnTo>
                <a:lnTo>
                  <a:pt x="723" y="2241"/>
                </a:lnTo>
                <a:lnTo>
                  <a:pt x="723" y="2208"/>
                </a:lnTo>
                <a:lnTo>
                  <a:pt x="723" y="2175"/>
                </a:lnTo>
                <a:lnTo>
                  <a:pt x="691" y="2143"/>
                </a:lnTo>
                <a:lnTo>
                  <a:pt x="691" y="2078"/>
                </a:lnTo>
                <a:lnTo>
                  <a:pt x="691" y="2045"/>
                </a:lnTo>
                <a:lnTo>
                  <a:pt x="691" y="1948"/>
                </a:lnTo>
                <a:lnTo>
                  <a:pt x="691" y="1916"/>
                </a:lnTo>
                <a:lnTo>
                  <a:pt x="660" y="1883"/>
                </a:lnTo>
                <a:lnTo>
                  <a:pt x="628" y="1851"/>
                </a:lnTo>
                <a:lnTo>
                  <a:pt x="628" y="1818"/>
                </a:lnTo>
                <a:lnTo>
                  <a:pt x="628" y="1787"/>
                </a:lnTo>
                <a:lnTo>
                  <a:pt x="628" y="1721"/>
                </a:lnTo>
                <a:lnTo>
                  <a:pt x="628" y="1688"/>
                </a:lnTo>
                <a:lnTo>
                  <a:pt x="660" y="1656"/>
                </a:lnTo>
                <a:lnTo>
                  <a:pt x="628" y="1623"/>
                </a:lnTo>
                <a:lnTo>
                  <a:pt x="628" y="1591"/>
                </a:lnTo>
                <a:lnTo>
                  <a:pt x="596" y="1591"/>
                </a:lnTo>
                <a:lnTo>
                  <a:pt x="628" y="1527"/>
                </a:lnTo>
                <a:lnTo>
                  <a:pt x="596" y="1461"/>
                </a:lnTo>
                <a:lnTo>
                  <a:pt x="628" y="1461"/>
                </a:lnTo>
                <a:lnTo>
                  <a:pt x="628" y="1428"/>
                </a:lnTo>
                <a:lnTo>
                  <a:pt x="628" y="1396"/>
                </a:lnTo>
                <a:lnTo>
                  <a:pt x="628" y="1298"/>
                </a:lnTo>
                <a:lnTo>
                  <a:pt x="565" y="1235"/>
                </a:lnTo>
                <a:lnTo>
                  <a:pt x="503" y="1202"/>
                </a:lnTo>
                <a:lnTo>
                  <a:pt x="471" y="1136"/>
                </a:lnTo>
                <a:lnTo>
                  <a:pt x="441" y="1104"/>
                </a:lnTo>
                <a:lnTo>
                  <a:pt x="410" y="1038"/>
                </a:lnTo>
                <a:lnTo>
                  <a:pt x="410" y="1007"/>
                </a:lnTo>
                <a:lnTo>
                  <a:pt x="377" y="943"/>
                </a:lnTo>
                <a:lnTo>
                  <a:pt x="377" y="876"/>
                </a:lnTo>
                <a:lnTo>
                  <a:pt x="345" y="812"/>
                </a:lnTo>
                <a:lnTo>
                  <a:pt x="345" y="747"/>
                </a:lnTo>
                <a:lnTo>
                  <a:pt x="345" y="715"/>
                </a:lnTo>
                <a:lnTo>
                  <a:pt x="314" y="649"/>
                </a:lnTo>
                <a:lnTo>
                  <a:pt x="314" y="616"/>
                </a:lnTo>
                <a:lnTo>
                  <a:pt x="282" y="616"/>
                </a:lnTo>
                <a:lnTo>
                  <a:pt x="251" y="584"/>
                </a:lnTo>
                <a:lnTo>
                  <a:pt x="220" y="520"/>
                </a:lnTo>
                <a:lnTo>
                  <a:pt x="220" y="487"/>
                </a:lnTo>
                <a:lnTo>
                  <a:pt x="189" y="455"/>
                </a:lnTo>
                <a:lnTo>
                  <a:pt x="158" y="422"/>
                </a:lnTo>
                <a:lnTo>
                  <a:pt x="126" y="389"/>
                </a:lnTo>
                <a:lnTo>
                  <a:pt x="94" y="356"/>
                </a:lnTo>
                <a:lnTo>
                  <a:pt x="63" y="324"/>
                </a:lnTo>
                <a:lnTo>
                  <a:pt x="32" y="291"/>
                </a:lnTo>
                <a:lnTo>
                  <a:pt x="0" y="291"/>
                </a:lnTo>
                <a:lnTo>
                  <a:pt x="0" y="260"/>
                </a:lnTo>
                <a:lnTo>
                  <a:pt x="0" y="130"/>
                </a:lnTo>
                <a:lnTo>
                  <a:pt x="0" y="97"/>
                </a:lnTo>
                <a:lnTo>
                  <a:pt x="0" y="64"/>
                </a:lnTo>
                <a:lnTo>
                  <a:pt x="0" y="31"/>
                </a:lnTo>
                <a:lnTo>
                  <a:pt x="32" y="31"/>
                </a:lnTo>
                <a:lnTo>
                  <a:pt x="63" y="31"/>
                </a:lnTo>
                <a:lnTo>
                  <a:pt x="126" y="31"/>
                </a:lnTo>
                <a:lnTo>
                  <a:pt x="189" y="64"/>
                </a:lnTo>
                <a:lnTo>
                  <a:pt x="251" y="31"/>
                </a:lnTo>
                <a:lnTo>
                  <a:pt x="282" y="31"/>
                </a:lnTo>
                <a:lnTo>
                  <a:pt x="314" y="0"/>
                </a:lnTo>
                <a:lnTo>
                  <a:pt x="345" y="0"/>
                </a:lnTo>
                <a:lnTo>
                  <a:pt x="410" y="0"/>
                </a:lnTo>
                <a:lnTo>
                  <a:pt x="441" y="31"/>
                </a:lnTo>
                <a:lnTo>
                  <a:pt x="503" y="64"/>
                </a:lnTo>
                <a:lnTo>
                  <a:pt x="565" y="64"/>
                </a:lnTo>
                <a:lnTo>
                  <a:pt x="628" y="64"/>
                </a:lnTo>
                <a:lnTo>
                  <a:pt x="691" y="31"/>
                </a:lnTo>
                <a:lnTo>
                  <a:pt x="1508" y="31"/>
                </a:lnTo>
                <a:lnTo>
                  <a:pt x="1570" y="130"/>
                </a:lnTo>
                <a:lnTo>
                  <a:pt x="1633" y="162"/>
                </a:lnTo>
                <a:lnTo>
                  <a:pt x="1695" y="195"/>
                </a:lnTo>
                <a:lnTo>
                  <a:pt x="1790" y="162"/>
                </a:lnTo>
                <a:lnTo>
                  <a:pt x="1853" y="162"/>
                </a:lnTo>
                <a:lnTo>
                  <a:pt x="1916" y="162"/>
                </a:lnTo>
                <a:lnTo>
                  <a:pt x="1978" y="195"/>
                </a:lnTo>
                <a:lnTo>
                  <a:pt x="2041" y="227"/>
                </a:lnTo>
                <a:lnTo>
                  <a:pt x="2104" y="227"/>
                </a:lnTo>
                <a:lnTo>
                  <a:pt x="2167" y="195"/>
                </a:lnTo>
                <a:lnTo>
                  <a:pt x="2230" y="227"/>
                </a:lnTo>
                <a:lnTo>
                  <a:pt x="2638" y="162"/>
                </a:lnTo>
                <a:lnTo>
                  <a:pt x="2764" y="130"/>
                </a:lnTo>
                <a:lnTo>
                  <a:pt x="2889" y="130"/>
                </a:lnTo>
                <a:lnTo>
                  <a:pt x="2951" y="97"/>
                </a:lnTo>
                <a:lnTo>
                  <a:pt x="2982" y="97"/>
                </a:lnTo>
                <a:lnTo>
                  <a:pt x="3078" y="97"/>
                </a:lnTo>
                <a:lnTo>
                  <a:pt x="3141" y="162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07" name="Freeform 135"/>
          <p:cNvSpPr>
            <a:spLocks noChangeArrowheads="1"/>
          </p:cNvSpPr>
          <p:nvPr/>
        </p:nvSpPr>
        <p:spPr bwMode="auto">
          <a:xfrm>
            <a:off x="2722563" y="5578475"/>
            <a:ext cx="1130300" cy="1062038"/>
          </a:xfrm>
          <a:custGeom>
            <a:avLst/>
            <a:gdLst>
              <a:gd name="T0" fmla="*/ 3046 w 3142"/>
              <a:gd name="T1" fmla="*/ 195 h 2956"/>
              <a:gd name="T2" fmla="*/ 2920 w 3142"/>
              <a:gd name="T3" fmla="*/ 260 h 2956"/>
              <a:gd name="T4" fmla="*/ 2764 w 3142"/>
              <a:gd name="T5" fmla="*/ 389 h 2956"/>
              <a:gd name="T6" fmla="*/ 2700 w 3142"/>
              <a:gd name="T7" fmla="*/ 291 h 2956"/>
              <a:gd name="T8" fmla="*/ 2606 w 3142"/>
              <a:gd name="T9" fmla="*/ 291 h 2956"/>
              <a:gd name="T10" fmla="*/ 2449 w 3142"/>
              <a:gd name="T11" fmla="*/ 324 h 2956"/>
              <a:gd name="T12" fmla="*/ 2197 w 3142"/>
              <a:gd name="T13" fmla="*/ 356 h 2956"/>
              <a:gd name="T14" fmla="*/ 1884 w 3142"/>
              <a:gd name="T15" fmla="*/ 1235 h 2956"/>
              <a:gd name="T16" fmla="*/ 1790 w 3142"/>
              <a:gd name="T17" fmla="*/ 2858 h 2956"/>
              <a:gd name="T18" fmla="*/ 1695 w 3142"/>
              <a:gd name="T19" fmla="*/ 2923 h 2956"/>
              <a:gd name="T20" fmla="*/ 1601 w 3142"/>
              <a:gd name="T21" fmla="*/ 2955 h 2956"/>
              <a:gd name="T22" fmla="*/ 1508 w 3142"/>
              <a:gd name="T23" fmla="*/ 2955 h 2956"/>
              <a:gd name="T24" fmla="*/ 1319 w 3142"/>
              <a:gd name="T25" fmla="*/ 2923 h 2956"/>
              <a:gd name="T26" fmla="*/ 1256 w 3142"/>
              <a:gd name="T27" fmla="*/ 2794 h 2956"/>
              <a:gd name="T28" fmla="*/ 1162 w 3142"/>
              <a:gd name="T29" fmla="*/ 2761 h 2956"/>
              <a:gd name="T30" fmla="*/ 1068 w 3142"/>
              <a:gd name="T31" fmla="*/ 2891 h 2956"/>
              <a:gd name="T32" fmla="*/ 943 w 3142"/>
              <a:gd name="T33" fmla="*/ 2794 h 2956"/>
              <a:gd name="T34" fmla="*/ 848 w 3142"/>
              <a:gd name="T35" fmla="*/ 2631 h 2956"/>
              <a:gd name="T36" fmla="*/ 785 w 3142"/>
              <a:gd name="T37" fmla="*/ 2501 h 2956"/>
              <a:gd name="T38" fmla="*/ 754 w 3142"/>
              <a:gd name="T39" fmla="*/ 2371 h 2956"/>
              <a:gd name="T40" fmla="*/ 723 w 3142"/>
              <a:gd name="T41" fmla="*/ 2241 h 2956"/>
              <a:gd name="T42" fmla="*/ 691 w 3142"/>
              <a:gd name="T43" fmla="*/ 2143 h 2956"/>
              <a:gd name="T44" fmla="*/ 691 w 3142"/>
              <a:gd name="T45" fmla="*/ 1948 h 2956"/>
              <a:gd name="T46" fmla="*/ 628 w 3142"/>
              <a:gd name="T47" fmla="*/ 1851 h 2956"/>
              <a:gd name="T48" fmla="*/ 628 w 3142"/>
              <a:gd name="T49" fmla="*/ 1721 h 2956"/>
              <a:gd name="T50" fmla="*/ 628 w 3142"/>
              <a:gd name="T51" fmla="*/ 1623 h 2956"/>
              <a:gd name="T52" fmla="*/ 628 w 3142"/>
              <a:gd name="T53" fmla="*/ 1527 h 2956"/>
              <a:gd name="T54" fmla="*/ 628 w 3142"/>
              <a:gd name="T55" fmla="*/ 1428 h 2956"/>
              <a:gd name="T56" fmla="*/ 565 w 3142"/>
              <a:gd name="T57" fmla="*/ 1235 h 2956"/>
              <a:gd name="T58" fmla="*/ 441 w 3142"/>
              <a:gd name="T59" fmla="*/ 1104 h 2956"/>
              <a:gd name="T60" fmla="*/ 377 w 3142"/>
              <a:gd name="T61" fmla="*/ 943 h 2956"/>
              <a:gd name="T62" fmla="*/ 345 w 3142"/>
              <a:gd name="T63" fmla="*/ 747 h 2956"/>
              <a:gd name="T64" fmla="*/ 314 w 3142"/>
              <a:gd name="T65" fmla="*/ 616 h 2956"/>
              <a:gd name="T66" fmla="*/ 220 w 3142"/>
              <a:gd name="T67" fmla="*/ 520 h 2956"/>
              <a:gd name="T68" fmla="*/ 158 w 3142"/>
              <a:gd name="T69" fmla="*/ 422 h 2956"/>
              <a:gd name="T70" fmla="*/ 63 w 3142"/>
              <a:gd name="T71" fmla="*/ 324 h 2956"/>
              <a:gd name="T72" fmla="*/ 0 w 3142"/>
              <a:gd name="T73" fmla="*/ 260 h 2956"/>
              <a:gd name="T74" fmla="*/ 0 w 3142"/>
              <a:gd name="T75" fmla="*/ 64 h 2956"/>
              <a:gd name="T76" fmla="*/ 63 w 3142"/>
              <a:gd name="T77" fmla="*/ 31 h 2956"/>
              <a:gd name="T78" fmla="*/ 251 w 3142"/>
              <a:gd name="T79" fmla="*/ 31 h 2956"/>
              <a:gd name="T80" fmla="*/ 345 w 3142"/>
              <a:gd name="T81" fmla="*/ 0 h 2956"/>
              <a:gd name="T82" fmla="*/ 503 w 3142"/>
              <a:gd name="T83" fmla="*/ 64 h 2956"/>
              <a:gd name="T84" fmla="*/ 691 w 3142"/>
              <a:gd name="T85" fmla="*/ 31 h 2956"/>
              <a:gd name="T86" fmla="*/ 1633 w 3142"/>
              <a:gd name="T87" fmla="*/ 162 h 2956"/>
              <a:gd name="T88" fmla="*/ 1853 w 3142"/>
              <a:gd name="T89" fmla="*/ 162 h 2956"/>
              <a:gd name="T90" fmla="*/ 2041 w 3142"/>
              <a:gd name="T91" fmla="*/ 227 h 2956"/>
              <a:gd name="T92" fmla="*/ 2230 w 3142"/>
              <a:gd name="T93" fmla="*/ 227 h 2956"/>
              <a:gd name="T94" fmla="*/ 2889 w 3142"/>
              <a:gd name="T95" fmla="*/ 130 h 2956"/>
              <a:gd name="T96" fmla="*/ 3078 w 3142"/>
              <a:gd name="T97" fmla="*/ 97 h 2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142" h="2956">
                <a:moveTo>
                  <a:pt x="3141" y="162"/>
                </a:moveTo>
                <a:lnTo>
                  <a:pt x="3078" y="195"/>
                </a:lnTo>
                <a:lnTo>
                  <a:pt x="3046" y="195"/>
                </a:lnTo>
                <a:lnTo>
                  <a:pt x="2982" y="195"/>
                </a:lnTo>
                <a:lnTo>
                  <a:pt x="2951" y="227"/>
                </a:lnTo>
                <a:lnTo>
                  <a:pt x="2920" y="260"/>
                </a:lnTo>
                <a:lnTo>
                  <a:pt x="2827" y="324"/>
                </a:lnTo>
                <a:lnTo>
                  <a:pt x="2795" y="356"/>
                </a:lnTo>
                <a:lnTo>
                  <a:pt x="2764" y="389"/>
                </a:lnTo>
                <a:lnTo>
                  <a:pt x="2732" y="356"/>
                </a:lnTo>
                <a:lnTo>
                  <a:pt x="2732" y="324"/>
                </a:lnTo>
                <a:lnTo>
                  <a:pt x="2700" y="291"/>
                </a:lnTo>
                <a:lnTo>
                  <a:pt x="2700" y="260"/>
                </a:lnTo>
                <a:lnTo>
                  <a:pt x="2638" y="260"/>
                </a:lnTo>
                <a:lnTo>
                  <a:pt x="2606" y="291"/>
                </a:lnTo>
                <a:lnTo>
                  <a:pt x="2575" y="291"/>
                </a:lnTo>
                <a:lnTo>
                  <a:pt x="2544" y="291"/>
                </a:lnTo>
                <a:lnTo>
                  <a:pt x="2449" y="324"/>
                </a:lnTo>
                <a:lnTo>
                  <a:pt x="2386" y="324"/>
                </a:lnTo>
                <a:lnTo>
                  <a:pt x="2292" y="324"/>
                </a:lnTo>
                <a:lnTo>
                  <a:pt x="2197" y="356"/>
                </a:lnTo>
                <a:lnTo>
                  <a:pt x="2136" y="356"/>
                </a:lnTo>
                <a:lnTo>
                  <a:pt x="2104" y="1235"/>
                </a:lnTo>
                <a:lnTo>
                  <a:pt x="1884" y="1235"/>
                </a:lnTo>
                <a:lnTo>
                  <a:pt x="1853" y="1948"/>
                </a:lnTo>
                <a:lnTo>
                  <a:pt x="1853" y="2858"/>
                </a:lnTo>
                <a:lnTo>
                  <a:pt x="1790" y="2858"/>
                </a:lnTo>
                <a:lnTo>
                  <a:pt x="1759" y="2858"/>
                </a:lnTo>
                <a:lnTo>
                  <a:pt x="1728" y="2891"/>
                </a:lnTo>
                <a:lnTo>
                  <a:pt x="1695" y="2923"/>
                </a:lnTo>
                <a:lnTo>
                  <a:pt x="1664" y="2955"/>
                </a:lnTo>
                <a:lnTo>
                  <a:pt x="1633" y="2955"/>
                </a:lnTo>
                <a:lnTo>
                  <a:pt x="1601" y="2955"/>
                </a:lnTo>
                <a:lnTo>
                  <a:pt x="1570" y="2923"/>
                </a:lnTo>
                <a:lnTo>
                  <a:pt x="1539" y="2955"/>
                </a:lnTo>
                <a:lnTo>
                  <a:pt x="1508" y="2955"/>
                </a:lnTo>
                <a:lnTo>
                  <a:pt x="1414" y="2955"/>
                </a:lnTo>
                <a:lnTo>
                  <a:pt x="1350" y="2955"/>
                </a:lnTo>
                <a:lnTo>
                  <a:pt x="1319" y="2923"/>
                </a:lnTo>
                <a:lnTo>
                  <a:pt x="1287" y="2891"/>
                </a:lnTo>
                <a:lnTo>
                  <a:pt x="1256" y="2858"/>
                </a:lnTo>
                <a:lnTo>
                  <a:pt x="1256" y="2794"/>
                </a:lnTo>
                <a:lnTo>
                  <a:pt x="1225" y="2761"/>
                </a:lnTo>
                <a:lnTo>
                  <a:pt x="1194" y="2761"/>
                </a:lnTo>
                <a:lnTo>
                  <a:pt x="1162" y="2761"/>
                </a:lnTo>
                <a:lnTo>
                  <a:pt x="1131" y="2825"/>
                </a:lnTo>
                <a:lnTo>
                  <a:pt x="1099" y="2891"/>
                </a:lnTo>
                <a:lnTo>
                  <a:pt x="1068" y="2891"/>
                </a:lnTo>
                <a:lnTo>
                  <a:pt x="1036" y="2891"/>
                </a:lnTo>
                <a:lnTo>
                  <a:pt x="973" y="2858"/>
                </a:lnTo>
                <a:lnTo>
                  <a:pt x="943" y="2794"/>
                </a:lnTo>
                <a:lnTo>
                  <a:pt x="911" y="2728"/>
                </a:lnTo>
                <a:lnTo>
                  <a:pt x="879" y="2695"/>
                </a:lnTo>
                <a:lnTo>
                  <a:pt x="848" y="2631"/>
                </a:lnTo>
                <a:lnTo>
                  <a:pt x="817" y="2597"/>
                </a:lnTo>
                <a:lnTo>
                  <a:pt x="785" y="2565"/>
                </a:lnTo>
                <a:lnTo>
                  <a:pt x="785" y="2501"/>
                </a:lnTo>
                <a:lnTo>
                  <a:pt x="754" y="2468"/>
                </a:lnTo>
                <a:lnTo>
                  <a:pt x="754" y="2403"/>
                </a:lnTo>
                <a:lnTo>
                  <a:pt x="754" y="2371"/>
                </a:lnTo>
                <a:lnTo>
                  <a:pt x="754" y="2338"/>
                </a:lnTo>
                <a:lnTo>
                  <a:pt x="723" y="2274"/>
                </a:lnTo>
                <a:lnTo>
                  <a:pt x="723" y="2241"/>
                </a:lnTo>
                <a:lnTo>
                  <a:pt x="723" y="2208"/>
                </a:lnTo>
                <a:lnTo>
                  <a:pt x="723" y="2175"/>
                </a:lnTo>
                <a:lnTo>
                  <a:pt x="691" y="2143"/>
                </a:lnTo>
                <a:lnTo>
                  <a:pt x="691" y="2078"/>
                </a:lnTo>
                <a:lnTo>
                  <a:pt x="691" y="2045"/>
                </a:lnTo>
                <a:lnTo>
                  <a:pt x="691" y="1948"/>
                </a:lnTo>
                <a:lnTo>
                  <a:pt x="691" y="1916"/>
                </a:lnTo>
                <a:lnTo>
                  <a:pt x="660" y="1883"/>
                </a:lnTo>
                <a:lnTo>
                  <a:pt x="628" y="1851"/>
                </a:lnTo>
                <a:lnTo>
                  <a:pt x="628" y="1818"/>
                </a:lnTo>
                <a:lnTo>
                  <a:pt x="628" y="1787"/>
                </a:lnTo>
                <a:lnTo>
                  <a:pt x="628" y="1721"/>
                </a:lnTo>
                <a:lnTo>
                  <a:pt x="628" y="1688"/>
                </a:lnTo>
                <a:lnTo>
                  <a:pt x="660" y="1656"/>
                </a:lnTo>
                <a:lnTo>
                  <a:pt x="628" y="1623"/>
                </a:lnTo>
                <a:lnTo>
                  <a:pt x="628" y="1591"/>
                </a:lnTo>
                <a:lnTo>
                  <a:pt x="596" y="1591"/>
                </a:lnTo>
                <a:lnTo>
                  <a:pt x="628" y="1527"/>
                </a:lnTo>
                <a:lnTo>
                  <a:pt x="596" y="1461"/>
                </a:lnTo>
                <a:lnTo>
                  <a:pt x="628" y="1461"/>
                </a:lnTo>
                <a:lnTo>
                  <a:pt x="628" y="1428"/>
                </a:lnTo>
                <a:lnTo>
                  <a:pt x="628" y="1396"/>
                </a:lnTo>
                <a:lnTo>
                  <a:pt x="628" y="1298"/>
                </a:lnTo>
                <a:lnTo>
                  <a:pt x="565" y="1235"/>
                </a:lnTo>
                <a:lnTo>
                  <a:pt x="503" y="1202"/>
                </a:lnTo>
                <a:lnTo>
                  <a:pt x="471" y="1136"/>
                </a:lnTo>
                <a:lnTo>
                  <a:pt x="441" y="1104"/>
                </a:lnTo>
                <a:lnTo>
                  <a:pt x="410" y="1038"/>
                </a:lnTo>
                <a:lnTo>
                  <a:pt x="410" y="1007"/>
                </a:lnTo>
                <a:lnTo>
                  <a:pt x="377" y="943"/>
                </a:lnTo>
                <a:lnTo>
                  <a:pt x="377" y="876"/>
                </a:lnTo>
                <a:lnTo>
                  <a:pt x="345" y="812"/>
                </a:lnTo>
                <a:lnTo>
                  <a:pt x="345" y="747"/>
                </a:lnTo>
                <a:lnTo>
                  <a:pt x="345" y="715"/>
                </a:lnTo>
                <a:lnTo>
                  <a:pt x="314" y="649"/>
                </a:lnTo>
                <a:lnTo>
                  <a:pt x="314" y="616"/>
                </a:lnTo>
                <a:lnTo>
                  <a:pt x="282" y="616"/>
                </a:lnTo>
                <a:lnTo>
                  <a:pt x="251" y="584"/>
                </a:lnTo>
                <a:lnTo>
                  <a:pt x="220" y="520"/>
                </a:lnTo>
                <a:lnTo>
                  <a:pt x="220" y="487"/>
                </a:lnTo>
                <a:lnTo>
                  <a:pt x="189" y="455"/>
                </a:lnTo>
                <a:lnTo>
                  <a:pt x="158" y="422"/>
                </a:lnTo>
                <a:lnTo>
                  <a:pt x="126" y="389"/>
                </a:lnTo>
                <a:lnTo>
                  <a:pt x="94" y="356"/>
                </a:lnTo>
                <a:lnTo>
                  <a:pt x="63" y="324"/>
                </a:lnTo>
                <a:lnTo>
                  <a:pt x="32" y="291"/>
                </a:lnTo>
                <a:lnTo>
                  <a:pt x="0" y="291"/>
                </a:lnTo>
                <a:lnTo>
                  <a:pt x="0" y="260"/>
                </a:lnTo>
                <a:lnTo>
                  <a:pt x="0" y="130"/>
                </a:lnTo>
                <a:lnTo>
                  <a:pt x="0" y="97"/>
                </a:lnTo>
                <a:lnTo>
                  <a:pt x="0" y="64"/>
                </a:lnTo>
                <a:lnTo>
                  <a:pt x="0" y="31"/>
                </a:lnTo>
                <a:lnTo>
                  <a:pt x="32" y="31"/>
                </a:lnTo>
                <a:lnTo>
                  <a:pt x="63" y="31"/>
                </a:lnTo>
                <a:lnTo>
                  <a:pt x="126" y="31"/>
                </a:lnTo>
                <a:lnTo>
                  <a:pt x="189" y="64"/>
                </a:lnTo>
                <a:lnTo>
                  <a:pt x="251" y="31"/>
                </a:lnTo>
                <a:lnTo>
                  <a:pt x="282" y="31"/>
                </a:lnTo>
                <a:lnTo>
                  <a:pt x="314" y="0"/>
                </a:lnTo>
                <a:lnTo>
                  <a:pt x="345" y="0"/>
                </a:lnTo>
                <a:lnTo>
                  <a:pt x="410" y="0"/>
                </a:lnTo>
                <a:lnTo>
                  <a:pt x="441" y="31"/>
                </a:lnTo>
                <a:lnTo>
                  <a:pt x="503" y="64"/>
                </a:lnTo>
                <a:lnTo>
                  <a:pt x="565" y="64"/>
                </a:lnTo>
                <a:lnTo>
                  <a:pt x="628" y="64"/>
                </a:lnTo>
                <a:lnTo>
                  <a:pt x="691" y="31"/>
                </a:lnTo>
                <a:lnTo>
                  <a:pt x="1508" y="31"/>
                </a:lnTo>
                <a:lnTo>
                  <a:pt x="1570" y="130"/>
                </a:lnTo>
                <a:lnTo>
                  <a:pt x="1633" y="162"/>
                </a:lnTo>
                <a:lnTo>
                  <a:pt x="1695" y="195"/>
                </a:lnTo>
                <a:lnTo>
                  <a:pt x="1790" y="162"/>
                </a:lnTo>
                <a:lnTo>
                  <a:pt x="1853" y="162"/>
                </a:lnTo>
                <a:lnTo>
                  <a:pt x="1916" y="162"/>
                </a:lnTo>
                <a:lnTo>
                  <a:pt x="1978" y="195"/>
                </a:lnTo>
                <a:lnTo>
                  <a:pt x="2041" y="227"/>
                </a:lnTo>
                <a:lnTo>
                  <a:pt x="2104" y="227"/>
                </a:lnTo>
                <a:lnTo>
                  <a:pt x="2167" y="195"/>
                </a:lnTo>
                <a:lnTo>
                  <a:pt x="2230" y="227"/>
                </a:lnTo>
                <a:lnTo>
                  <a:pt x="2638" y="162"/>
                </a:lnTo>
                <a:lnTo>
                  <a:pt x="2764" y="130"/>
                </a:lnTo>
                <a:lnTo>
                  <a:pt x="2889" y="130"/>
                </a:lnTo>
                <a:lnTo>
                  <a:pt x="2951" y="97"/>
                </a:lnTo>
                <a:lnTo>
                  <a:pt x="2982" y="97"/>
                </a:lnTo>
                <a:lnTo>
                  <a:pt x="3078" y="97"/>
                </a:lnTo>
                <a:lnTo>
                  <a:pt x="3141" y="162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08" name="Freeform 136"/>
          <p:cNvSpPr>
            <a:spLocks noChangeArrowheads="1"/>
          </p:cNvSpPr>
          <p:nvPr/>
        </p:nvSpPr>
        <p:spPr bwMode="auto">
          <a:xfrm>
            <a:off x="3389313" y="5649913"/>
            <a:ext cx="777875" cy="817563"/>
          </a:xfrm>
          <a:custGeom>
            <a:avLst/>
            <a:gdLst>
              <a:gd name="T0" fmla="*/ 1288 w 2167"/>
              <a:gd name="T1" fmla="*/ 65 h 2274"/>
              <a:gd name="T2" fmla="*/ 1412 w 2167"/>
              <a:gd name="T3" fmla="*/ 227 h 2274"/>
              <a:gd name="T4" fmla="*/ 1664 w 2167"/>
              <a:gd name="T5" fmla="*/ 583 h 2274"/>
              <a:gd name="T6" fmla="*/ 1758 w 2167"/>
              <a:gd name="T7" fmla="*/ 682 h 2274"/>
              <a:gd name="T8" fmla="*/ 1851 w 2167"/>
              <a:gd name="T9" fmla="*/ 714 h 2274"/>
              <a:gd name="T10" fmla="*/ 1851 w 2167"/>
              <a:gd name="T11" fmla="*/ 812 h 2274"/>
              <a:gd name="T12" fmla="*/ 1851 w 2167"/>
              <a:gd name="T13" fmla="*/ 909 h 2274"/>
              <a:gd name="T14" fmla="*/ 1915 w 2167"/>
              <a:gd name="T15" fmla="*/ 974 h 2274"/>
              <a:gd name="T16" fmla="*/ 2072 w 2167"/>
              <a:gd name="T17" fmla="*/ 1007 h 2274"/>
              <a:gd name="T18" fmla="*/ 2134 w 2167"/>
              <a:gd name="T19" fmla="*/ 1040 h 2274"/>
              <a:gd name="T20" fmla="*/ 2166 w 2167"/>
              <a:gd name="T21" fmla="*/ 1136 h 2274"/>
              <a:gd name="T22" fmla="*/ 2072 w 2167"/>
              <a:gd name="T23" fmla="*/ 1136 h 2274"/>
              <a:gd name="T24" fmla="*/ 1946 w 2167"/>
              <a:gd name="T25" fmla="*/ 1202 h 2274"/>
              <a:gd name="T26" fmla="*/ 1884 w 2167"/>
              <a:gd name="T27" fmla="*/ 1234 h 2274"/>
              <a:gd name="T28" fmla="*/ 1790 w 2167"/>
              <a:gd name="T29" fmla="*/ 1332 h 2274"/>
              <a:gd name="T30" fmla="*/ 1727 w 2167"/>
              <a:gd name="T31" fmla="*/ 1396 h 2274"/>
              <a:gd name="T32" fmla="*/ 1664 w 2167"/>
              <a:gd name="T33" fmla="*/ 1428 h 2274"/>
              <a:gd name="T34" fmla="*/ 1601 w 2167"/>
              <a:gd name="T35" fmla="*/ 1494 h 2274"/>
              <a:gd name="T36" fmla="*/ 1601 w 2167"/>
              <a:gd name="T37" fmla="*/ 1592 h 2274"/>
              <a:gd name="T38" fmla="*/ 1538 w 2167"/>
              <a:gd name="T39" fmla="*/ 1656 h 2274"/>
              <a:gd name="T40" fmla="*/ 1412 w 2167"/>
              <a:gd name="T41" fmla="*/ 1722 h 2274"/>
              <a:gd name="T42" fmla="*/ 1318 w 2167"/>
              <a:gd name="T43" fmla="*/ 1819 h 2274"/>
              <a:gd name="T44" fmla="*/ 1256 w 2167"/>
              <a:gd name="T45" fmla="*/ 1916 h 2274"/>
              <a:gd name="T46" fmla="*/ 1161 w 2167"/>
              <a:gd name="T47" fmla="*/ 1980 h 2274"/>
              <a:gd name="T48" fmla="*/ 1036 w 2167"/>
              <a:gd name="T49" fmla="*/ 1948 h 2274"/>
              <a:gd name="T50" fmla="*/ 911 w 2167"/>
              <a:gd name="T51" fmla="*/ 1980 h 2274"/>
              <a:gd name="T52" fmla="*/ 815 w 2167"/>
              <a:gd name="T53" fmla="*/ 1980 h 2274"/>
              <a:gd name="T54" fmla="*/ 722 w 2167"/>
              <a:gd name="T55" fmla="*/ 1916 h 2274"/>
              <a:gd name="T56" fmla="*/ 660 w 2167"/>
              <a:gd name="T57" fmla="*/ 1948 h 2274"/>
              <a:gd name="T58" fmla="*/ 596 w 2167"/>
              <a:gd name="T59" fmla="*/ 2047 h 2274"/>
              <a:gd name="T60" fmla="*/ 471 w 2167"/>
              <a:gd name="T61" fmla="*/ 2143 h 2274"/>
              <a:gd name="T62" fmla="*/ 408 w 2167"/>
              <a:gd name="T63" fmla="*/ 2240 h 2274"/>
              <a:gd name="T64" fmla="*/ 314 w 2167"/>
              <a:gd name="T65" fmla="*/ 2273 h 2274"/>
              <a:gd name="T66" fmla="*/ 188 w 2167"/>
              <a:gd name="T67" fmla="*/ 2273 h 2274"/>
              <a:gd name="T68" fmla="*/ 157 w 2167"/>
              <a:gd name="T69" fmla="*/ 2208 h 2274"/>
              <a:gd name="T70" fmla="*/ 157 w 2167"/>
              <a:gd name="T71" fmla="*/ 2110 h 2274"/>
              <a:gd name="T72" fmla="*/ 125 w 2167"/>
              <a:gd name="T73" fmla="*/ 1948 h 2274"/>
              <a:gd name="T74" fmla="*/ 63 w 2167"/>
              <a:gd name="T75" fmla="*/ 1787 h 2274"/>
              <a:gd name="T76" fmla="*/ 31 w 2167"/>
              <a:gd name="T77" fmla="*/ 1040 h 2274"/>
              <a:gd name="T78" fmla="*/ 283 w 2167"/>
              <a:gd name="T79" fmla="*/ 162 h 2274"/>
              <a:gd name="T80" fmla="*/ 439 w 2167"/>
              <a:gd name="T81" fmla="*/ 130 h 2274"/>
              <a:gd name="T82" fmla="*/ 596 w 2167"/>
              <a:gd name="T83" fmla="*/ 130 h 2274"/>
              <a:gd name="T84" fmla="*/ 753 w 2167"/>
              <a:gd name="T85" fmla="*/ 96 h 2274"/>
              <a:gd name="T86" fmla="*/ 785 w 2167"/>
              <a:gd name="T87" fmla="*/ 65 h 2274"/>
              <a:gd name="T88" fmla="*/ 847 w 2167"/>
              <a:gd name="T89" fmla="*/ 96 h 2274"/>
              <a:gd name="T90" fmla="*/ 879 w 2167"/>
              <a:gd name="T91" fmla="*/ 162 h 2274"/>
              <a:gd name="T92" fmla="*/ 942 w 2167"/>
              <a:gd name="T93" fmla="*/ 162 h 2274"/>
              <a:gd name="T94" fmla="*/ 1036 w 2167"/>
              <a:gd name="T95" fmla="*/ 96 h 2274"/>
              <a:gd name="T96" fmla="*/ 1098 w 2167"/>
              <a:gd name="T97" fmla="*/ 32 h 2274"/>
              <a:gd name="T98" fmla="*/ 1193 w 2167"/>
              <a:gd name="T99" fmla="*/ 0 h 2274"/>
              <a:gd name="T100" fmla="*/ 1288 w 2167"/>
              <a:gd name="T101" fmla="*/ 0 h 2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167" h="2274">
                <a:moveTo>
                  <a:pt x="1288" y="0"/>
                </a:moveTo>
                <a:lnTo>
                  <a:pt x="1288" y="65"/>
                </a:lnTo>
                <a:lnTo>
                  <a:pt x="1318" y="130"/>
                </a:lnTo>
                <a:lnTo>
                  <a:pt x="1412" y="227"/>
                </a:lnTo>
                <a:lnTo>
                  <a:pt x="1507" y="389"/>
                </a:lnTo>
                <a:lnTo>
                  <a:pt x="1664" y="583"/>
                </a:lnTo>
                <a:lnTo>
                  <a:pt x="1727" y="649"/>
                </a:lnTo>
                <a:lnTo>
                  <a:pt x="1758" y="682"/>
                </a:lnTo>
                <a:lnTo>
                  <a:pt x="1820" y="714"/>
                </a:lnTo>
                <a:lnTo>
                  <a:pt x="1851" y="714"/>
                </a:lnTo>
                <a:lnTo>
                  <a:pt x="1851" y="748"/>
                </a:lnTo>
                <a:lnTo>
                  <a:pt x="1851" y="812"/>
                </a:lnTo>
                <a:lnTo>
                  <a:pt x="1851" y="843"/>
                </a:lnTo>
                <a:lnTo>
                  <a:pt x="1851" y="909"/>
                </a:lnTo>
                <a:lnTo>
                  <a:pt x="1884" y="942"/>
                </a:lnTo>
                <a:lnTo>
                  <a:pt x="1915" y="974"/>
                </a:lnTo>
                <a:lnTo>
                  <a:pt x="2010" y="974"/>
                </a:lnTo>
                <a:lnTo>
                  <a:pt x="2072" y="1007"/>
                </a:lnTo>
                <a:lnTo>
                  <a:pt x="2103" y="1007"/>
                </a:lnTo>
                <a:lnTo>
                  <a:pt x="2134" y="1040"/>
                </a:lnTo>
                <a:lnTo>
                  <a:pt x="2134" y="1072"/>
                </a:lnTo>
                <a:lnTo>
                  <a:pt x="2166" y="1136"/>
                </a:lnTo>
                <a:lnTo>
                  <a:pt x="2103" y="1136"/>
                </a:lnTo>
                <a:lnTo>
                  <a:pt x="2072" y="1136"/>
                </a:lnTo>
                <a:lnTo>
                  <a:pt x="2041" y="1169"/>
                </a:lnTo>
                <a:lnTo>
                  <a:pt x="1946" y="1202"/>
                </a:lnTo>
                <a:lnTo>
                  <a:pt x="1915" y="1202"/>
                </a:lnTo>
                <a:lnTo>
                  <a:pt x="1884" y="1234"/>
                </a:lnTo>
                <a:lnTo>
                  <a:pt x="1851" y="1299"/>
                </a:lnTo>
                <a:lnTo>
                  <a:pt x="1790" y="1332"/>
                </a:lnTo>
                <a:lnTo>
                  <a:pt x="1727" y="1363"/>
                </a:lnTo>
                <a:lnTo>
                  <a:pt x="1727" y="1396"/>
                </a:lnTo>
                <a:lnTo>
                  <a:pt x="1696" y="1428"/>
                </a:lnTo>
                <a:lnTo>
                  <a:pt x="1664" y="1428"/>
                </a:lnTo>
                <a:lnTo>
                  <a:pt x="1601" y="1462"/>
                </a:lnTo>
                <a:lnTo>
                  <a:pt x="1601" y="1494"/>
                </a:lnTo>
                <a:lnTo>
                  <a:pt x="1601" y="1559"/>
                </a:lnTo>
                <a:lnTo>
                  <a:pt x="1601" y="1592"/>
                </a:lnTo>
                <a:lnTo>
                  <a:pt x="1570" y="1623"/>
                </a:lnTo>
                <a:lnTo>
                  <a:pt x="1538" y="1656"/>
                </a:lnTo>
                <a:lnTo>
                  <a:pt x="1507" y="1656"/>
                </a:lnTo>
                <a:lnTo>
                  <a:pt x="1412" y="1722"/>
                </a:lnTo>
                <a:lnTo>
                  <a:pt x="1349" y="1787"/>
                </a:lnTo>
                <a:lnTo>
                  <a:pt x="1318" y="1819"/>
                </a:lnTo>
                <a:lnTo>
                  <a:pt x="1288" y="1883"/>
                </a:lnTo>
                <a:lnTo>
                  <a:pt x="1256" y="1916"/>
                </a:lnTo>
                <a:lnTo>
                  <a:pt x="1225" y="1948"/>
                </a:lnTo>
                <a:lnTo>
                  <a:pt x="1161" y="1980"/>
                </a:lnTo>
                <a:lnTo>
                  <a:pt x="1098" y="1980"/>
                </a:lnTo>
                <a:lnTo>
                  <a:pt x="1036" y="1948"/>
                </a:lnTo>
                <a:lnTo>
                  <a:pt x="974" y="1948"/>
                </a:lnTo>
                <a:lnTo>
                  <a:pt x="911" y="1980"/>
                </a:lnTo>
                <a:lnTo>
                  <a:pt x="847" y="1980"/>
                </a:lnTo>
                <a:lnTo>
                  <a:pt x="815" y="1980"/>
                </a:lnTo>
                <a:lnTo>
                  <a:pt x="753" y="1948"/>
                </a:lnTo>
                <a:lnTo>
                  <a:pt x="722" y="1916"/>
                </a:lnTo>
                <a:lnTo>
                  <a:pt x="691" y="1948"/>
                </a:lnTo>
                <a:lnTo>
                  <a:pt x="660" y="1948"/>
                </a:lnTo>
                <a:lnTo>
                  <a:pt x="627" y="2014"/>
                </a:lnTo>
                <a:lnTo>
                  <a:pt x="596" y="2047"/>
                </a:lnTo>
                <a:lnTo>
                  <a:pt x="533" y="2079"/>
                </a:lnTo>
                <a:lnTo>
                  <a:pt x="471" y="2143"/>
                </a:lnTo>
                <a:lnTo>
                  <a:pt x="439" y="2208"/>
                </a:lnTo>
                <a:lnTo>
                  <a:pt x="408" y="2240"/>
                </a:lnTo>
                <a:lnTo>
                  <a:pt x="376" y="2273"/>
                </a:lnTo>
                <a:lnTo>
                  <a:pt x="314" y="2273"/>
                </a:lnTo>
                <a:lnTo>
                  <a:pt x="251" y="2273"/>
                </a:lnTo>
                <a:lnTo>
                  <a:pt x="188" y="2273"/>
                </a:lnTo>
                <a:lnTo>
                  <a:pt x="157" y="2240"/>
                </a:lnTo>
                <a:lnTo>
                  <a:pt x="157" y="2208"/>
                </a:lnTo>
                <a:lnTo>
                  <a:pt x="125" y="2176"/>
                </a:lnTo>
                <a:lnTo>
                  <a:pt x="157" y="2110"/>
                </a:lnTo>
                <a:lnTo>
                  <a:pt x="157" y="2047"/>
                </a:lnTo>
                <a:lnTo>
                  <a:pt x="125" y="1948"/>
                </a:lnTo>
                <a:lnTo>
                  <a:pt x="93" y="1850"/>
                </a:lnTo>
                <a:lnTo>
                  <a:pt x="63" y="1787"/>
                </a:lnTo>
                <a:lnTo>
                  <a:pt x="0" y="1754"/>
                </a:lnTo>
                <a:lnTo>
                  <a:pt x="31" y="1040"/>
                </a:lnTo>
                <a:lnTo>
                  <a:pt x="251" y="1040"/>
                </a:lnTo>
                <a:lnTo>
                  <a:pt x="283" y="162"/>
                </a:lnTo>
                <a:lnTo>
                  <a:pt x="344" y="162"/>
                </a:lnTo>
                <a:lnTo>
                  <a:pt x="439" y="130"/>
                </a:lnTo>
                <a:lnTo>
                  <a:pt x="533" y="130"/>
                </a:lnTo>
                <a:lnTo>
                  <a:pt x="596" y="130"/>
                </a:lnTo>
                <a:lnTo>
                  <a:pt x="691" y="96"/>
                </a:lnTo>
                <a:lnTo>
                  <a:pt x="753" y="96"/>
                </a:lnTo>
                <a:lnTo>
                  <a:pt x="753" y="65"/>
                </a:lnTo>
                <a:lnTo>
                  <a:pt x="785" y="65"/>
                </a:lnTo>
                <a:lnTo>
                  <a:pt x="847" y="65"/>
                </a:lnTo>
                <a:lnTo>
                  <a:pt x="847" y="96"/>
                </a:lnTo>
                <a:lnTo>
                  <a:pt x="879" y="130"/>
                </a:lnTo>
                <a:lnTo>
                  <a:pt x="879" y="162"/>
                </a:lnTo>
                <a:lnTo>
                  <a:pt x="911" y="195"/>
                </a:lnTo>
                <a:lnTo>
                  <a:pt x="942" y="162"/>
                </a:lnTo>
                <a:lnTo>
                  <a:pt x="974" y="130"/>
                </a:lnTo>
                <a:lnTo>
                  <a:pt x="1036" y="96"/>
                </a:lnTo>
                <a:lnTo>
                  <a:pt x="1067" y="65"/>
                </a:lnTo>
                <a:lnTo>
                  <a:pt x="1098" y="32"/>
                </a:lnTo>
                <a:lnTo>
                  <a:pt x="1129" y="0"/>
                </a:lnTo>
                <a:lnTo>
                  <a:pt x="1193" y="0"/>
                </a:lnTo>
                <a:lnTo>
                  <a:pt x="1225" y="0"/>
                </a:lnTo>
                <a:lnTo>
                  <a:pt x="1288" y="0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09" name="Freeform 137"/>
          <p:cNvSpPr>
            <a:spLocks noChangeArrowheads="1"/>
          </p:cNvSpPr>
          <p:nvPr/>
        </p:nvSpPr>
        <p:spPr bwMode="auto">
          <a:xfrm>
            <a:off x="3389313" y="5649913"/>
            <a:ext cx="777875" cy="817563"/>
          </a:xfrm>
          <a:custGeom>
            <a:avLst/>
            <a:gdLst>
              <a:gd name="T0" fmla="*/ 1288 w 2167"/>
              <a:gd name="T1" fmla="*/ 65 h 2274"/>
              <a:gd name="T2" fmla="*/ 1412 w 2167"/>
              <a:gd name="T3" fmla="*/ 227 h 2274"/>
              <a:gd name="T4" fmla="*/ 1664 w 2167"/>
              <a:gd name="T5" fmla="*/ 583 h 2274"/>
              <a:gd name="T6" fmla="*/ 1758 w 2167"/>
              <a:gd name="T7" fmla="*/ 682 h 2274"/>
              <a:gd name="T8" fmla="*/ 1851 w 2167"/>
              <a:gd name="T9" fmla="*/ 714 h 2274"/>
              <a:gd name="T10" fmla="*/ 1851 w 2167"/>
              <a:gd name="T11" fmla="*/ 812 h 2274"/>
              <a:gd name="T12" fmla="*/ 1851 w 2167"/>
              <a:gd name="T13" fmla="*/ 909 h 2274"/>
              <a:gd name="T14" fmla="*/ 1915 w 2167"/>
              <a:gd name="T15" fmla="*/ 974 h 2274"/>
              <a:gd name="T16" fmla="*/ 2072 w 2167"/>
              <a:gd name="T17" fmla="*/ 1007 h 2274"/>
              <a:gd name="T18" fmla="*/ 2134 w 2167"/>
              <a:gd name="T19" fmla="*/ 1040 h 2274"/>
              <a:gd name="T20" fmla="*/ 2166 w 2167"/>
              <a:gd name="T21" fmla="*/ 1136 h 2274"/>
              <a:gd name="T22" fmla="*/ 2072 w 2167"/>
              <a:gd name="T23" fmla="*/ 1136 h 2274"/>
              <a:gd name="T24" fmla="*/ 1946 w 2167"/>
              <a:gd name="T25" fmla="*/ 1202 h 2274"/>
              <a:gd name="T26" fmla="*/ 1884 w 2167"/>
              <a:gd name="T27" fmla="*/ 1234 h 2274"/>
              <a:gd name="T28" fmla="*/ 1790 w 2167"/>
              <a:gd name="T29" fmla="*/ 1332 h 2274"/>
              <a:gd name="T30" fmla="*/ 1727 w 2167"/>
              <a:gd name="T31" fmla="*/ 1396 h 2274"/>
              <a:gd name="T32" fmla="*/ 1664 w 2167"/>
              <a:gd name="T33" fmla="*/ 1428 h 2274"/>
              <a:gd name="T34" fmla="*/ 1601 w 2167"/>
              <a:gd name="T35" fmla="*/ 1494 h 2274"/>
              <a:gd name="T36" fmla="*/ 1601 w 2167"/>
              <a:gd name="T37" fmla="*/ 1592 h 2274"/>
              <a:gd name="T38" fmla="*/ 1538 w 2167"/>
              <a:gd name="T39" fmla="*/ 1656 h 2274"/>
              <a:gd name="T40" fmla="*/ 1412 w 2167"/>
              <a:gd name="T41" fmla="*/ 1722 h 2274"/>
              <a:gd name="T42" fmla="*/ 1318 w 2167"/>
              <a:gd name="T43" fmla="*/ 1819 h 2274"/>
              <a:gd name="T44" fmla="*/ 1256 w 2167"/>
              <a:gd name="T45" fmla="*/ 1916 h 2274"/>
              <a:gd name="T46" fmla="*/ 1161 w 2167"/>
              <a:gd name="T47" fmla="*/ 1980 h 2274"/>
              <a:gd name="T48" fmla="*/ 1036 w 2167"/>
              <a:gd name="T49" fmla="*/ 1948 h 2274"/>
              <a:gd name="T50" fmla="*/ 911 w 2167"/>
              <a:gd name="T51" fmla="*/ 1980 h 2274"/>
              <a:gd name="T52" fmla="*/ 815 w 2167"/>
              <a:gd name="T53" fmla="*/ 1980 h 2274"/>
              <a:gd name="T54" fmla="*/ 722 w 2167"/>
              <a:gd name="T55" fmla="*/ 1916 h 2274"/>
              <a:gd name="T56" fmla="*/ 660 w 2167"/>
              <a:gd name="T57" fmla="*/ 1948 h 2274"/>
              <a:gd name="T58" fmla="*/ 596 w 2167"/>
              <a:gd name="T59" fmla="*/ 2047 h 2274"/>
              <a:gd name="T60" fmla="*/ 471 w 2167"/>
              <a:gd name="T61" fmla="*/ 2143 h 2274"/>
              <a:gd name="T62" fmla="*/ 408 w 2167"/>
              <a:gd name="T63" fmla="*/ 2240 h 2274"/>
              <a:gd name="T64" fmla="*/ 314 w 2167"/>
              <a:gd name="T65" fmla="*/ 2273 h 2274"/>
              <a:gd name="T66" fmla="*/ 188 w 2167"/>
              <a:gd name="T67" fmla="*/ 2273 h 2274"/>
              <a:gd name="T68" fmla="*/ 157 w 2167"/>
              <a:gd name="T69" fmla="*/ 2208 h 2274"/>
              <a:gd name="T70" fmla="*/ 157 w 2167"/>
              <a:gd name="T71" fmla="*/ 2110 h 2274"/>
              <a:gd name="T72" fmla="*/ 125 w 2167"/>
              <a:gd name="T73" fmla="*/ 1948 h 2274"/>
              <a:gd name="T74" fmla="*/ 63 w 2167"/>
              <a:gd name="T75" fmla="*/ 1787 h 2274"/>
              <a:gd name="T76" fmla="*/ 31 w 2167"/>
              <a:gd name="T77" fmla="*/ 1040 h 2274"/>
              <a:gd name="T78" fmla="*/ 283 w 2167"/>
              <a:gd name="T79" fmla="*/ 162 h 2274"/>
              <a:gd name="T80" fmla="*/ 439 w 2167"/>
              <a:gd name="T81" fmla="*/ 130 h 2274"/>
              <a:gd name="T82" fmla="*/ 596 w 2167"/>
              <a:gd name="T83" fmla="*/ 130 h 2274"/>
              <a:gd name="T84" fmla="*/ 753 w 2167"/>
              <a:gd name="T85" fmla="*/ 96 h 2274"/>
              <a:gd name="T86" fmla="*/ 785 w 2167"/>
              <a:gd name="T87" fmla="*/ 65 h 2274"/>
              <a:gd name="T88" fmla="*/ 847 w 2167"/>
              <a:gd name="T89" fmla="*/ 96 h 2274"/>
              <a:gd name="T90" fmla="*/ 879 w 2167"/>
              <a:gd name="T91" fmla="*/ 162 h 2274"/>
              <a:gd name="T92" fmla="*/ 942 w 2167"/>
              <a:gd name="T93" fmla="*/ 162 h 2274"/>
              <a:gd name="T94" fmla="*/ 1036 w 2167"/>
              <a:gd name="T95" fmla="*/ 96 h 2274"/>
              <a:gd name="T96" fmla="*/ 1098 w 2167"/>
              <a:gd name="T97" fmla="*/ 32 h 2274"/>
              <a:gd name="T98" fmla="*/ 1193 w 2167"/>
              <a:gd name="T99" fmla="*/ 0 h 2274"/>
              <a:gd name="T100" fmla="*/ 1288 w 2167"/>
              <a:gd name="T101" fmla="*/ 0 h 2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167" h="2274">
                <a:moveTo>
                  <a:pt x="1288" y="0"/>
                </a:moveTo>
                <a:lnTo>
                  <a:pt x="1288" y="65"/>
                </a:lnTo>
                <a:lnTo>
                  <a:pt x="1318" y="130"/>
                </a:lnTo>
                <a:lnTo>
                  <a:pt x="1412" y="227"/>
                </a:lnTo>
                <a:lnTo>
                  <a:pt x="1507" y="389"/>
                </a:lnTo>
                <a:lnTo>
                  <a:pt x="1664" y="583"/>
                </a:lnTo>
                <a:lnTo>
                  <a:pt x="1727" y="649"/>
                </a:lnTo>
                <a:lnTo>
                  <a:pt x="1758" y="682"/>
                </a:lnTo>
                <a:lnTo>
                  <a:pt x="1820" y="714"/>
                </a:lnTo>
                <a:lnTo>
                  <a:pt x="1851" y="714"/>
                </a:lnTo>
                <a:lnTo>
                  <a:pt x="1851" y="748"/>
                </a:lnTo>
                <a:lnTo>
                  <a:pt x="1851" y="812"/>
                </a:lnTo>
                <a:lnTo>
                  <a:pt x="1851" y="843"/>
                </a:lnTo>
                <a:lnTo>
                  <a:pt x="1851" y="909"/>
                </a:lnTo>
                <a:lnTo>
                  <a:pt x="1884" y="942"/>
                </a:lnTo>
                <a:lnTo>
                  <a:pt x="1915" y="974"/>
                </a:lnTo>
                <a:lnTo>
                  <a:pt x="2010" y="974"/>
                </a:lnTo>
                <a:lnTo>
                  <a:pt x="2072" y="1007"/>
                </a:lnTo>
                <a:lnTo>
                  <a:pt x="2103" y="1007"/>
                </a:lnTo>
                <a:lnTo>
                  <a:pt x="2134" y="1040"/>
                </a:lnTo>
                <a:lnTo>
                  <a:pt x="2134" y="1072"/>
                </a:lnTo>
                <a:lnTo>
                  <a:pt x="2166" y="1136"/>
                </a:lnTo>
                <a:lnTo>
                  <a:pt x="2103" y="1136"/>
                </a:lnTo>
                <a:lnTo>
                  <a:pt x="2072" y="1136"/>
                </a:lnTo>
                <a:lnTo>
                  <a:pt x="2041" y="1169"/>
                </a:lnTo>
                <a:lnTo>
                  <a:pt x="1946" y="1202"/>
                </a:lnTo>
                <a:lnTo>
                  <a:pt x="1915" y="1202"/>
                </a:lnTo>
                <a:lnTo>
                  <a:pt x="1884" y="1234"/>
                </a:lnTo>
                <a:lnTo>
                  <a:pt x="1851" y="1299"/>
                </a:lnTo>
                <a:lnTo>
                  <a:pt x="1790" y="1332"/>
                </a:lnTo>
                <a:lnTo>
                  <a:pt x="1727" y="1363"/>
                </a:lnTo>
                <a:lnTo>
                  <a:pt x="1727" y="1396"/>
                </a:lnTo>
                <a:lnTo>
                  <a:pt x="1696" y="1428"/>
                </a:lnTo>
                <a:lnTo>
                  <a:pt x="1664" y="1428"/>
                </a:lnTo>
                <a:lnTo>
                  <a:pt x="1601" y="1462"/>
                </a:lnTo>
                <a:lnTo>
                  <a:pt x="1601" y="1494"/>
                </a:lnTo>
                <a:lnTo>
                  <a:pt x="1601" y="1559"/>
                </a:lnTo>
                <a:lnTo>
                  <a:pt x="1601" y="1592"/>
                </a:lnTo>
                <a:lnTo>
                  <a:pt x="1570" y="1623"/>
                </a:lnTo>
                <a:lnTo>
                  <a:pt x="1538" y="1656"/>
                </a:lnTo>
                <a:lnTo>
                  <a:pt x="1507" y="1656"/>
                </a:lnTo>
                <a:lnTo>
                  <a:pt x="1412" y="1722"/>
                </a:lnTo>
                <a:lnTo>
                  <a:pt x="1349" y="1787"/>
                </a:lnTo>
                <a:lnTo>
                  <a:pt x="1318" y="1819"/>
                </a:lnTo>
                <a:lnTo>
                  <a:pt x="1288" y="1883"/>
                </a:lnTo>
                <a:lnTo>
                  <a:pt x="1256" y="1916"/>
                </a:lnTo>
                <a:lnTo>
                  <a:pt x="1225" y="1948"/>
                </a:lnTo>
                <a:lnTo>
                  <a:pt x="1161" y="1980"/>
                </a:lnTo>
                <a:lnTo>
                  <a:pt x="1098" y="1980"/>
                </a:lnTo>
                <a:lnTo>
                  <a:pt x="1036" y="1948"/>
                </a:lnTo>
                <a:lnTo>
                  <a:pt x="974" y="1948"/>
                </a:lnTo>
                <a:lnTo>
                  <a:pt x="911" y="1980"/>
                </a:lnTo>
                <a:lnTo>
                  <a:pt x="847" y="1980"/>
                </a:lnTo>
                <a:lnTo>
                  <a:pt x="815" y="1980"/>
                </a:lnTo>
                <a:lnTo>
                  <a:pt x="753" y="1948"/>
                </a:lnTo>
                <a:lnTo>
                  <a:pt x="722" y="1916"/>
                </a:lnTo>
                <a:lnTo>
                  <a:pt x="691" y="1948"/>
                </a:lnTo>
                <a:lnTo>
                  <a:pt x="660" y="1948"/>
                </a:lnTo>
                <a:lnTo>
                  <a:pt x="627" y="2014"/>
                </a:lnTo>
                <a:lnTo>
                  <a:pt x="596" y="2047"/>
                </a:lnTo>
                <a:lnTo>
                  <a:pt x="533" y="2079"/>
                </a:lnTo>
                <a:lnTo>
                  <a:pt x="471" y="2143"/>
                </a:lnTo>
                <a:lnTo>
                  <a:pt x="439" y="2208"/>
                </a:lnTo>
                <a:lnTo>
                  <a:pt x="408" y="2240"/>
                </a:lnTo>
                <a:lnTo>
                  <a:pt x="376" y="2273"/>
                </a:lnTo>
                <a:lnTo>
                  <a:pt x="314" y="2273"/>
                </a:lnTo>
                <a:lnTo>
                  <a:pt x="251" y="2273"/>
                </a:lnTo>
                <a:lnTo>
                  <a:pt x="188" y="2273"/>
                </a:lnTo>
                <a:lnTo>
                  <a:pt x="157" y="2240"/>
                </a:lnTo>
                <a:lnTo>
                  <a:pt x="157" y="2208"/>
                </a:lnTo>
                <a:lnTo>
                  <a:pt x="125" y="2176"/>
                </a:lnTo>
                <a:lnTo>
                  <a:pt x="157" y="2110"/>
                </a:lnTo>
                <a:lnTo>
                  <a:pt x="157" y="2047"/>
                </a:lnTo>
                <a:lnTo>
                  <a:pt x="125" y="1948"/>
                </a:lnTo>
                <a:lnTo>
                  <a:pt x="93" y="1850"/>
                </a:lnTo>
                <a:lnTo>
                  <a:pt x="63" y="1787"/>
                </a:lnTo>
                <a:lnTo>
                  <a:pt x="0" y="1754"/>
                </a:lnTo>
                <a:lnTo>
                  <a:pt x="31" y="1040"/>
                </a:lnTo>
                <a:lnTo>
                  <a:pt x="251" y="1040"/>
                </a:lnTo>
                <a:lnTo>
                  <a:pt x="283" y="162"/>
                </a:lnTo>
                <a:lnTo>
                  <a:pt x="344" y="162"/>
                </a:lnTo>
                <a:lnTo>
                  <a:pt x="439" y="130"/>
                </a:lnTo>
                <a:lnTo>
                  <a:pt x="533" y="130"/>
                </a:lnTo>
                <a:lnTo>
                  <a:pt x="596" y="130"/>
                </a:lnTo>
                <a:lnTo>
                  <a:pt x="691" y="96"/>
                </a:lnTo>
                <a:lnTo>
                  <a:pt x="753" y="96"/>
                </a:lnTo>
                <a:lnTo>
                  <a:pt x="753" y="65"/>
                </a:lnTo>
                <a:lnTo>
                  <a:pt x="785" y="65"/>
                </a:lnTo>
                <a:lnTo>
                  <a:pt x="847" y="65"/>
                </a:lnTo>
                <a:lnTo>
                  <a:pt x="847" y="96"/>
                </a:lnTo>
                <a:lnTo>
                  <a:pt x="879" y="130"/>
                </a:lnTo>
                <a:lnTo>
                  <a:pt x="879" y="162"/>
                </a:lnTo>
                <a:lnTo>
                  <a:pt x="911" y="195"/>
                </a:lnTo>
                <a:lnTo>
                  <a:pt x="942" y="162"/>
                </a:lnTo>
                <a:lnTo>
                  <a:pt x="974" y="130"/>
                </a:lnTo>
                <a:lnTo>
                  <a:pt x="1036" y="96"/>
                </a:lnTo>
                <a:lnTo>
                  <a:pt x="1067" y="65"/>
                </a:lnTo>
                <a:lnTo>
                  <a:pt x="1098" y="32"/>
                </a:lnTo>
                <a:lnTo>
                  <a:pt x="1129" y="0"/>
                </a:lnTo>
                <a:lnTo>
                  <a:pt x="1193" y="0"/>
                </a:lnTo>
                <a:lnTo>
                  <a:pt x="1225" y="0"/>
                </a:lnTo>
                <a:lnTo>
                  <a:pt x="1288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10" name="Freeform 138"/>
          <p:cNvSpPr>
            <a:spLocks noChangeArrowheads="1"/>
          </p:cNvSpPr>
          <p:nvPr/>
        </p:nvSpPr>
        <p:spPr bwMode="auto">
          <a:xfrm>
            <a:off x="3852863" y="5462588"/>
            <a:ext cx="654050" cy="619125"/>
          </a:xfrm>
          <a:custGeom>
            <a:avLst/>
            <a:gdLst>
              <a:gd name="T0" fmla="*/ 1381 w 1821"/>
              <a:gd name="T1" fmla="*/ 1656 h 1723"/>
              <a:gd name="T2" fmla="*/ 1537 w 1821"/>
              <a:gd name="T3" fmla="*/ 1527 h 1723"/>
              <a:gd name="T4" fmla="*/ 1600 w 1821"/>
              <a:gd name="T5" fmla="*/ 1363 h 1723"/>
              <a:gd name="T6" fmla="*/ 1696 w 1821"/>
              <a:gd name="T7" fmla="*/ 1202 h 1723"/>
              <a:gd name="T8" fmla="*/ 1757 w 1821"/>
              <a:gd name="T9" fmla="*/ 1103 h 1723"/>
              <a:gd name="T10" fmla="*/ 1757 w 1821"/>
              <a:gd name="T11" fmla="*/ 1040 h 1723"/>
              <a:gd name="T12" fmla="*/ 1727 w 1821"/>
              <a:gd name="T13" fmla="*/ 909 h 1723"/>
              <a:gd name="T14" fmla="*/ 1727 w 1821"/>
              <a:gd name="T15" fmla="*/ 845 h 1723"/>
              <a:gd name="T16" fmla="*/ 1789 w 1821"/>
              <a:gd name="T17" fmla="*/ 780 h 1723"/>
              <a:gd name="T18" fmla="*/ 1820 w 1821"/>
              <a:gd name="T19" fmla="*/ 649 h 1723"/>
              <a:gd name="T20" fmla="*/ 1820 w 1821"/>
              <a:gd name="T21" fmla="*/ 455 h 1723"/>
              <a:gd name="T22" fmla="*/ 1789 w 1821"/>
              <a:gd name="T23" fmla="*/ 389 h 1723"/>
              <a:gd name="T24" fmla="*/ 1757 w 1821"/>
              <a:gd name="T25" fmla="*/ 260 h 1723"/>
              <a:gd name="T26" fmla="*/ 1696 w 1821"/>
              <a:gd name="T27" fmla="*/ 195 h 1723"/>
              <a:gd name="T28" fmla="*/ 1600 w 1821"/>
              <a:gd name="T29" fmla="*/ 195 h 1723"/>
              <a:gd name="T30" fmla="*/ 1537 w 1821"/>
              <a:gd name="T31" fmla="*/ 130 h 1723"/>
              <a:gd name="T32" fmla="*/ 1444 w 1821"/>
              <a:gd name="T33" fmla="*/ 96 h 1723"/>
              <a:gd name="T34" fmla="*/ 1412 w 1821"/>
              <a:gd name="T35" fmla="*/ 65 h 1723"/>
              <a:gd name="T36" fmla="*/ 1254 w 1821"/>
              <a:gd name="T37" fmla="*/ 65 h 1723"/>
              <a:gd name="T38" fmla="*/ 1193 w 1821"/>
              <a:gd name="T39" fmla="*/ 0 h 1723"/>
              <a:gd name="T40" fmla="*/ 1129 w 1821"/>
              <a:gd name="T41" fmla="*/ 0 h 1723"/>
              <a:gd name="T42" fmla="*/ 1004 w 1821"/>
              <a:gd name="T43" fmla="*/ 0 h 1723"/>
              <a:gd name="T44" fmla="*/ 910 w 1821"/>
              <a:gd name="T45" fmla="*/ 0 h 1723"/>
              <a:gd name="T46" fmla="*/ 846 w 1821"/>
              <a:gd name="T47" fmla="*/ 96 h 1723"/>
              <a:gd name="T48" fmla="*/ 815 w 1821"/>
              <a:gd name="T49" fmla="*/ 227 h 1723"/>
              <a:gd name="T50" fmla="*/ 627 w 1821"/>
              <a:gd name="T51" fmla="*/ 293 h 1723"/>
              <a:gd name="T52" fmla="*/ 439 w 1821"/>
              <a:gd name="T53" fmla="*/ 487 h 1723"/>
              <a:gd name="T54" fmla="*/ 344 w 1821"/>
              <a:gd name="T55" fmla="*/ 552 h 1723"/>
              <a:gd name="T56" fmla="*/ 188 w 1821"/>
              <a:gd name="T57" fmla="*/ 520 h 1723"/>
              <a:gd name="T58" fmla="*/ 0 w 1821"/>
              <a:gd name="T59" fmla="*/ 520 h 1723"/>
              <a:gd name="T60" fmla="*/ 30 w 1821"/>
              <a:gd name="T61" fmla="*/ 649 h 1723"/>
              <a:gd name="T62" fmla="*/ 219 w 1821"/>
              <a:gd name="T63" fmla="*/ 909 h 1723"/>
              <a:gd name="T64" fmla="*/ 439 w 1821"/>
              <a:gd name="T65" fmla="*/ 1169 h 1723"/>
              <a:gd name="T66" fmla="*/ 532 w 1821"/>
              <a:gd name="T67" fmla="*/ 1234 h 1723"/>
              <a:gd name="T68" fmla="*/ 563 w 1821"/>
              <a:gd name="T69" fmla="*/ 1268 h 1723"/>
              <a:gd name="T70" fmla="*/ 563 w 1821"/>
              <a:gd name="T71" fmla="*/ 1363 h 1723"/>
              <a:gd name="T72" fmla="*/ 596 w 1821"/>
              <a:gd name="T73" fmla="*/ 1462 h 1723"/>
              <a:gd name="T74" fmla="*/ 722 w 1821"/>
              <a:gd name="T75" fmla="*/ 1494 h 1723"/>
              <a:gd name="T76" fmla="*/ 815 w 1821"/>
              <a:gd name="T77" fmla="*/ 1527 h 1723"/>
              <a:gd name="T78" fmla="*/ 846 w 1821"/>
              <a:gd name="T79" fmla="*/ 1592 h 1723"/>
              <a:gd name="T80" fmla="*/ 973 w 1821"/>
              <a:gd name="T81" fmla="*/ 1689 h 1723"/>
              <a:gd name="T82" fmla="*/ 1129 w 1821"/>
              <a:gd name="T83" fmla="*/ 1689 h 1723"/>
              <a:gd name="T84" fmla="*/ 1193 w 1821"/>
              <a:gd name="T85" fmla="*/ 1722 h 1723"/>
              <a:gd name="T86" fmla="*/ 1318 w 1821"/>
              <a:gd name="T87" fmla="*/ 1722 h 1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821" h="1723">
                <a:moveTo>
                  <a:pt x="1318" y="1722"/>
                </a:moveTo>
                <a:lnTo>
                  <a:pt x="1381" y="1656"/>
                </a:lnTo>
                <a:lnTo>
                  <a:pt x="1444" y="1592"/>
                </a:lnTo>
                <a:lnTo>
                  <a:pt x="1537" y="1527"/>
                </a:lnTo>
                <a:lnTo>
                  <a:pt x="1600" y="1396"/>
                </a:lnTo>
                <a:lnTo>
                  <a:pt x="1600" y="1363"/>
                </a:lnTo>
                <a:lnTo>
                  <a:pt x="1663" y="1234"/>
                </a:lnTo>
                <a:lnTo>
                  <a:pt x="1696" y="1202"/>
                </a:lnTo>
                <a:lnTo>
                  <a:pt x="1727" y="1137"/>
                </a:lnTo>
                <a:lnTo>
                  <a:pt x="1757" y="1103"/>
                </a:lnTo>
                <a:lnTo>
                  <a:pt x="1789" y="1072"/>
                </a:lnTo>
                <a:lnTo>
                  <a:pt x="1757" y="1040"/>
                </a:lnTo>
                <a:lnTo>
                  <a:pt x="1727" y="974"/>
                </a:lnTo>
                <a:lnTo>
                  <a:pt x="1727" y="909"/>
                </a:lnTo>
                <a:lnTo>
                  <a:pt x="1727" y="876"/>
                </a:lnTo>
                <a:lnTo>
                  <a:pt x="1727" y="845"/>
                </a:lnTo>
                <a:lnTo>
                  <a:pt x="1757" y="845"/>
                </a:lnTo>
                <a:lnTo>
                  <a:pt x="1789" y="780"/>
                </a:lnTo>
                <a:lnTo>
                  <a:pt x="1789" y="715"/>
                </a:lnTo>
                <a:lnTo>
                  <a:pt x="1820" y="649"/>
                </a:lnTo>
                <a:lnTo>
                  <a:pt x="1820" y="552"/>
                </a:lnTo>
                <a:lnTo>
                  <a:pt x="1820" y="455"/>
                </a:lnTo>
                <a:lnTo>
                  <a:pt x="1820" y="422"/>
                </a:lnTo>
                <a:lnTo>
                  <a:pt x="1789" y="389"/>
                </a:lnTo>
                <a:lnTo>
                  <a:pt x="1789" y="325"/>
                </a:lnTo>
                <a:lnTo>
                  <a:pt x="1757" y="260"/>
                </a:lnTo>
                <a:lnTo>
                  <a:pt x="1727" y="227"/>
                </a:lnTo>
                <a:lnTo>
                  <a:pt x="1696" y="195"/>
                </a:lnTo>
                <a:lnTo>
                  <a:pt x="1663" y="195"/>
                </a:lnTo>
                <a:lnTo>
                  <a:pt x="1600" y="195"/>
                </a:lnTo>
                <a:lnTo>
                  <a:pt x="1537" y="163"/>
                </a:lnTo>
                <a:lnTo>
                  <a:pt x="1537" y="130"/>
                </a:lnTo>
                <a:lnTo>
                  <a:pt x="1506" y="130"/>
                </a:lnTo>
                <a:lnTo>
                  <a:pt x="1444" y="96"/>
                </a:lnTo>
                <a:lnTo>
                  <a:pt x="1412" y="96"/>
                </a:lnTo>
                <a:lnTo>
                  <a:pt x="1412" y="65"/>
                </a:lnTo>
                <a:lnTo>
                  <a:pt x="1318" y="96"/>
                </a:lnTo>
                <a:lnTo>
                  <a:pt x="1254" y="65"/>
                </a:lnTo>
                <a:lnTo>
                  <a:pt x="1224" y="33"/>
                </a:lnTo>
                <a:lnTo>
                  <a:pt x="1193" y="0"/>
                </a:lnTo>
                <a:lnTo>
                  <a:pt x="1160" y="0"/>
                </a:lnTo>
                <a:lnTo>
                  <a:pt x="1129" y="0"/>
                </a:lnTo>
                <a:lnTo>
                  <a:pt x="1066" y="0"/>
                </a:lnTo>
                <a:lnTo>
                  <a:pt x="1004" y="0"/>
                </a:lnTo>
                <a:lnTo>
                  <a:pt x="941" y="0"/>
                </a:lnTo>
                <a:lnTo>
                  <a:pt x="910" y="0"/>
                </a:lnTo>
                <a:lnTo>
                  <a:pt x="878" y="33"/>
                </a:lnTo>
                <a:lnTo>
                  <a:pt x="846" y="96"/>
                </a:lnTo>
                <a:lnTo>
                  <a:pt x="846" y="163"/>
                </a:lnTo>
                <a:lnTo>
                  <a:pt x="815" y="227"/>
                </a:lnTo>
                <a:lnTo>
                  <a:pt x="691" y="260"/>
                </a:lnTo>
                <a:lnTo>
                  <a:pt x="627" y="293"/>
                </a:lnTo>
                <a:lnTo>
                  <a:pt x="563" y="325"/>
                </a:lnTo>
                <a:lnTo>
                  <a:pt x="439" y="487"/>
                </a:lnTo>
                <a:lnTo>
                  <a:pt x="376" y="520"/>
                </a:lnTo>
                <a:lnTo>
                  <a:pt x="344" y="552"/>
                </a:lnTo>
                <a:lnTo>
                  <a:pt x="282" y="520"/>
                </a:lnTo>
                <a:lnTo>
                  <a:pt x="188" y="520"/>
                </a:lnTo>
                <a:lnTo>
                  <a:pt x="125" y="520"/>
                </a:lnTo>
                <a:lnTo>
                  <a:pt x="0" y="520"/>
                </a:lnTo>
                <a:lnTo>
                  <a:pt x="0" y="585"/>
                </a:lnTo>
                <a:lnTo>
                  <a:pt x="30" y="649"/>
                </a:lnTo>
                <a:lnTo>
                  <a:pt x="125" y="747"/>
                </a:lnTo>
                <a:lnTo>
                  <a:pt x="219" y="909"/>
                </a:lnTo>
                <a:lnTo>
                  <a:pt x="376" y="1103"/>
                </a:lnTo>
                <a:lnTo>
                  <a:pt x="439" y="1169"/>
                </a:lnTo>
                <a:lnTo>
                  <a:pt x="470" y="1202"/>
                </a:lnTo>
                <a:lnTo>
                  <a:pt x="532" y="1234"/>
                </a:lnTo>
                <a:lnTo>
                  <a:pt x="563" y="1234"/>
                </a:lnTo>
                <a:lnTo>
                  <a:pt x="563" y="1268"/>
                </a:lnTo>
                <a:lnTo>
                  <a:pt x="563" y="1332"/>
                </a:lnTo>
                <a:lnTo>
                  <a:pt x="563" y="1363"/>
                </a:lnTo>
                <a:lnTo>
                  <a:pt x="563" y="1429"/>
                </a:lnTo>
                <a:lnTo>
                  <a:pt x="596" y="1462"/>
                </a:lnTo>
                <a:lnTo>
                  <a:pt x="627" y="1494"/>
                </a:lnTo>
                <a:lnTo>
                  <a:pt x="722" y="1494"/>
                </a:lnTo>
                <a:lnTo>
                  <a:pt x="784" y="1527"/>
                </a:lnTo>
                <a:lnTo>
                  <a:pt x="815" y="1527"/>
                </a:lnTo>
                <a:lnTo>
                  <a:pt x="846" y="1560"/>
                </a:lnTo>
                <a:lnTo>
                  <a:pt x="846" y="1592"/>
                </a:lnTo>
                <a:lnTo>
                  <a:pt x="878" y="1656"/>
                </a:lnTo>
                <a:lnTo>
                  <a:pt x="973" y="1689"/>
                </a:lnTo>
                <a:lnTo>
                  <a:pt x="1098" y="1689"/>
                </a:lnTo>
                <a:lnTo>
                  <a:pt x="1129" y="1689"/>
                </a:lnTo>
                <a:lnTo>
                  <a:pt x="1160" y="1722"/>
                </a:lnTo>
                <a:lnTo>
                  <a:pt x="1193" y="1722"/>
                </a:lnTo>
                <a:lnTo>
                  <a:pt x="1287" y="1722"/>
                </a:lnTo>
                <a:lnTo>
                  <a:pt x="1318" y="1722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11" name="Freeform 139"/>
          <p:cNvSpPr>
            <a:spLocks noChangeArrowheads="1"/>
          </p:cNvSpPr>
          <p:nvPr/>
        </p:nvSpPr>
        <p:spPr bwMode="auto">
          <a:xfrm>
            <a:off x="3852863" y="5462588"/>
            <a:ext cx="654050" cy="619125"/>
          </a:xfrm>
          <a:custGeom>
            <a:avLst/>
            <a:gdLst>
              <a:gd name="T0" fmla="*/ 1381 w 1821"/>
              <a:gd name="T1" fmla="*/ 1656 h 1723"/>
              <a:gd name="T2" fmla="*/ 1537 w 1821"/>
              <a:gd name="T3" fmla="*/ 1527 h 1723"/>
              <a:gd name="T4" fmla="*/ 1600 w 1821"/>
              <a:gd name="T5" fmla="*/ 1363 h 1723"/>
              <a:gd name="T6" fmla="*/ 1696 w 1821"/>
              <a:gd name="T7" fmla="*/ 1202 h 1723"/>
              <a:gd name="T8" fmla="*/ 1757 w 1821"/>
              <a:gd name="T9" fmla="*/ 1103 h 1723"/>
              <a:gd name="T10" fmla="*/ 1757 w 1821"/>
              <a:gd name="T11" fmla="*/ 1040 h 1723"/>
              <a:gd name="T12" fmla="*/ 1727 w 1821"/>
              <a:gd name="T13" fmla="*/ 909 h 1723"/>
              <a:gd name="T14" fmla="*/ 1727 w 1821"/>
              <a:gd name="T15" fmla="*/ 845 h 1723"/>
              <a:gd name="T16" fmla="*/ 1789 w 1821"/>
              <a:gd name="T17" fmla="*/ 780 h 1723"/>
              <a:gd name="T18" fmla="*/ 1820 w 1821"/>
              <a:gd name="T19" fmla="*/ 649 h 1723"/>
              <a:gd name="T20" fmla="*/ 1820 w 1821"/>
              <a:gd name="T21" fmla="*/ 455 h 1723"/>
              <a:gd name="T22" fmla="*/ 1789 w 1821"/>
              <a:gd name="T23" fmla="*/ 389 h 1723"/>
              <a:gd name="T24" fmla="*/ 1757 w 1821"/>
              <a:gd name="T25" fmla="*/ 260 h 1723"/>
              <a:gd name="T26" fmla="*/ 1696 w 1821"/>
              <a:gd name="T27" fmla="*/ 195 h 1723"/>
              <a:gd name="T28" fmla="*/ 1600 w 1821"/>
              <a:gd name="T29" fmla="*/ 195 h 1723"/>
              <a:gd name="T30" fmla="*/ 1537 w 1821"/>
              <a:gd name="T31" fmla="*/ 130 h 1723"/>
              <a:gd name="T32" fmla="*/ 1444 w 1821"/>
              <a:gd name="T33" fmla="*/ 96 h 1723"/>
              <a:gd name="T34" fmla="*/ 1412 w 1821"/>
              <a:gd name="T35" fmla="*/ 65 h 1723"/>
              <a:gd name="T36" fmla="*/ 1254 w 1821"/>
              <a:gd name="T37" fmla="*/ 65 h 1723"/>
              <a:gd name="T38" fmla="*/ 1193 w 1821"/>
              <a:gd name="T39" fmla="*/ 0 h 1723"/>
              <a:gd name="T40" fmla="*/ 1129 w 1821"/>
              <a:gd name="T41" fmla="*/ 0 h 1723"/>
              <a:gd name="T42" fmla="*/ 1004 w 1821"/>
              <a:gd name="T43" fmla="*/ 0 h 1723"/>
              <a:gd name="T44" fmla="*/ 910 w 1821"/>
              <a:gd name="T45" fmla="*/ 0 h 1723"/>
              <a:gd name="T46" fmla="*/ 846 w 1821"/>
              <a:gd name="T47" fmla="*/ 96 h 1723"/>
              <a:gd name="T48" fmla="*/ 815 w 1821"/>
              <a:gd name="T49" fmla="*/ 227 h 1723"/>
              <a:gd name="T50" fmla="*/ 627 w 1821"/>
              <a:gd name="T51" fmla="*/ 293 h 1723"/>
              <a:gd name="T52" fmla="*/ 439 w 1821"/>
              <a:gd name="T53" fmla="*/ 487 h 1723"/>
              <a:gd name="T54" fmla="*/ 344 w 1821"/>
              <a:gd name="T55" fmla="*/ 552 h 1723"/>
              <a:gd name="T56" fmla="*/ 188 w 1821"/>
              <a:gd name="T57" fmla="*/ 520 h 1723"/>
              <a:gd name="T58" fmla="*/ 0 w 1821"/>
              <a:gd name="T59" fmla="*/ 520 h 1723"/>
              <a:gd name="T60" fmla="*/ 30 w 1821"/>
              <a:gd name="T61" fmla="*/ 649 h 1723"/>
              <a:gd name="T62" fmla="*/ 219 w 1821"/>
              <a:gd name="T63" fmla="*/ 909 h 1723"/>
              <a:gd name="T64" fmla="*/ 439 w 1821"/>
              <a:gd name="T65" fmla="*/ 1169 h 1723"/>
              <a:gd name="T66" fmla="*/ 532 w 1821"/>
              <a:gd name="T67" fmla="*/ 1234 h 1723"/>
              <a:gd name="T68" fmla="*/ 563 w 1821"/>
              <a:gd name="T69" fmla="*/ 1268 h 1723"/>
              <a:gd name="T70" fmla="*/ 563 w 1821"/>
              <a:gd name="T71" fmla="*/ 1363 h 1723"/>
              <a:gd name="T72" fmla="*/ 596 w 1821"/>
              <a:gd name="T73" fmla="*/ 1462 h 1723"/>
              <a:gd name="T74" fmla="*/ 722 w 1821"/>
              <a:gd name="T75" fmla="*/ 1494 h 1723"/>
              <a:gd name="T76" fmla="*/ 815 w 1821"/>
              <a:gd name="T77" fmla="*/ 1527 h 1723"/>
              <a:gd name="T78" fmla="*/ 846 w 1821"/>
              <a:gd name="T79" fmla="*/ 1592 h 1723"/>
              <a:gd name="T80" fmla="*/ 973 w 1821"/>
              <a:gd name="T81" fmla="*/ 1689 h 1723"/>
              <a:gd name="T82" fmla="*/ 1129 w 1821"/>
              <a:gd name="T83" fmla="*/ 1689 h 1723"/>
              <a:gd name="T84" fmla="*/ 1193 w 1821"/>
              <a:gd name="T85" fmla="*/ 1722 h 1723"/>
              <a:gd name="T86" fmla="*/ 1318 w 1821"/>
              <a:gd name="T87" fmla="*/ 1722 h 1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821" h="1723">
                <a:moveTo>
                  <a:pt x="1318" y="1722"/>
                </a:moveTo>
                <a:lnTo>
                  <a:pt x="1381" y="1656"/>
                </a:lnTo>
                <a:lnTo>
                  <a:pt x="1444" y="1592"/>
                </a:lnTo>
                <a:lnTo>
                  <a:pt x="1537" y="1527"/>
                </a:lnTo>
                <a:lnTo>
                  <a:pt x="1600" y="1396"/>
                </a:lnTo>
                <a:lnTo>
                  <a:pt x="1600" y="1363"/>
                </a:lnTo>
                <a:lnTo>
                  <a:pt x="1663" y="1234"/>
                </a:lnTo>
                <a:lnTo>
                  <a:pt x="1696" y="1202"/>
                </a:lnTo>
                <a:lnTo>
                  <a:pt x="1727" y="1137"/>
                </a:lnTo>
                <a:lnTo>
                  <a:pt x="1757" y="1103"/>
                </a:lnTo>
                <a:lnTo>
                  <a:pt x="1789" y="1072"/>
                </a:lnTo>
                <a:lnTo>
                  <a:pt x="1757" y="1040"/>
                </a:lnTo>
                <a:lnTo>
                  <a:pt x="1727" y="974"/>
                </a:lnTo>
                <a:lnTo>
                  <a:pt x="1727" y="909"/>
                </a:lnTo>
                <a:lnTo>
                  <a:pt x="1727" y="876"/>
                </a:lnTo>
                <a:lnTo>
                  <a:pt x="1727" y="845"/>
                </a:lnTo>
                <a:lnTo>
                  <a:pt x="1757" y="845"/>
                </a:lnTo>
                <a:lnTo>
                  <a:pt x="1789" y="780"/>
                </a:lnTo>
                <a:lnTo>
                  <a:pt x="1789" y="715"/>
                </a:lnTo>
                <a:lnTo>
                  <a:pt x="1820" y="649"/>
                </a:lnTo>
                <a:lnTo>
                  <a:pt x="1820" y="552"/>
                </a:lnTo>
                <a:lnTo>
                  <a:pt x="1820" y="455"/>
                </a:lnTo>
                <a:lnTo>
                  <a:pt x="1820" y="422"/>
                </a:lnTo>
                <a:lnTo>
                  <a:pt x="1789" y="389"/>
                </a:lnTo>
                <a:lnTo>
                  <a:pt x="1789" y="325"/>
                </a:lnTo>
                <a:lnTo>
                  <a:pt x="1757" y="260"/>
                </a:lnTo>
                <a:lnTo>
                  <a:pt x="1727" y="227"/>
                </a:lnTo>
                <a:lnTo>
                  <a:pt x="1696" y="195"/>
                </a:lnTo>
                <a:lnTo>
                  <a:pt x="1663" y="195"/>
                </a:lnTo>
                <a:lnTo>
                  <a:pt x="1600" y="195"/>
                </a:lnTo>
                <a:lnTo>
                  <a:pt x="1537" y="163"/>
                </a:lnTo>
                <a:lnTo>
                  <a:pt x="1537" y="130"/>
                </a:lnTo>
                <a:lnTo>
                  <a:pt x="1506" y="130"/>
                </a:lnTo>
                <a:lnTo>
                  <a:pt x="1444" y="96"/>
                </a:lnTo>
                <a:lnTo>
                  <a:pt x="1412" y="96"/>
                </a:lnTo>
                <a:lnTo>
                  <a:pt x="1412" y="65"/>
                </a:lnTo>
                <a:lnTo>
                  <a:pt x="1318" y="96"/>
                </a:lnTo>
                <a:lnTo>
                  <a:pt x="1254" y="65"/>
                </a:lnTo>
                <a:lnTo>
                  <a:pt x="1224" y="33"/>
                </a:lnTo>
                <a:lnTo>
                  <a:pt x="1193" y="0"/>
                </a:lnTo>
                <a:lnTo>
                  <a:pt x="1160" y="0"/>
                </a:lnTo>
                <a:lnTo>
                  <a:pt x="1129" y="0"/>
                </a:lnTo>
                <a:lnTo>
                  <a:pt x="1066" y="0"/>
                </a:lnTo>
                <a:lnTo>
                  <a:pt x="1004" y="0"/>
                </a:lnTo>
                <a:lnTo>
                  <a:pt x="941" y="0"/>
                </a:lnTo>
                <a:lnTo>
                  <a:pt x="910" y="0"/>
                </a:lnTo>
                <a:lnTo>
                  <a:pt x="878" y="33"/>
                </a:lnTo>
                <a:lnTo>
                  <a:pt x="846" y="96"/>
                </a:lnTo>
                <a:lnTo>
                  <a:pt x="846" y="163"/>
                </a:lnTo>
                <a:lnTo>
                  <a:pt x="815" y="227"/>
                </a:lnTo>
                <a:lnTo>
                  <a:pt x="691" y="260"/>
                </a:lnTo>
                <a:lnTo>
                  <a:pt x="627" y="293"/>
                </a:lnTo>
                <a:lnTo>
                  <a:pt x="563" y="325"/>
                </a:lnTo>
                <a:lnTo>
                  <a:pt x="439" y="487"/>
                </a:lnTo>
                <a:lnTo>
                  <a:pt x="376" y="520"/>
                </a:lnTo>
                <a:lnTo>
                  <a:pt x="344" y="552"/>
                </a:lnTo>
                <a:lnTo>
                  <a:pt x="282" y="520"/>
                </a:lnTo>
                <a:lnTo>
                  <a:pt x="188" y="520"/>
                </a:lnTo>
                <a:lnTo>
                  <a:pt x="125" y="520"/>
                </a:lnTo>
                <a:lnTo>
                  <a:pt x="0" y="520"/>
                </a:lnTo>
                <a:lnTo>
                  <a:pt x="0" y="585"/>
                </a:lnTo>
                <a:lnTo>
                  <a:pt x="30" y="649"/>
                </a:lnTo>
                <a:lnTo>
                  <a:pt x="125" y="747"/>
                </a:lnTo>
                <a:lnTo>
                  <a:pt x="219" y="909"/>
                </a:lnTo>
                <a:lnTo>
                  <a:pt x="376" y="1103"/>
                </a:lnTo>
                <a:lnTo>
                  <a:pt x="439" y="1169"/>
                </a:lnTo>
                <a:lnTo>
                  <a:pt x="470" y="1202"/>
                </a:lnTo>
                <a:lnTo>
                  <a:pt x="532" y="1234"/>
                </a:lnTo>
                <a:lnTo>
                  <a:pt x="563" y="1234"/>
                </a:lnTo>
                <a:lnTo>
                  <a:pt x="563" y="1268"/>
                </a:lnTo>
                <a:lnTo>
                  <a:pt x="563" y="1332"/>
                </a:lnTo>
                <a:lnTo>
                  <a:pt x="563" y="1363"/>
                </a:lnTo>
                <a:lnTo>
                  <a:pt x="563" y="1429"/>
                </a:lnTo>
                <a:lnTo>
                  <a:pt x="596" y="1462"/>
                </a:lnTo>
                <a:lnTo>
                  <a:pt x="627" y="1494"/>
                </a:lnTo>
                <a:lnTo>
                  <a:pt x="722" y="1494"/>
                </a:lnTo>
                <a:lnTo>
                  <a:pt x="784" y="1527"/>
                </a:lnTo>
                <a:lnTo>
                  <a:pt x="815" y="1527"/>
                </a:lnTo>
                <a:lnTo>
                  <a:pt x="846" y="1560"/>
                </a:lnTo>
                <a:lnTo>
                  <a:pt x="846" y="1592"/>
                </a:lnTo>
                <a:lnTo>
                  <a:pt x="878" y="1656"/>
                </a:lnTo>
                <a:lnTo>
                  <a:pt x="973" y="1689"/>
                </a:lnTo>
                <a:lnTo>
                  <a:pt x="1098" y="1689"/>
                </a:lnTo>
                <a:lnTo>
                  <a:pt x="1129" y="1689"/>
                </a:lnTo>
                <a:lnTo>
                  <a:pt x="1160" y="1722"/>
                </a:lnTo>
                <a:lnTo>
                  <a:pt x="1193" y="1722"/>
                </a:lnTo>
                <a:lnTo>
                  <a:pt x="1287" y="1722"/>
                </a:lnTo>
                <a:lnTo>
                  <a:pt x="1318" y="1722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12" name="Freeform 140"/>
          <p:cNvSpPr>
            <a:spLocks noChangeArrowheads="1"/>
          </p:cNvSpPr>
          <p:nvPr/>
        </p:nvSpPr>
        <p:spPr bwMode="auto">
          <a:xfrm>
            <a:off x="4259263" y="6362700"/>
            <a:ext cx="111125" cy="150813"/>
          </a:xfrm>
          <a:custGeom>
            <a:avLst/>
            <a:gdLst>
              <a:gd name="T0" fmla="*/ 283 w 315"/>
              <a:gd name="T1" fmla="*/ 98 h 423"/>
              <a:gd name="T2" fmla="*/ 252 w 315"/>
              <a:gd name="T3" fmla="*/ 66 h 423"/>
              <a:gd name="T4" fmla="*/ 220 w 315"/>
              <a:gd name="T5" fmla="*/ 66 h 423"/>
              <a:gd name="T6" fmla="*/ 220 w 315"/>
              <a:gd name="T7" fmla="*/ 0 h 423"/>
              <a:gd name="T8" fmla="*/ 189 w 315"/>
              <a:gd name="T9" fmla="*/ 0 h 423"/>
              <a:gd name="T10" fmla="*/ 158 w 315"/>
              <a:gd name="T11" fmla="*/ 33 h 423"/>
              <a:gd name="T12" fmla="*/ 125 w 315"/>
              <a:gd name="T13" fmla="*/ 66 h 423"/>
              <a:gd name="T14" fmla="*/ 63 w 315"/>
              <a:gd name="T15" fmla="*/ 98 h 423"/>
              <a:gd name="T16" fmla="*/ 31 w 315"/>
              <a:gd name="T17" fmla="*/ 130 h 423"/>
              <a:gd name="T18" fmla="*/ 0 w 315"/>
              <a:gd name="T19" fmla="*/ 228 h 423"/>
              <a:gd name="T20" fmla="*/ 31 w 315"/>
              <a:gd name="T21" fmla="*/ 260 h 423"/>
              <a:gd name="T22" fmla="*/ 31 w 315"/>
              <a:gd name="T23" fmla="*/ 326 h 423"/>
              <a:gd name="T24" fmla="*/ 94 w 315"/>
              <a:gd name="T25" fmla="*/ 389 h 423"/>
              <a:gd name="T26" fmla="*/ 125 w 315"/>
              <a:gd name="T27" fmla="*/ 422 h 423"/>
              <a:gd name="T28" fmla="*/ 158 w 315"/>
              <a:gd name="T29" fmla="*/ 422 h 423"/>
              <a:gd name="T30" fmla="*/ 189 w 315"/>
              <a:gd name="T31" fmla="*/ 422 h 423"/>
              <a:gd name="T32" fmla="*/ 252 w 315"/>
              <a:gd name="T33" fmla="*/ 389 h 423"/>
              <a:gd name="T34" fmla="*/ 314 w 315"/>
              <a:gd name="T35" fmla="*/ 326 h 423"/>
              <a:gd name="T36" fmla="*/ 314 w 315"/>
              <a:gd name="T37" fmla="*/ 292 h 423"/>
              <a:gd name="T38" fmla="*/ 283 w 315"/>
              <a:gd name="T39" fmla="*/ 228 h 423"/>
              <a:gd name="T40" fmla="*/ 314 w 315"/>
              <a:gd name="T41" fmla="*/ 196 h 423"/>
              <a:gd name="T42" fmla="*/ 314 w 315"/>
              <a:gd name="T43" fmla="*/ 163 h 423"/>
              <a:gd name="T44" fmla="*/ 314 w 315"/>
              <a:gd name="T45" fmla="*/ 130 h 423"/>
              <a:gd name="T46" fmla="*/ 283 w 315"/>
              <a:gd name="T47" fmla="*/ 98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5" h="423">
                <a:moveTo>
                  <a:pt x="283" y="98"/>
                </a:moveTo>
                <a:lnTo>
                  <a:pt x="252" y="66"/>
                </a:lnTo>
                <a:lnTo>
                  <a:pt x="220" y="66"/>
                </a:lnTo>
                <a:lnTo>
                  <a:pt x="220" y="0"/>
                </a:lnTo>
                <a:lnTo>
                  <a:pt x="189" y="0"/>
                </a:lnTo>
                <a:lnTo>
                  <a:pt x="158" y="33"/>
                </a:lnTo>
                <a:lnTo>
                  <a:pt x="125" y="66"/>
                </a:lnTo>
                <a:lnTo>
                  <a:pt x="63" y="98"/>
                </a:lnTo>
                <a:lnTo>
                  <a:pt x="31" y="130"/>
                </a:lnTo>
                <a:lnTo>
                  <a:pt x="0" y="228"/>
                </a:lnTo>
                <a:lnTo>
                  <a:pt x="31" y="260"/>
                </a:lnTo>
                <a:lnTo>
                  <a:pt x="31" y="326"/>
                </a:lnTo>
                <a:lnTo>
                  <a:pt x="94" y="389"/>
                </a:lnTo>
                <a:lnTo>
                  <a:pt x="125" y="422"/>
                </a:lnTo>
                <a:lnTo>
                  <a:pt x="158" y="422"/>
                </a:lnTo>
                <a:lnTo>
                  <a:pt x="189" y="422"/>
                </a:lnTo>
                <a:lnTo>
                  <a:pt x="252" y="389"/>
                </a:lnTo>
                <a:lnTo>
                  <a:pt x="314" y="326"/>
                </a:lnTo>
                <a:lnTo>
                  <a:pt x="314" y="292"/>
                </a:lnTo>
                <a:lnTo>
                  <a:pt x="283" y="228"/>
                </a:lnTo>
                <a:lnTo>
                  <a:pt x="314" y="196"/>
                </a:lnTo>
                <a:lnTo>
                  <a:pt x="314" y="163"/>
                </a:lnTo>
                <a:lnTo>
                  <a:pt x="314" y="130"/>
                </a:lnTo>
                <a:lnTo>
                  <a:pt x="283" y="98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13" name="Freeform 141"/>
          <p:cNvSpPr>
            <a:spLocks noChangeArrowheads="1"/>
          </p:cNvSpPr>
          <p:nvPr/>
        </p:nvSpPr>
        <p:spPr bwMode="auto">
          <a:xfrm>
            <a:off x="4259263" y="6362700"/>
            <a:ext cx="111125" cy="150813"/>
          </a:xfrm>
          <a:custGeom>
            <a:avLst/>
            <a:gdLst>
              <a:gd name="T0" fmla="*/ 283 w 315"/>
              <a:gd name="T1" fmla="*/ 98 h 423"/>
              <a:gd name="T2" fmla="*/ 252 w 315"/>
              <a:gd name="T3" fmla="*/ 66 h 423"/>
              <a:gd name="T4" fmla="*/ 220 w 315"/>
              <a:gd name="T5" fmla="*/ 66 h 423"/>
              <a:gd name="T6" fmla="*/ 220 w 315"/>
              <a:gd name="T7" fmla="*/ 0 h 423"/>
              <a:gd name="T8" fmla="*/ 189 w 315"/>
              <a:gd name="T9" fmla="*/ 0 h 423"/>
              <a:gd name="T10" fmla="*/ 158 w 315"/>
              <a:gd name="T11" fmla="*/ 33 h 423"/>
              <a:gd name="T12" fmla="*/ 125 w 315"/>
              <a:gd name="T13" fmla="*/ 66 h 423"/>
              <a:gd name="T14" fmla="*/ 63 w 315"/>
              <a:gd name="T15" fmla="*/ 98 h 423"/>
              <a:gd name="T16" fmla="*/ 31 w 315"/>
              <a:gd name="T17" fmla="*/ 130 h 423"/>
              <a:gd name="T18" fmla="*/ 0 w 315"/>
              <a:gd name="T19" fmla="*/ 228 h 423"/>
              <a:gd name="T20" fmla="*/ 31 w 315"/>
              <a:gd name="T21" fmla="*/ 260 h 423"/>
              <a:gd name="T22" fmla="*/ 31 w 315"/>
              <a:gd name="T23" fmla="*/ 326 h 423"/>
              <a:gd name="T24" fmla="*/ 94 w 315"/>
              <a:gd name="T25" fmla="*/ 389 h 423"/>
              <a:gd name="T26" fmla="*/ 125 w 315"/>
              <a:gd name="T27" fmla="*/ 422 h 423"/>
              <a:gd name="T28" fmla="*/ 158 w 315"/>
              <a:gd name="T29" fmla="*/ 422 h 423"/>
              <a:gd name="T30" fmla="*/ 189 w 315"/>
              <a:gd name="T31" fmla="*/ 422 h 423"/>
              <a:gd name="T32" fmla="*/ 252 w 315"/>
              <a:gd name="T33" fmla="*/ 389 h 423"/>
              <a:gd name="T34" fmla="*/ 314 w 315"/>
              <a:gd name="T35" fmla="*/ 326 h 423"/>
              <a:gd name="T36" fmla="*/ 314 w 315"/>
              <a:gd name="T37" fmla="*/ 292 h 423"/>
              <a:gd name="T38" fmla="*/ 283 w 315"/>
              <a:gd name="T39" fmla="*/ 228 h 423"/>
              <a:gd name="T40" fmla="*/ 314 w 315"/>
              <a:gd name="T41" fmla="*/ 196 h 423"/>
              <a:gd name="T42" fmla="*/ 314 w 315"/>
              <a:gd name="T43" fmla="*/ 163 h 423"/>
              <a:gd name="T44" fmla="*/ 314 w 315"/>
              <a:gd name="T45" fmla="*/ 130 h 423"/>
              <a:gd name="T46" fmla="*/ 283 w 315"/>
              <a:gd name="T47" fmla="*/ 98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15" h="423">
                <a:moveTo>
                  <a:pt x="283" y="98"/>
                </a:moveTo>
                <a:lnTo>
                  <a:pt x="252" y="66"/>
                </a:lnTo>
                <a:lnTo>
                  <a:pt x="220" y="66"/>
                </a:lnTo>
                <a:lnTo>
                  <a:pt x="220" y="0"/>
                </a:lnTo>
                <a:lnTo>
                  <a:pt x="189" y="0"/>
                </a:lnTo>
                <a:lnTo>
                  <a:pt x="158" y="33"/>
                </a:lnTo>
                <a:lnTo>
                  <a:pt x="125" y="66"/>
                </a:lnTo>
                <a:lnTo>
                  <a:pt x="63" y="98"/>
                </a:lnTo>
                <a:lnTo>
                  <a:pt x="31" y="130"/>
                </a:lnTo>
                <a:lnTo>
                  <a:pt x="0" y="228"/>
                </a:lnTo>
                <a:lnTo>
                  <a:pt x="31" y="260"/>
                </a:lnTo>
                <a:lnTo>
                  <a:pt x="31" y="326"/>
                </a:lnTo>
                <a:lnTo>
                  <a:pt x="94" y="389"/>
                </a:lnTo>
                <a:lnTo>
                  <a:pt x="125" y="422"/>
                </a:lnTo>
                <a:lnTo>
                  <a:pt x="158" y="422"/>
                </a:lnTo>
                <a:lnTo>
                  <a:pt x="189" y="422"/>
                </a:lnTo>
                <a:lnTo>
                  <a:pt x="252" y="389"/>
                </a:lnTo>
                <a:lnTo>
                  <a:pt x="314" y="326"/>
                </a:lnTo>
                <a:lnTo>
                  <a:pt x="314" y="292"/>
                </a:lnTo>
                <a:lnTo>
                  <a:pt x="283" y="228"/>
                </a:lnTo>
                <a:lnTo>
                  <a:pt x="314" y="196"/>
                </a:lnTo>
                <a:lnTo>
                  <a:pt x="314" y="163"/>
                </a:lnTo>
                <a:lnTo>
                  <a:pt x="314" y="130"/>
                </a:lnTo>
                <a:lnTo>
                  <a:pt x="283" y="98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15" name="Freeform 143"/>
          <p:cNvSpPr>
            <a:spLocks noChangeArrowheads="1"/>
          </p:cNvSpPr>
          <p:nvPr/>
        </p:nvSpPr>
        <p:spPr bwMode="auto">
          <a:xfrm>
            <a:off x="3117850" y="6057900"/>
            <a:ext cx="1309688" cy="1122363"/>
          </a:xfrm>
          <a:custGeom>
            <a:avLst/>
            <a:gdLst>
              <a:gd name="T0" fmla="*/ 3642 w 3643"/>
              <a:gd name="T1" fmla="*/ 1234 h 3120"/>
              <a:gd name="T2" fmla="*/ 3548 w 3643"/>
              <a:gd name="T3" fmla="*/ 1462 h 3120"/>
              <a:gd name="T4" fmla="*/ 3423 w 3643"/>
              <a:gd name="T5" fmla="*/ 1689 h 3120"/>
              <a:gd name="T6" fmla="*/ 3234 w 3643"/>
              <a:gd name="T7" fmla="*/ 1787 h 3120"/>
              <a:gd name="T8" fmla="*/ 3140 w 3643"/>
              <a:gd name="T9" fmla="*/ 1949 h 3120"/>
              <a:gd name="T10" fmla="*/ 2951 w 3643"/>
              <a:gd name="T11" fmla="*/ 2307 h 3120"/>
              <a:gd name="T12" fmla="*/ 2605 w 3643"/>
              <a:gd name="T13" fmla="*/ 2567 h 3120"/>
              <a:gd name="T14" fmla="*/ 2292 w 3643"/>
              <a:gd name="T15" fmla="*/ 2827 h 3120"/>
              <a:gd name="T16" fmla="*/ 2103 w 3643"/>
              <a:gd name="T17" fmla="*/ 2891 h 3120"/>
              <a:gd name="T18" fmla="*/ 1915 w 3643"/>
              <a:gd name="T19" fmla="*/ 2891 h 3120"/>
              <a:gd name="T20" fmla="*/ 1790 w 3643"/>
              <a:gd name="T21" fmla="*/ 2923 h 3120"/>
              <a:gd name="T22" fmla="*/ 1569 w 3643"/>
              <a:gd name="T23" fmla="*/ 2956 h 3120"/>
              <a:gd name="T24" fmla="*/ 1320 w 3643"/>
              <a:gd name="T25" fmla="*/ 2956 h 3120"/>
              <a:gd name="T26" fmla="*/ 1130 w 3643"/>
              <a:gd name="T27" fmla="*/ 3020 h 3120"/>
              <a:gd name="T28" fmla="*/ 942 w 3643"/>
              <a:gd name="T29" fmla="*/ 3053 h 3120"/>
              <a:gd name="T30" fmla="*/ 785 w 3643"/>
              <a:gd name="T31" fmla="*/ 3086 h 3120"/>
              <a:gd name="T32" fmla="*/ 628 w 3643"/>
              <a:gd name="T33" fmla="*/ 3086 h 3120"/>
              <a:gd name="T34" fmla="*/ 471 w 3643"/>
              <a:gd name="T35" fmla="*/ 3020 h 3120"/>
              <a:gd name="T36" fmla="*/ 409 w 3643"/>
              <a:gd name="T37" fmla="*/ 2988 h 3120"/>
              <a:gd name="T38" fmla="*/ 376 w 3643"/>
              <a:gd name="T39" fmla="*/ 2827 h 3120"/>
              <a:gd name="T40" fmla="*/ 283 w 3643"/>
              <a:gd name="T41" fmla="*/ 2631 h 3120"/>
              <a:gd name="T42" fmla="*/ 345 w 3643"/>
              <a:gd name="T43" fmla="*/ 2500 h 3120"/>
              <a:gd name="T44" fmla="*/ 251 w 3643"/>
              <a:gd name="T45" fmla="*/ 2177 h 3120"/>
              <a:gd name="T46" fmla="*/ 94 w 3643"/>
              <a:gd name="T47" fmla="*/ 1819 h 3120"/>
              <a:gd name="T48" fmla="*/ 0 w 3643"/>
              <a:gd name="T49" fmla="*/ 1624 h 3120"/>
              <a:gd name="T50" fmla="*/ 63 w 3643"/>
              <a:gd name="T51" fmla="*/ 1430 h 3120"/>
              <a:gd name="T52" fmla="*/ 157 w 3643"/>
              <a:gd name="T53" fmla="*/ 1527 h 3120"/>
              <a:gd name="T54" fmla="*/ 409 w 3643"/>
              <a:gd name="T55" fmla="*/ 1624 h 3120"/>
              <a:gd name="T56" fmla="*/ 534 w 3643"/>
              <a:gd name="T57" fmla="*/ 1624 h 3120"/>
              <a:gd name="T58" fmla="*/ 660 w 3643"/>
              <a:gd name="T59" fmla="*/ 1527 h 3120"/>
              <a:gd name="T60" fmla="*/ 817 w 3643"/>
              <a:gd name="T61" fmla="*/ 650 h 3120"/>
              <a:gd name="T62" fmla="*/ 910 w 3643"/>
              <a:gd name="T63" fmla="*/ 974 h 3120"/>
              <a:gd name="T64" fmla="*/ 942 w 3643"/>
              <a:gd name="T65" fmla="*/ 1137 h 3120"/>
              <a:gd name="T66" fmla="*/ 1161 w 3643"/>
              <a:gd name="T67" fmla="*/ 1104 h 3120"/>
              <a:gd name="T68" fmla="*/ 1350 w 3643"/>
              <a:gd name="T69" fmla="*/ 910 h 3120"/>
              <a:gd name="T70" fmla="*/ 1476 w 3643"/>
              <a:gd name="T71" fmla="*/ 780 h 3120"/>
              <a:gd name="T72" fmla="*/ 1664 w 3643"/>
              <a:gd name="T73" fmla="*/ 844 h 3120"/>
              <a:gd name="T74" fmla="*/ 1915 w 3643"/>
              <a:gd name="T75" fmla="*/ 844 h 3120"/>
              <a:gd name="T76" fmla="*/ 2072 w 3643"/>
              <a:gd name="T77" fmla="*/ 683 h 3120"/>
              <a:gd name="T78" fmla="*/ 2324 w 3643"/>
              <a:gd name="T79" fmla="*/ 487 h 3120"/>
              <a:gd name="T80" fmla="*/ 2355 w 3643"/>
              <a:gd name="T81" fmla="*/ 325 h 3120"/>
              <a:gd name="T82" fmla="*/ 2481 w 3643"/>
              <a:gd name="T83" fmla="*/ 227 h 3120"/>
              <a:gd name="T84" fmla="*/ 2669 w 3643"/>
              <a:gd name="T85" fmla="*/ 65 h 3120"/>
              <a:gd name="T86" fmla="*/ 2857 w 3643"/>
              <a:gd name="T87" fmla="*/ 0 h 3120"/>
              <a:gd name="T88" fmla="*/ 3171 w 3643"/>
              <a:gd name="T89" fmla="*/ 33 h 3120"/>
              <a:gd name="T90" fmla="*/ 3391 w 3643"/>
              <a:gd name="T91" fmla="*/ 65 h 3120"/>
              <a:gd name="T92" fmla="*/ 3454 w 3643"/>
              <a:gd name="T93" fmla="*/ 325 h 3120"/>
              <a:gd name="T94" fmla="*/ 3485 w 3643"/>
              <a:gd name="T95" fmla="*/ 585 h 3120"/>
              <a:gd name="T96" fmla="*/ 3423 w 3643"/>
              <a:gd name="T97" fmla="*/ 910 h 3120"/>
              <a:gd name="T98" fmla="*/ 3329 w 3643"/>
              <a:gd name="T99" fmla="*/ 877 h 3120"/>
              <a:gd name="T100" fmla="*/ 3171 w 3643"/>
              <a:gd name="T101" fmla="*/ 1072 h 3120"/>
              <a:gd name="T102" fmla="*/ 3296 w 3643"/>
              <a:gd name="T103" fmla="*/ 1266 h 3120"/>
              <a:gd name="T104" fmla="*/ 3485 w 3643"/>
              <a:gd name="T105" fmla="*/ 1170 h 3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643" h="3120">
                <a:moveTo>
                  <a:pt x="3485" y="1170"/>
                </a:moveTo>
                <a:lnTo>
                  <a:pt x="3517" y="1203"/>
                </a:lnTo>
                <a:lnTo>
                  <a:pt x="3548" y="1203"/>
                </a:lnTo>
                <a:lnTo>
                  <a:pt x="3642" y="1234"/>
                </a:lnTo>
                <a:lnTo>
                  <a:pt x="3610" y="1300"/>
                </a:lnTo>
                <a:lnTo>
                  <a:pt x="3579" y="1364"/>
                </a:lnTo>
                <a:lnTo>
                  <a:pt x="3579" y="1397"/>
                </a:lnTo>
                <a:lnTo>
                  <a:pt x="3548" y="1462"/>
                </a:lnTo>
                <a:lnTo>
                  <a:pt x="3517" y="1527"/>
                </a:lnTo>
                <a:lnTo>
                  <a:pt x="3485" y="1592"/>
                </a:lnTo>
                <a:lnTo>
                  <a:pt x="3485" y="1624"/>
                </a:lnTo>
                <a:lnTo>
                  <a:pt x="3423" y="1689"/>
                </a:lnTo>
                <a:lnTo>
                  <a:pt x="3391" y="1689"/>
                </a:lnTo>
                <a:lnTo>
                  <a:pt x="3360" y="1722"/>
                </a:lnTo>
                <a:lnTo>
                  <a:pt x="3266" y="1787"/>
                </a:lnTo>
                <a:lnTo>
                  <a:pt x="3234" y="1787"/>
                </a:lnTo>
                <a:lnTo>
                  <a:pt x="3202" y="1819"/>
                </a:lnTo>
                <a:lnTo>
                  <a:pt x="3171" y="1852"/>
                </a:lnTo>
                <a:lnTo>
                  <a:pt x="3171" y="1884"/>
                </a:lnTo>
                <a:lnTo>
                  <a:pt x="3140" y="1949"/>
                </a:lnTo>
                <a:lnTo>
                  <a:pt x="3108" y="2047"/>
                </a:lnTo>
                <a:lnTo>
                  <a:pt x="3015" y="2177"/>
                </a:lnTo>
                <a:lnTo>
                  <a:pt x="2983" y="2274"/>
                </a:lnTo>
                <a:lnTo>
                  <a:pt x="2951" y="2307"/>
                </a:lnTo>
                <a:lnTo>
                  <a:pt x="2795" y="2404"/>
                </a:lnTo>
                <a:lnTo>
                  <a:pt x="2732" y="2469"/>
                </a:lnTo>
                <a:lnTo>
                  <a:pt x="2669" y="2534"/>
                </a:lnTo>
                <a:lnTo>
                  <a:pt x="2605" y="2567"/>
                </a:lnTo>
                <a:lnTo>
                  <a:pt x="2512" y="2663"/>
                </a:lnTo>
                <a:lnTo>
                  <a:pt x="2418" y="2728"/>
                </a:lnTo>
                <a:lnTo>
                  <a:pt x="2324" y="2793"/>
                </a:lnTo>
                <a:lnTo>
                  <a:pt x="2292" y="2827"/>
                </a:lnTo>
                <a:lnTo>
                  <a:pt x="2230" y="2859"/>
                </a:lnTo>
                <a:lnTo>
                  <a:pt x="2197" y="2891"/>
                </a:lnTo>
                <a:lnTo>
                  <a:pt x="2135" y="2891"/>
                </a:lnTo>
                <a:lnTo>
                  <a:pt x="2103" y="2891"/>
                </a:lnTo>
                <a:lnTo>
                  <a:pt x="2042" y="2891"/>
                </a:lnTo>
                <a:lnTo>
                  <a:pt x="1979" y="2891"/>
                </a:lnTo>
                <a:lnTo>
                  <a:pt x="1946" y="2891"/>
                </a:lnTo>
                <a:lnTo>
                  <a:pt x="1915" y="2891"/>
                </a:lnTo>
                <a:lnTo>
                  <a:pt x="1915" y="2923"/>
                </a:lnTo>
                <a:lnTo>
                  <a:pt x="1883" y="2956"/>
                </a:lnTo>
                <a:lnTo>
                  <a:pt x="1821" y="2923"/>
                </a:lnTo>
                <a:lnTo>
                  <a:pt x="1790" y="2923"/>
                </a:lnTo>
                <a:lnTo>
                  <a:pt x="1728" y="2956"/>
                </a:lnTo>
                <a:lnTo>
                  <a:pt x="1728" y="2988"/>
                </a:lnTo>
                <a:lnTo>
                  <a:pt x="1664" y="2988"/>
                </a:lnTo>
                <a:lnTo>
                  <a:pt x="1569" y="2956"/>
                </a:lnTo>
                <a:lnTo>
                  <a:pt x="1507" y="2956"/>
                </a:lnTo>
                <a:lnTo>
                  <a:pt x="1476" y="2956"/>
                </a:lnTo>
                <a:lnTo>
                  <a:pt x="1381" y="2988"/>
                </a:lnTo>
                <a:lnTo>
                  <a:pt x="1320" y="2956"/>
                </a:lnTo>
                <a:lnTo>
                  <a:pt x="1287" y="2956"/>
                </a:lnTo>
                <a:lnTo>
                  <a:pt x="1225" y="2988"/>
                </a:lnTo>
                <a:lnTo>
                  <a:pt x="1193" y="2988"/>
                </a:lnTo>
                <a:lnTo>
                  <a:pt x="1130" y="3020"/>
                </a:lnTo>
                <a:lnTo>
                  <a:pt x="1068" y="3053"/>
                </a:lnTo>
                <a:lnTo>
                  <a:pt x="1005" y="3053"/>
                </a:lnTo>
                <a:lnTo>
                  <a:pt x="974" y="3053"/>
                </a:lnTo>
                <a:lnTo>
                  <a:pt x="942" y="3053"/>
                </a:lnTo>
                <a:lnTo>
                  <a:pt x="910" y="3053"/>
                </a:lnTo>
                <a:lnTo>
                  <a:pt x="878" y="3086"/>
                </a:lnTo>
                <a:lnTo>
                  <a:pt x="817" y="3086"/>
                </a:lnTo>
                <a:lnTo>
                  <a:pt x="785" y="3086"/>
                </a:lnTo>
                <a:lnTo>
                  <a:pt x="754" y="3119"/>
                </a:lnTo>
                <a:lnTo>
                  <a:pt x="723" y="3119"/>
                </a:lnTo>
                <a:lnTo>
                  <a:pt x="660" y="3119"/>
                </a:lnTo>
                <a:lnTo>
                  <a:pt x="628" y="3086"/>
                </a:lnTo>
                <a:lnTo>
                  <a:pt x="565" y="3053"/>
                </a:lnTo>
                <a:lnTo>
                  <a:pt x="534" y="3020"/>
                </a:lnTo>
                <a:lnTo>
                  <a:pt x="502" y="3020"/>
                </a:lnTo>
                <a:lnTo>
                  <a:pt x="471" y="3020"/>
                </a:lnTo>
                <a:lnTo>
                  <a:pt x="471" y="2988"/>
                </a:lnTo>
                <a:lnTo>
                  <a:pt x="471" y="2956"/>
                </a:lnTo>
                <a:lnTo>
                  <a:pt x="440" y="2956"/>
                </a:lnTo>
                <a:lnTo>
                  <a:pt x="409" y="2988"/>
                </a:lnTo>
                <a:lnTo>
                  <a:pt x="409" y="2956"/>
                </a:lnTo>
                <a:lnTo>
                  <a:pt x="376" y="2923"/>
                </a:lnTo>
                <a:lnTo>
                  <a:pt x="376" y="2859"/>
                </a:lnTo>
                <a:lnTo>
                  <a:pt x="376" y="2827"/>
                </a:lnTo>
                <a:lnTo>
                  <a:pt x="345" y="2760"/>
                </a:lnTo>
                <a:lnTo>
                  <a:pt x="315" y="2728"/>
                </a:lnTo>
                <a:lnTo>
                  <a:pt x="283" y="2663"/>
                </a:lnTo>
                <a:lnTo>
                  <a:pt x="283" y="2631"/>
                </a:lnTo>
                <a:lnTo>
                  <a:pt x="283" y="2599"/>
                </a:lnTo>
                <a:lnTo>
                  <a:pt x="283" y="2567"/>
                </a:lnTo>
                <a:lnTo>
                  <a:pt x="315" y="2534"/>
                </a:lnTo>
                <a:lnTo>
                  <a:pt x="345" y="2500"/>
                </a:lnTo>
                <a:lnTo>
                  <a:pt x="345" y="2437"/>
                </a:lnTo>
                <a:lnTo>
                  <a:pt x="345" y="2371"/>
                </a:lnTo>
                <a:lnTo>
                  <a:pt x="315" y="2307"/>
                </a:lnTo>
                <a:lnTo>
                  <a:pt x="251" y="2177"/>
                </a:lnTo>
                <a:lnTo>
                  <a:pt x="220" y="2144"/>
                </a:lnTo>
                <a:lnTo>
                  <a:pt x="188" y="2079"/>
                </a:lnTo>
                <a:lnTo>
                  <a:pt x="157" y="2047"/>
                </a:lnTo>
                <a:lnTo>
                  <a:pt x="94" y="1819"/>
                </a:lnTo>
                <a:lnTo>
                  <a:pt x="63" y="1754"/>
                </a:lnTo>
                <a:lnTo>
                  <a:pt x="32" y="1689"/>
                </a:lnTo>
                <a:lnTo>
                  <a:pt x="0" y="1657"/>
                </a:lnTo>
                <a:lnTo>
                  <a:pt x="0" y="1624"/>
                </a:lnTo>
                <a:lnTo>
                  <a:pt x="0" y="1592"/>
                </a:lnTo>
                <a:lnTo>
                  <a:pt x="0" y="1560"/>
                </a:lnTo>
                <a:lnTo>
                  <a:pt x="32" y="1494"/>
                </a:lnTo>
                <a:lnTo>
                  <a:pt x="63" y="1430"/>
                </a:lnTo>
                <a:lnTo>
                  <a:pt x="94" y="1430"/>
                </a:lnTo>
                <a:lnTo>
                  <a:pt x="125" y="1430"/>
                </a:lnTo>
                <a:lnTo>
                  <a:pt x="157" y="1462"/>
                </a:lnTo>
                <a:lnTo>
                  <a:pt x="157" y="1527"/>
                </a:lnTo>
                <a:lnTo>
                  <a:pt x="220" y="1592"/>
                </a:lnTo>
                <a:lnTo>
                  <a:pt x="251" y="1624"/>
                </a:lnTo>
                <a:lnTo>
                  <a:pt x="315" y="1624"/>
                </a:lnTo>
                <a:lnTo>
                  <a:pt x="409" y="1624"/>
                </a:lnTo>
                <a:lnTo>
                  <a:pt x="440" y="1624"/>
                </a:lnTo>
                <a:lnTo>
                  <a:pt x="471" y="1592"/>
                </a:lnTo>
                <a:lnTo>
                  <a:pt x="502" y="1624"/>
                </a:lnTo>
                <a:lnTo>
                  <a:pt x="534" y="1624"/>
                </a:lnTo>
                <a:lnTo>
                  <a:pt x="565" y="1624"/>
                </a:lnTo>
                <a:lnTo>
                  <a:pt x="596" y="1592"/>
                </a:lnTo>
                <a:lnTo>
                  <a:pt x="628" y="1560"/>
                </a:lnTo>
                <a:lnTo>
                  <a:pt x="660" y="1527"/>
                </a:lnTo>
                <a:lnTo>
                  <a:pt x="691" y="1527"/>
                </a:lnTo>
                <a:lnTo>
                  <a:pt x="754" y="1527"/>
                </a:lnTo>
                <a:lnTo>
                  <a:pt x="754" y="617"/>
                </a:lnTo>
                <a:lnTo>
                  <a:pt x="817" y="650"/>
                </a:lnTo>
                <a:lnTo>
                  <a:pt x="847" y="714"/>
                </a:lnTo>
                <a:lnTo>
                  <a:pt x="878" y="812"/>
                </a:lnTo>
                <a:lnTo>
                  <a:pt x="910" y="910"/>
                </a:lnTo>
                <a:lnTo>
                  <a:pt x="910" y="974"/>
                </a:lnTo>
                <a:lnTo>
                  <a:pt x="878" y="1040"/>
                </a:lnTo>
                <a:lnTo>
                  <a:pt x="910" y="1072"/>
                </a:lnTo>
                <a:lnTo>
                  <a:pt x="910" y="1104"/>
                </a:lnTo>
                <a:lnTo>
                  <a:pt x="942" y="1137"/>
                </a:lnTo>
                <a:lnTo>
                  <a:pt x="1005" y="1137"/>
                </a:lnTo>
                <a:lnTo>
                  <a:pt x="1068" y="1137"/>
                </a:lnTo>
                <a:lnTo>
                  <a:pt x="1130" y="1137"/>
                </a:lnTo>
                <a:lnTo>
                  <a:pt x="1161" y="1104"/>
                </a:lnTo>
                <a:lnTo>
                  <a:pt x="1193" y="1072"/>
                </a:lnTo>
                <a:lnTo>
                  <a:pt x="1225" y="1007"/>
                </a:lnTo>
                <a:lnTo>
                  <a:pt x="1287" y="943"/>
                </a:lnTo>
                <a:lnTo>
                  <a:pt x="1350" y="910"/>
                </a:lnTo>
                <a:lnTo>
                  <a:pt x="1381" y="877"/>
                </a:lnTo>
                <a:lnTo>
                  <a:pt x="1413" y="812"/>
                </a:lnTo>
                <a:lnTo>
                  <a:pt x="1445" y="812"/>
                </a:lnTo>
                <a:lnTo>
                  <a:pt x="1476" y="780"/>
                </a:lnTo>
                <a:lnTo>
                  <a:pt x="1507" y="812"/>
                </a:lnTo>
                <a:lnTo>
                  <a:pt x="1569" y="844"/>
                </a:lnTo>
                <a:lnTo>
                  <a:pt x="1601" y="844"/>
                </a:lnTo>
                <a:lnTo>
                  <a:pt x="1664" y="844"/>
                </a:lnTo>
                <a:lnTo>
                  <a:pt x="1728" y="812"/>
                </a:lnTo>
                <a:lnTo>
                  <a:pt x="1790" y="812"/>
                </a:lnTo>
                <a:lnTo>
                  <a:pt x="1852" y="844"/>
                </a:lnTo>
                <a:lnTo>
                  <a:pt x="1915" y="844"/>
                </a:lnTo>
                <a:lnTo>
                  <a:pt x="1979" y="812"/>
                </a:lnTo>
                <a:lnTo>
                  <a:pt x="2010" y="780"/>
                </a:lnTo>
                <a:lnTo>
                  <a:pt x="2042" y="747"/>
                </a:lnTo>
                <a:lnTo>
                  <a:pt x="2072" y="683"/>
                </a:lnTo>
                <a:lnTo>
                  <a:pt x="2103" y="650"/>
                </a:lnTo>
                <a:lnTo>
                  <a:pt x="2166" y="585"/>
                </a:lnTo>
                <a:lnTo>
                  <a:pt x="2261" y="520"/>
                </a:lnTo>
                <a:lnTo>
                  <a:pt x="2324" y="487"/>
                </a:lnTo>
                <a:lnTo>
                  <a:pt x="2355" y="456"/>
                </a:lnTo>
                <a:lnTo>
                  <a:pt x="2355" y="423"/>
                </a:lnTo>
                <a:lnTo>
                  <a:pt x="2355" y="357"/>
                </a:lnTo>
                <a:lnTo>
                  <a:pt x="2355" y="325"/>
                </a:lnTo>
                <a:lnTo>
                  <a:pt x="2418" y="292"/>
                </a:lnTo>
                <a:lnTo>
                  <a:pt x="2449" y="292"/>
                </a:lnTo>
                <a:lnTo>
                  <a:pt x="2481" y="260"/>
                </a:lnTo>
                <a:lnTo>
                  <a:pt x="2481" y="227"/>
                </a:lnTo>
                <a:lnTo>
                  <a:pt x="2544" y="196"/>
                </a:lnTo>
                <a:lnTo>
                  <a:pt x="2605" y="163"/>
                </a:lnTo>
                <a:lnTo>
                  <a:pt x="2638" y="97"/>
                </a:lnTo>
                <a:lnTo>
                  <a:pt x="2669" y="65"/>
                </a:lnTo>
                <a:lnTo>
                  <a:pt x="2700" y="65"/>
                </a:lnTo>
                <a:lnTo>
                  <a:pt x="2795" y="33"/>
                </a:lnTo>
                <a:lnTo>
                  <a:pt x="2826" y="0"/>
                </a:lnTo>
                <a:lnTo>
                  <a:pt x="2857" y="0"/>
                </a:lnTo>
                <a:lnTo>
                  <a:pt x="2920" y="0"/>
                </a:lnTo>
                <a:lnTo>
                  <a:pt x="3015" y="33"/>
                </a:lnTo>
                <a:lnTo>
                  <a:pt x="3140" y="33"/>
                </a:lnTo>
                <a:lnTo>
                  <a:pt x="3171" y="33"/>
                </a:lnTo>
                <a:lnTo>
                  <a:pt x="3202" y="65"/>
                </a:lnTo>
                <a:lnTo>
                  <a:pt x="3234" y="65"/>
                </a:lnTo>
                <a:lnTo>
                  <a:pt x="3329" y="65"/>
                </a:lnTo>
                <a:lnTo>
                  <a:pt x="3391" y="65"/>
                </a:lnTo>
                <a:lnTo>
                  <a:pt x="3423" y="130"/>
                </a:lnTo>
                <a:lnTo>
                  <a:pt x="3454" y="227"/>
                </a:lnTo>
                <a:lnTo>
                  <a:pt x="3454" y="292"/>
                </a:lnTo>
                <a:lnTo>
                  <a:pt x="3454" y="325"/>
                </a:lnTo>
                <a:lnTo>
                  <a:pt x="3454" y="357"/>
                </a:lnTo>
                <a:lnTo>
                  <a:pt x="3485" y="456"/>
                </a:lnTo>
                <a:lnTo>
                  <a:pt x="3485" y="520"/>
                </a:lnTo>
                <a:lnTo>
                  <a:pt x="3485" y="585"/>
                </a:lnTo>
                <a:lnTo>
                  <a:pt x="3454" y="747"/>
                </a:lnTo>
                <a:lnTo>
                  <a:pt x="3454" y="910"/>
                </a:lnTo>
                <a:lnTo>
                  <a:pt x="3454" y="943"/>
                </a:lnTo>
                <a:lnTo>
                  <a:pt x="3423" y="910"/>
                </a:lnTo>
                <a:lnTo>
                  <a:pt x="3391" y="910"/>
                </a:lnTo>
                <a:lnTo>
                  <a:pt x="3391" y="844"/>
                </a:lnTo>
                <a:lnTo>
                  <a:pt x="3360" y="844"/>
                </a:lnTo>
                <a:lnTo>
                  <a:pt x="3329" y="877"/>
                </a:lnTo>
                <a:lnTo>
                  <a:pt x="3296" y="910"/>
                </a:lnTo>
                <a:lnTo>
                  <a:pt x="3234" y="943"/>
                </a:lnTo>
                <a:lnTo>
                  <a:pt x="3202" y="974"/>
                </a:lnTo>
                <a:lnTo>
                  <a:pt x="3171" y="1072"/>
                </a:lnTo>
                <a:lnTo>
                  <a:pt x="3202" y="1104"/>
                </a:lnTo>
                <a:lnTo>
                  <a:pt x="3202" y="1170"/>
                </a:lnTo>
                <a:lnTo>
                  <a:pt x="3266" y="1234"/>
                </a:lnTo>
                <a:lnTo>
                  <a:pt x="3296" y="1266"/>
                </a:lnTo>
                <a:lnTo>
                  <a:pt x="3329" y="1266"/>
                </a:lnTo>
                <a:lnTo>
                  <a:pt x="3360" y="1266"/>
                </a:lnTo>
                <a:lnTo>
                  <a:pt x="3391" y="1234"/>
                </a:lnTo>
                <a:lnTo>
                  <a:pt x="3485" y="117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16" name="Freeform 144"/>
          <p:cNvSpPr>
            <a:spLocks noChangeArrowheads="1"/>
          </p:cNvSpPr>
          <p:nvPr/>
        </p:nvSpPr>
        <p:spPr bwMode="auto">
          <a:xfrm>
            <a:off x="3943350" y="6619875"/>
            <a:ext cx="179388" cy="196850"/>
          </a:xfrm>
          <a:custGeom>
            <a:avLst/>
            <a:gdLst>
              <a:gd name="T0" fmla="*/ 377 w 504"/>
              <a:gd name="T1" fmla="*/ 0 h 552"/>
              <a:gd name="T2" fmla="*/ 313 w 504"/>
              <a:gd name="T3" fmla="*/ 64 h 552"/>
              <a:gd name="T4" fmla="*/ 252 w 504"/>
              <a:gd name="T5" fmla="*/ 97 h 552"/>
              <a:gd name="T6" fmla="*/ 220 w 504"/>
              <a:gd name="T7" fmla="*/ 97 h 552"/>
              <a:gd name="T8" fmla="*/ 158 w 504"/>
              <a:gd name="T9" fmla="*/ 162 h 552"/>
              <a:gd name="T10" fmla="*/ 126 w 504"/>
              <a:gd name="T11" fmla="*/ 162 h 552"/>
              <a:gd name="T12" fmla="*/ 126 w 504"/>
              <a:gd name="T13" fmla="*/ 194 h 552"/>
              <a:gd name="T14" fmla="*/ 94 w 504"/>
              <a:gd name="T15" fmla="*/ 227 h 552"/>
              <a:gd name="T16" fmla="*/ 63 w 504"/>
              <a:gd name="T17" fmla="*/ 259 h 552"/>
              <a:gd name="T18" fmla="*/ 32 w 504"/>
              <a:gd name="T19" fmla="*/ 292 h 552"/>
              <a:gd name="T20" fmla="*/ 0 w 504"/>
              <a:gd name="T21" fmla="*/ 324 h 552"/>
              <a:gd name="T22" fmla="*/ 0 w 504"/>
              <a:gd name="T23" fmla="*/ 357 h 552"/>
              <a:gd name="T24" fmla="*/ 32 w 504"/>
              <a:gd name="T25" fmla="*/ 389 h 552"/>
              <a:gd name="T26" fmla="*/ 63 w 504"/>
              <a:gd name="T27" fmla="*/ 454 h 552"/>
              <a:gd name="T28" fmla="*/ 126 w 504"/>
              <a:gd name="T29" fmla="*/ 519 h 552"/>
              <a:gd name="T30" fmla="*/ 158 w 504"/>
              <a:gd name="T31" fmla="*/ 519 h 552"/>
              <a:gd name="T32" fmla="*/ 189 w 504"/>
              <a:gd name="T33" fmla="*/ 551 h 552"/>
              <a:gd name="T34" fmla="*/ 189 w 504"/>
              <a:gd name="T35" fmla="*/ 519 h 552"/>
              <a:gd name="T36" fmla="*/ 220 w 504"/>
              <a:gd name="T37" fmla="*/ 487 h 552"/>
              <a:gd name="T38" fmla="*/ 252 w 504"/>
              <a:gd name="T39" fmla="*/ 487 h 552"/>
              <a:gd name="T40" fmla="*/ 313 w 504"/>
              <a:gd name="T41" fmla="*/ 454 h 552"/>
              <a:gd name="T42" fmla="*/ 346 w 504"/>
              <a:gd name="T43" fmla="*/ 422 h 552"/>
              <a:gd name="T44" fmla="*/ 409 w 504"/>
              <a:gd name="T45" fmla="*/ 389 h 552"/>
              <a:gd name="T46" fmla="*/ 441 w 504"/>
              <a:gd name="T47" fmla="*/ 357 h 552"/>
              <a:gd name="T48" fmla="*/ 503 w 504"/>
              <a:gd name="T49" fmla="*/ 324 h 552"/>
              <a:gd name="T50" fmla="*/ 503 w 504"/>
              <a:gd name="T51" fmla="*/ 292 h 552"/>
              <a:gd name="T52" fmla="*/ 503 w 504"/>
              <a:gd name="T53" fmla="*/ 259 h 552"/>
              <a:gd name="T54" fmla="*/ 472 w 504"/>
              <a:gd name="T55" fmla="*/ 227 h 552"/>
              <a:gd name="T56" fmla="*/ 441 w 504"/>
              <a:gd name="T57" fmla="*/ 162 h 552"/>
              <a:gd name="T58" fmla="*/ 409 w 504"/>
              <a:gd name="T59" fmla="*/ 97 h 552"/>
              <a:gd name="T60" fmla="*/ 377 w 504"/>
              <a:gd name="T61" fmla="*/ 0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04" h="552">
                <a:moveTo>
                  <a:pt x="377" y="0"/>
                </a:moveTo>
                <a:lnTo>
                  <a:pt x="313" y="64"/>
                </a:lnTo>
                <a:lnTo>
                  <a:pt x="252" y="97"/>
                </a:lnTo>
                <a:lnTo>
                  <a:pt x="220" y="97"/>
                </a:lnTo>
                <a:lnTo>
                  <a:pt x="158" y="162"/>
                </a:lnTo>
                <a:lnTo>
                  <a:pt x="126" y="162"/>
                </a:lnTo>
                <a:lnTo>
                  <a:pt x="126" y="194"/>
                </a:lnTo>
                <a:lnTo>
                  <a:pt x="94" y="227"/>
                </a:lnTo>
                <a:lnTo>
                  <a:pt x="63" y="259"/>
                </a:lnTo>
                <a:lnTo>
                  <a:pt x="32" y="292"/>
                </a:lnTo>
                <a:lnTo>
                  <a:pt x="0" y="324"/>
                </a:lnTo>
                <a:lnTo>
                  <a:pt x="0" y="357"/>
                </a:lnTo>
                <a:lnTo>
                  <a:pt x="32" y="389"/>
                </a:lnTo>
                <a:lnTo>
                  <a:pt x="63" y="454"/>
                </a:lnTo>
                <a:lnTo>
                  <a:pt x="126" y="519"/>
                </a:lnTo>
                <a:lnTo>
                  <a:pt x="158" y="519"/>
                </a:lnTo>
                <a:lnTo>
                  <a:pt x="189" y="551"/>
                </a:lnTo>
                <a:lnTo>
                  <a:pt x="189" y="519"/>
                </a:lnTo>
                <a:lnTo>
                  <a:pt x="220" y="487"/>
                </a:lnTo>
                <a:lnTo>
                  <a:pt x="252" y="487"/>
                </a:lnTo>
                <a:lnTo>
                  <a:pt x="313" y="454"/>
                </a:lnTo>
                <a:lnTo>
                  <a:pt x="346" y="422"/>
                </a:lnTo>
                <a:lnTo>
                  <a:pt x="409" y="389"/>
                </a:lnTo>
                <a:lnTo>
                  <a:pt x="441" y="357"/>
                </a:lnTo>
                <a:lnTo>
                  <a:pt x="503" y="324"/>
                </a:lnTo>
                <a:lnTo>
                  <a:pt x="503" y="292"/>
                </a:lnTo>
                <a:lnTo>
                  <a:pt x="503" y="259"/>
                </a:lnTo>
                <a:lnTo>
                  <a:pt x="472" y="227"/>
                </a:lnTo>
                <a:lnTo>
                  <a:pt x="441" y="162"/>
                </a:lnTo>
                <a:lnTo>
                  <a:pt x="409" y="97"/>
                </a:lnTo>
                <a:lnTo>
                  <a:pt x="377" y="0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17" name="Freeform 145"/>
          <p:cNvSpPr>
            <a:spLocks noChangeArrowheads="1"/>
          </p:cNvSpPr>
          <p:nvPr/>
        </p:nvSpPr>
        <p:spPr bwMode="auto">
          <a:xfrm>
            <a:off x="3943350" y="6619875"/>
            <a:ext cx="179388" cy="196850"/>
          </a:xfrm>
          <a:custGeom>
            <a:avLst/>
            <a:gdLst>
              <a:gd name="T0" fmla="*/ 377 w 504"/>
              <a:gd name="T1" fmla="*/ 0 h 552"/>
              <a:gd name="T2" fmla="*/ 313 w 504"/>
              <a:gd name="T3" fmla="*/ 64 h 552"/>
              <a:gd name="T4" fmla="*/ 252 w 504"/>
              <a:gd name="T5" fmla="*/ 97 h 552"/>
              <a:gd name="T6" fmla="*/ 220 w 504"/>
              <a:gd name="T7" fmla="*/ 97 h 552"/>
              <a:gd name="T8" fmla="*/ 158 w 504"/>
              <a:gd name="T9" fmla="*/ 162 h 552"/>
              <a:gd name="T10" fmla="*/ 126 w 504"/>
              <a:gd name="T11" fmla="*/ 162 h 552"/>
              <a:gd name="T12" fmla="*/ 126 w 504"/>
              <a:gd name="T13" fmla="*/ 194 h 552"/>
              <a:gd name="T14" fmla="*/ 94 w 504"/>
              <a:gd name="T15" fmla="*/ 227 h 552"/>
              <a:gd name="T16" fmla="*/ 63 w 504"/>
              <a:gd name="T17" fmla="*/ 259 h 552"/>
              <a:gd name="T18" fmla="*/ 32 w 504"/>
              <a:gd name="T19" fmla="*/ 292 h 552"/>
              <a:gd name="T20" fmla="*/ 0 w 504"/>
              <a:gd name="T21" fmla="*/ 324 h 552"/>
              <a:gd name="T22" fmla="*/ 0 w 504"/>
              <a:gd name="T23" fmla="*/ 357 h 552"/>
              <a:gd name="T24" fmla="*/ 32 w 504"/>
              <a:gd name="T25" fmla="*/ 389 h 552"/>
              <a:gd name="T26" fmla="*/ 63 w 504"/>
              <a:gd name="T27" fmla="*/ 454 h 552"/>
              <a:gd name="T28" fmla="*/ 126 w 504"/>
              <a:gd name="T29" fmla="*/ 519 h 552"/>
              <a:gd name="T30" fmla="*/ 158 w 504"/>
              <a:gd name="T31" fmla="*/ 519 h 552"/>
              <a:gd name="T32" fmla="*/ 189 w 504"/>
              <a:gd name="T33" fmla="*/ 551 h 552"/>
              <a:gd name="T34" fmla="*/ 189 w 504"/>
              <a:gd name="T35" fmla="*/ 519 h 552"/>
              <a:gd name="T36" fmla="*/ 220 w 504"/>
              <a:gd name="T37" fmla="*/ 487 h 552"/>
              <a:gd name="T38" fmla="*/ 252 w 504"/>
              <a:gd name="T39" fmla="*/ 487 h 552"/>
              <a:gd name="T40" fmla="*/ 313 w 504"/>
              <a:gd name="T41" fmla="*/ 454 h 552"/>
              <a:gd name="T42" fmla="*/ 346 w 504"/>
              <a:gd name="T43" fmla="*/ 422 h 552"/>
              <a:gd name="T44" fmla="*/ 409 w 504"/>
              <a:gd name="T45" fmla="*/ 389 h 552"/>
              <a:gd name="T46" fmla="*/ 441 w 504"/>
              <a:gd name="T47" fmla="*/ 357 h 552"/>
              <a:gd name="T48" fmla="*/ 503 w 504"/>
              <a:gd name="T49" fmla="*/ 324 h 552"/>
              <a:gd name="T50" fmla="*/ 503 w 504"/>
              <a:gd name="T51" fmla="*/ 292 h 552"/>
              <a:gd name="T52" fmla="*/ 503 w 504"/>
              <a:gd name="T53" fmla="*/ 259 h 552"/>
              <a:gd name="T54" fmla="*/ 472 w 504"/>
              <a:gd name="T55" fmla="*/ 227 h 552"/>
              <a:gd name="T56" fmla="*/ 441 w 504"/>
              <a:gd name="T57" fmla="*/ 162 h 552"/>
              <a:gd name="T58" fmla="*/ 409 w 504"/>
              <a:gd name="T59" fmla="*/ 97 h 552"/>
              <a:gd name="T60" fmla="*/ 377 w 504"/>
              <a:gd name="T61" fmla="*/ 0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04" h="552">
                <a:moveTo>
                  <a:pt x="377" y="0"/>
                </a:moveTo>
                <a:lnTo>
                  <a:pt x="313" y="64"/>
                </a:lnTo>
                <a:lnTo>
                  <a:pt x="252" y="97"/>
                </a:lnTo>
                <a:lnTo>
                  <a:pt x="220" y="97"/>
                </a:lnTo>
                <a:lnTo>
                  <a:pt x="158" y="162"/>
                </a:lnTo>
                <a:lnTo>
                  <a:pt x="126" y="162"/>
                </a:lnTo>
                <a:lnTo>
                  <a:pt x="126" y="194"/>
                </a:lnTo>
                <a:lnTo>
                  <a:pt x="94" y="227"/>
                </a:lnTo>
                <a:lnTo>
                  <a:pt x="63" y="259"/>
                </a:lnTo>
                <a:lnTo>
                  <a:pt x="32" y="292"/>
                </a:lnTo>
                <a:lnTo>
                  <a:pt x="0" y="324"/>
                </a:lnTo>
                <a:lnTo>
                  <a:pt x="0" y="357"/>
                </a:lnTo>
                <a:lnTo>
                  <a:pt x="32" y="389"/>
                </a:lnTo>
                <a:lnTo>
                  <a:pt x="63" y="454"/>
                </a:lnTo>
                <a:lnTo>
                  <a:pt x="126" y="519"/>
                </a:lnTo>
                <a:lnTo>
                  <a:pt x="158" y="519"/>
                </a:lnTo>
                <a:lnTo>
                  <a:pt x="189" y="551"/>
                </a:lnTo>
                <a:lnTo>
                  <a:pt x="189" y="519"/>
                </a:lnTo>
                <a:lnTo>
                  <a:pt x="220" y="487"/>
                </a:lnTo>
                <a:lnTo>
                  <a:pt x="252" y="487"/>
                </a:lnTo>
                <a:lnTo>
                  <a:pt x="313" y="454"/>
                </a:lnTo>
                <a:lnTo>
                  <a:pt x="346" y="422"/>
                </a:lnTo>
                <a:lnTo>
                  <a:pt x="409" y="389"/>
                </a:lnTo>
                <a:lnTo>
                  <a:pt x="441" y="357"/>
                </a:lnTo>
                <a:lnTo>
                  <a:pt x="503" y="324"/>
                </a:lnTo>
                <a:lnTo>
                  <a:pt x="503" y="292"/>
                </a:lnTo>
                <a:lnTo>
                  <a:pt x="503" y="259"/>
                </a:lnTo>
                <a:lnTo>
                  <a:pt x="472" y="227"/>
                </a:lnTo>
                <a:lnTo>
                  <a:pt x="441" y="162"/>
                </a:lnTo>
                <a:lnTo>
                  <a:pt x="409" y="97"/>
                </a:lnTo>
                <a:lnTo>
                  <a:pt x="377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18" name="Freeform 146"/>
          <p:cNvSpPr>
            <a:spLocks noChangeArrowheads="1"/>
          </p:cNvSpPr>
          <p:nvPr/>
        </p:nvSpPr>
        <p:spPr bwMode="auto">
          <a:xfrm>
            <a:off x="5389563" y="5099050"/>
            <a:ext cx="100013" cy="103188"/>
          </a:xfrm>
          <a:custGeom>
            <a:avLst/>
            <a:gdLst>
              <a:gd name="T0" fmla="*/ 283 w 284"/>
              <a:gd name="T1" fmla="*/ 228 h 293"/>
              <a:gd name="T2" fmla="*/ 283 w 284"/>
              <a:gd name="T3" fmla="*/ 195 h 293"/>
              <a:gd name="T4" fmla="*/ 252 w 284"/>
              <a:gd name="T5" fmla="*/ 228 h 293"/>
              <a:gd name="T6" fmla="*/ 252 w 284"/>
              <a:gd name="T7" fmla="*/ 260 h 293"/>
              <a:gd name="T8" fmla="*/ 283 w 284"/>
              <a:gd name="T9" fmla="*/ 260 h 293"/>
              <a:gd name="T10" fmla="*/ 283 w 284"/>
              <a:gd name="T11" fmla="*/ 228 h 293"/>
              <a:gd name="T12" fmla="*/ 159 w 284"/>
              <a:gd name="T13" fmla="*/ 260 h 293"/>
              <a:gd name="T14" fmla="*/ 127 w 284"/>
              <a:gd name="T15" fmla="*/ 228 h 293"/>
              <a:gd name="T16" fmla="*/ 127 w 284"/>
              <a:gd name="T17" fmla="*/ 260 h 293"/>
              <a:gd name="T18" fmla="*/ 127 w 284"/>
              <a:gd name="T19" fmla="*/ 292 h 293"/>
              <a:gd name="T20" fmla="*/ 159 w 284"/>
              <a:gd name="T21" fmla="*/ 292 h 293"/>
              <a:gd name="T22" fmla="*/ 159 w 284"/>
              <a:gd name="T23" fmla="*/ 260 h 293"/>
              <a:gd name="T24" fmla="*/ 64 w 284"/>
              <a:gd name="T25" fmla="*/ 0 h 293"/>
              <a:gd name="T26" fmla="*/ 32 w 284"/>
              <a:gd name="T27" fmla="*/ 0 h 293"/>
              <a:gd name="T28" fmla="*/ 32 w 284"/>
              <a:gd name="T29" fmla="*/ 33 h 293"/>
              <a:gd name="T30" fmla="*/ 0 w 284"/>
              <a:gd name="T31" fmla="*/ 65 h 293"/>
              <a:gd name="T32" fmla="*/ 0 w 284"/>
              <a:gd name="T33" fmla="*/ 97 h 293"/>
              <a:gd name="T34" fmla="*/ 0 w 284"/>
              <a:gd name="T35" fmla="*/ 130 h 293"/>
              <a:gd name="T36" fmla="*/ 32 w 284"/>
              <a:gd name="T37" fmla="*/ 130 h 293"/>
              <a:gd name="T38" fmla="*/ 64 w 284"/>
              <a:gd name="T39" fmla="*/ 130 h 293"/>
              <a:gd name="T40" fmla="*/ 95 w 284"/>
              <a:gd name="T41" fmla="*/ 97 h 293"/>
              <a:gd name="T42" fmla="*/ 95 w 284"/>
              <a:gd name="T43" fmla="*/ 65 h 293"/>
              <a:gd name="T44" fmla="*/ 95 w 284"/>
              <a:gd name="T45" fmla="*/ 33 h 293"/>
              <a:gd name="T46" fmla="*/ 64 w 284"/>
              <a:gd name="T47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84" h="293">
                <a:moveTo>
                  <a:pt x="283" y="228"/>
                </a:moveTo>
                <a:lnTo>
                  <a:pt x="283" y="195"/>
                </a:lnTo>
                <a:lnTo>
                  <a:pt x="252" y="228"/>
                </a:lnTo>
                <a:lnTo>
                  <a:pt x="252" y="260"/>
                </a:lnTo>
                <a:lnTo>
                  <a:pt x="283" y="260"/>
                </a:lnTo>
                <a:lnTo>
                  <a:pt x="283" y="228"/>
                </a:lnTo>
                <a:close/>
                <a:moveTo>
                  <a:pt x="159" y="260"/>
                </a:moveTo>
                <a:lnTo>
                  <a:pt x="127" y="228"/>
                </a:lnTo>
                <a:lnTo>
                  <a:pt x="127" y="260"/>
                </a:lnTo>
                <a:lnTo>
                  <a:pt x="127" y="292"/>
                </a:lnTo>
                <a:lnTo>
                  <a:pt x="159" y="292"/>
                </a:lnTo>
                <a:lnTo>
                  <a:pt x="159" y="260"/>
                </a:lnTo>
                <a:close/>
                <a:moveTo>
                  <a:pt x="64" y="0"/>
                </a:moveTo>
                <a:lnTo>
                  <a:pt x="32" y="0"/>
                </a:lnTo>
                <a:lnTo>
                  <a:pt x="32" y="33"/>
                </a:lnTo>
                <a:lnTo>
                  <a:pt x="0" y="65"/>
                </a:lnTo>
                <a:lnTo>
                  <a:pt x="0" y="97"/>
                </a:lnTo>
                <a:lnTo>
                  <a:pt x="0" y="130"/>
                </a:lnTo>
                <a:lnTo>
                  <a:pt x="32" y="130"/>
                </a:lnTo>
                <a:lnTo>
                  <a:pt x="64" y="130"/>
                </a:lnTo>
                <a:lnTo>
                  <a:pt x="95" y="97"/>
                </a:lnTo>
                <a:lnTo>
                  <a:pt x="95" y="65"/>
                </a:lnTo>
                <a:lnTo>
                  <a:pt x="95" y="33"/>
                </a:lnTo>
                <a:lnTo>
                  <a:pt x="64" y="0"/>
                </a:lnTo>
                <a:close/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19" name="Freeform 147"/>
          <p:cNvSpPr>
            <a:spLocks noChangeArrowheads="1"/>
          </p:cNvSpPr>
          <p:nvPr/>
        </p:nvSpPr>
        <p:spPr bwMode="auto">
          <a:xfrm>
            <a:off x="5480050" y="5168900"/>
            <a:ext cx="9525" cy="22225"/>
          </a:xfrm>
          <a:custGeom>
            <a:avLst/>
            <a:gdLst>
              <a:gd name="T0" fmla="*/ 31 w 32"/>
              <a:gd name="T1" fmla="*/ 33 h 66"/>
              <a:gd name="T2" fmla="*/ 31 w 32"/>
              <a:gd name="T3" fmla="*/ 0 h 66"/>
              <a:gd name="T4" fmla="*/ 0 w 32"/>
              <a:gd name="T5" fmla="*/ 33 h 66"/>
              <a:gd name="T6" fmla="*/ 0 w 32"/>
              <a:gd name="T7" fmla="*/ 65 h 66"/>
              <a:gd name="T8" fmla="*/ 31 w 32"/>
              <a:gd name="T9" fmla="*/ 65 h 66"/>
              <a:gd name="T10" fmla="*/ 31 w 32"/>
              <a:gd name="T11" fmla="*/ 33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" h="66">
                <a:moveTo>
                  <a:pt x="31" y="33"/>
                </a:moveTo>
                <a:lnTo>
                  <a:pt x="31" y="0"/>
                </a:lnTo>
                <a:lnTo>
                  <a:pt x="0" y="33"/>
                </a:lnTo>
                <a:lnTo>
                  <a:pt x="0" y="65"/>
                </a:lnTo>
                <a:lnTo>
                  <a:pt x="31" y="65"/>
                </a:lnTo>
                <a:lnTo>
                  <a:pt x="31" y="33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20" name="Freeform 148"/>
          <p:cNvSpPr>
            <a:spLocks noChangeArrowheads="1"/>
          </p:cNvSpPr>
          <p:nvPr/>
        </p:nvSpPr>
        <p:spPr bwMode="auto">
          <a:xfrm>
            <a:off x="5435600" y="5181600"/>
            <a:ext cx="9525" cy="22225"/>
          </a:xfrm>
          <a:custGeom>
            <a:avLst/>
            <a:gdLst>
              <a:gd name="T0" fmla="*/ 31 w 32"/>
              <a:gd name="T1" fmla="*/ 32 h 65"/>
              <a:gd name="T2" fmla="*/ 0 w 32"/>
              <a:gd name="T3" fmla="*/ 0 h 65"/>
              <a:gd name="T4" fmla="*/ 0 w 32"/>
              <a:gd name="T5" fmla="*/ 32 h 65"/>
              <a:gd name="T6" fmla="*/ 0 w 32"/>
              <a:gd name="T7" fmla="*/ 64 h 65"/>
              <a:gd name="T8" fmla="*/ 31 w 32"/>
              <a:gd name="T9" fmla="*/ 64 h 65"/>
              <a:gd name="T10" fmla="*/ 31 w 32"/>
              <a:gd name="T11" fmla="*/ 32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" h="65">
                <a:moveTo>
                  <a:pt x="31" y="32"/>
                </a:moveTo>
                <a:lnTo>
                  <a:pt x="0" y="0"/>
                </a:lnTo>
                <a:lnTo>
                  <a:pt x="0" y="32"/>
                </a:lnTo>
                <a:lnTo>
                  <a:pt x="0" y="64"/>
                </a:lnTo>
                <a:lnTo>
                  <a:pt x="31" y="64"/>
                </a:lnTo>
                <a:lnTo>
                  <a:pt x="31" y="32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21" name="Freeform 149"/>
          <p:cNvSpPr>
            <a:spLocks noChangeArrowheads="1"/>
          </p:cNvSpPr>
          <p:nvPr/>
        </p:nvSpPr>
        <p:spPr bwMode="auto">
          <a:xfrm>
            <a:off x="5389563" y="5099050"/>
            <a:ext cx="33338" cy="46038"/>
          </a:xfrm>
          <a:custGeom>
            <a:avLst/>
            <a:gdLst>
              <a:gd name="T0" fmla="*/ 64 w 96"/>
              <a:gd name="T1" fmla="*/ 0 h 131"/>
              <a:gd name="T2" fmla="*/ 32 w 96"/>
              <a:gd name="T3" fmla="*/ 0 h 131"/>
              <a:gd name="T4" fmla="*/ 32 w 96"/>
              <a:gd name="T5" fmla="*/ 33 h 131"/>
              <a:gd name="T6" fmla="*/ 0 w 96"/>
              <a:gd name="T7" fmla="*/ 65 h 131"/>
              <a:gd name="T8" fmla="*/ 0 w 96"/>
              <a:gd name="T9" fmla="*/ 97 h 131"/>
              <a:gd name="T10" fmla="*/ 0 w 96"/>
              <a:gd name="T11" fmla="*/ 130 h 131"/>
              <a:gd name="T12" fmla="*/ 32 w 96"/>
              <a:gd name="T13" fmla="*/ 130 h 131"/>
              <a:gd name="T14" fmla="*/ 64 w 96"/>
              <a:gd name="T15" fmla="*/ 130 h 131"/>
              <a:gd name="T16" fmla="*/ 95 w 96"/>
              <a:gd name="T17" fmla="*/ 97 h 131"/>
              <a:gd name="T18" fmla="*/ 95 w 96"/>
              <a:gd name="T19" fmla="*/ 65 h 131"/>
              <a:gd name="T20" fmla="*/ 95 w 96"/>
              <a:gd name="T21" fmla="*/ 33 h 131"/>
              <a:gd name="T22" fmla="*/ 64 w 96"/>
              <a:gd name="T23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6" h="131">
                <a:moveTo>
                  <a:pt x="64" y="0"/>
                </a:moveTo>
                <a:lnTo>
                  <a:pt x="32" y="0"/>
                </a:lnTo>
                <a:lnTo>
                  <a:pt x="32" y="33"/>
                </a:lnTo>
                <a:lnTo>
                  <a:pt x="0" y="65"/>
                </a:lnTo>
                <a:lnTo>
                  <a:pt x="0" y="97"/>
                </a:lnTo>
                <a:lnTo>
                  <a:pt x="0" y="130"/>
                </a:lnTo>
                <a:lnTo>
                  <a:pt x="32" y="130"/>
                </a:lnTo>
                <a:lnTo>
                  <a:pt x="64" y="130"/>
                </a:lnTo>
                <a:lnTo>
                  <a:pt x="95" y="97"/>
                </a:lnTo>
                <a:lnTo>
                  <a:pt x="95" y="65"/>
                </a:lnTo>
                <a:lnTo>
                  <a:pt x="95" y="33"/>
                </a:lnTo>
                <a:lnTo>
                  <a:pt x="64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22" name="Freeform 150"/>
          <p:cNvSpPr>
            <a:spLocks noChangeArrowheads="1"/>
          </p:cNvSpPr>
          <p:nvPr/>
        </p:nvSpPr>
        <p:spPr bwMode="auto">
          <a:xfrm>
            <a:off x="3943350" y="6619875"/>
            <a:ext cx="179388" cy="196850"/>
          </a:xfrm>
          <a:custGeom>
            <a:avLst/>
            <a:gdLst>
              <a:gd name="T0" fmla="*/ 377 w 504"/>
              <a:gd name="T1" fmla="*/ 0 h 552"/>
              <a:gd name="T2" fmla="*/ 313 w 504"/>
              <a:gd name="T3" fmla="*/ 64 h 552"/>
              <a:gd name="T4" fmla="*/ 252 w 504"/>
              <a:gd name="T5" fmla="*/ 97 h 552"/>
              <a:gd name="T6" fmla="*/ 220 w 504"/>
              <a:gd name="T7" fmla="*/ 97 h 552"/>
              <a:gd name="T8" fmla="*/ 158 w 504"/>
              <a:gd name="T9" fmla="*/ 162 h 552"/>
              <a:gd name="T10" fmla="*/ 126 w 504"/>
              <a:gd name="T11" fmla="*/ 162 h 552"/>
              <a:gd name="T12" fmla="*/ 126 w 504"/>
              <a:gd name="T13" fmla="*/ 194 h 552"/>
              <a:gd name="T14" fmla="*/ 94 w 504"/>
              <a:gd name="T15" fmla="*/ 227 h 552"/>
              <a:gd name="T16" fmla="*/ 63 w 504"/>
              <a:gd name="T17" fmla="*/ 259 h 552"/>
              <a:gd name="T18" fmla="*/ 32 w 504"/>
              <a:gd name="T19" fmla="*/ 292 h 552"/>
              <a:gd name="T20" fmla="*/ 0 w 504"/>
              <a:gd name="T21" fmla="*/ 324 h 552"/>
              <a:gd name="T22" fmla="*/ 0 w 504"/>
              <a:gd name="T23" fmla="*/ 357 h 552"/>
              <a:gd name="T24" fmla="*/ 32 w 504"/>
              <a:gd name="T25" fmla="*/ 389 h 552"/>
              <a:gd name="T26" fmla="*/ 63 w 504"/>
              <a:gd name="T27" fmla="*/ 454 h 552"/>
              <a:gd name="T28" fmla="*/ 126 w 504"/>
              <a:gd name="T29" fmla="*/ 519 h 552"/>
              <a:gd name="T30" fmla="*/ 158 w 504"/>
              <a:gd name="T31" fmla="*/ 519 h 552"/>
              <a:gd name="T32" fmla="*/ 189 w 504"/>
              <a:gd name="T33" fmla="*/ 551 h 552"/>
              <a:gd name="T34" fmla="*/ 189 w 504"/>
              <a:gd name="T35" fmla="*/ 519 h 552"/>
              <a:gd name="T36" fmla="*/ 220 w 504"/>
              <a:gd name="T37" fmla="*/ 487 h 552"/>
              <a:gd name="T38" fmla="*/ 252 w 504"/>
              <a:gd name="T39" fmla="*/ 487 h 552"/>
              <a:gd name="T40" fmla="*/ 313 w 504"/>
              <a:gd name="T41" fmla="*/ 454 h 552"/>
              <a:gd name="T42" fmla="*/ 346 w 504"/>
              <a:gd name="T43" fmla="*/ 422 h 552"/>
              <a:gd name="T44" fmla="*/ 409 w 504"/>
              <a:gd name="T45" fmla="*/ 389 h 552"/>
              <a:gd name="T46" fmla="*/ 441 w 504"/>
              <a:gd name="T47" fmla="*/ 357 h 552"/>
              <a:gd name="T48" fmla="*/ 503 w 504"/>
              <a:gd name="T49" fmla="*/ 324 h 552"/>
              <a:gd name="T50" fmla="*/ 503 w 504"/>
              <a:gd name="T51" fmla="*/ 292 h 552"/>
              <a:gd name="T52" fmla="*/ 503 w 504"/>
              <a:gd name="T53" fmla="*/ 259 h 552"/>
              <a:gd name="T54" fmla="*/ 472 w 504"/>
              <a:gd name="T55" fmla="*/ 227 h 552"/>
              <a:gd name="T56" fmla="*/ 441 w 504"/>
              <a:gd name="T57" fmla="*/ 162 h 552"/>
              <a:gd name="T58" fmla="*/ 409 w 504"/>
              <a:gd name="T59" fmla="*/ 97 h 552"/>
              <a:gd name="T60" fmla="*/ 377 w 504"/>
              <a:gd name="T61" fmla="*/ 0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04" h="552">
                <a:moveTo>
                  <a:pt x="377" y="0"/>
                </a:moveTo>
                <a:lnTo>
                  <a:pt x="313" y="64"/>
                </a:lnTo>
                <a:lnTo>
                  <a:pt x="252" y="97"/>
                </a:lnTo>
                <a:lnTo>
                  <a:pt x="220" y="97"/>
                </a:lnTo>
                <a:lnTo>
                  <a:pt x="158" y="162"/>
                </a:lnTo>
                <a:lnTo>
                  <a:pt x="126" y="162"/>
                </a:lnTo>
                <a:lnTo>
                  <a:pt x="126" y="194"/>
                </a:lnTo>
                <a:lnTo>
                  <a:pt x="94" y="227"/>
                </a:lnTo>
                <a:lnTo>
                  <a:pt x="63" y="259"/>
                </a:lnTo>
                <a:lnTo>
                  <a:pt x="32" y="292"/>
                </a:lnTo>
                <a:lnTo>
                  <a:pt x="0" y="324"/>
                </a:lnTo>
                <a:lnTo>
                  <a:pt x="0" y="357"/>
                </a:lnTo>
                <a:lnTo>
                  <a:pt x="32" y="389"/>
                </a:lnTo>
                <a:lnTo>
                  <a:pt x="63" y="454"/>
                </a:lnTo>
                <a:lnTo>
                  <a:pt x="126" y="519"/>
                </a:lnTo>
                <a:lnTo>
                  <a:pt x="158" y="519"/>
                </a:lnTo>
                <a:lnTo>
                  <a:pt x="189" y="551"/>
                </a:lnTo>
                <a:lnTo>
                  <a:pt x="189" y="519"/>
                </a:lnTo>
                <a:lnTo>
                  <a:pt x="220" y="487"/>
                </a:lnTo>
                <a:lnTo>
                  <a:pt x="252" y="487"/>
                </a:lnTo>
                <a:lnTo>
                  <a:pt x="313" y="454"/>
                </a:lnTo>
                <a:lnTo>
                  <a:pt x="346" y="422"/>
                </a:lnTo>
                <a:lnTo>
                  <a:pt x="409" y="389"/>
                </a:lnTo>
                <a:lnTo>
                  <a:pt x="441" y="357"/>
                </a:lnTo>
                <a:lnTo>
                  <a:pt x="503" y="324"/>
                </a:lnTo>
                <a:lnTo>
                  <a:pt x="503" y="292"/>
                </a:lnTo>
                <a:lnTo>
                  <a:pt x="503" y="259"/>
                </a:lnTo>
                <a:lnTo>
                  <a:pt x="472" y="227"/>
                </a:lnTo>
                <a:lnTo>
                  <a:pt x="441" y="162"/>
                </a:lnTo>
                <a:lnTo>
                  <a:pt x="409" y="97"/>
                </a:lnTo>
                <a:lnTo>
                  <a:pt x="377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23" name="Freeform 151"/>
          <p:cNvSpPr>
            <a:spLocks noChangeArrowheads="1"/>
          </p:cNvSpPr>
          <p:nvPr/>
        </p:nvSpPr>
        <p:spPr bwMode="auto">
          <a:xfrm>
            <a:off x="5321300" y="5192713"/>
            <a:ext cx="665163" cy="1249363"/>
          </a:xfrm>
          <a:custGeom>
            <a:avLst/>
            <a:gdLst>
              <a:gd name="T0" fmla="*/ 943 w 1853"/>
              <a:gd name="T1" fmla="*/ 3020 h 3476"/>
              <a:gd name="T2" fmla="*/ 723 w 1853"/>
              <a:gd name="T3" fmla="*/ 3346 h 3476"/>
              <a:gd name="T4" fmla="*/ 597 w 1853"/>
              <a:gd name="T5" fmla="*/ 3410 h 3476"/>
              <a:gd name="T6" fmla="*/ 408 w 1853"/>
              <a:gd name="T7" fmla="*/ 3443 h 3476"/>
              <a:gd name="T8" fmla="*/ 283 w 1853"/>
              <a:gd name="T9" fmla="*/ 3475 h 3476"/>
              <a:gd name="T10" fmla="*/ 188 w 1853"/>
              <a:gd name="T11" fmla="*/ 3410 h 3476"/>
              <a:gd name="T12" fmla="*/ 125 w 1853"/>
              <a:gd name="T13" fmla="*/ 3313 h 3476"/>
              <a:gd name="T14" fmla="*/ 63 w 1853"/>
              <a:gd name="T15" fmla="*/ 3215 h 3476"/>
              <a:gd name="T16" fmla="*/ 32 w 1853"/>
              <a:gd name="T17" fmla="*/ 3117 h 3476"/>
              <a:gd name="T18" fmla="*/ 63 w 1853"/>
              <a:gd name="T19" fmla="*/ 2859 h 3476"/>
              <a:gd name="T20" fmla="*/ 32 w 1853"/>
              <a:gd name="T21" fmla="*/ 2695 h 3476"/>
              <a:gd name="T22" fmla="*/ 0 w 1853"/>
              <a:gd name="T23" fmla="*/ 2534 h 3476"/>
              <a:gd name="T24" fmla="*/ 0 w 1853"/>
              <a:gd name="T25" fmla="*/ 2436 h 3476"/>
              <a:gd name="T26" fmla="*/ 125 w 1853"/>
              <a:gd name="T27" fmla="*/ 2307 h 3476"/>
              <a:gd name="T28" fmla="*/ 220 w 1853"/>
              <a:gd name="T29" fmla="*/ 2176 h 3476"/>
              <a:gd name="T30" fmla="*/ 315 w 1853"/>
              <a:gd name="T31" fmla="*/ 2015 h 3476"/>
              <a:gd name="T32" fmla="*/ 346 w 1853"/>
              <a:gd name="T33" fmla="*/ 1850 h 3476"/>
              <a:gd name="T34" fmla="*/ 315 w 1853"/>
              <a:gd name="T35" fmla="*/ 1656 h 3476"/>
              <a:gd name="T36" fmla="*/ 315 w 1853"/>
              <a:gd name="T37" fmla="*/ 1462 h 3476"/>
              <a:gd name="T38" fmla="*/ 315 w 1853"/>
              <a:gd name="T39" fmla="*/ 1267 h 3476"/>
              <a:gd name="T40" fmla="*/ 408 w 1853"/>
              <a:gd name="T41" fmla="*/ 1072 h 3476"/>
              <a:gd name="T42" fmla="*/ 440 w 1853"/>
              <a:gd name="T43" fmla="*/ 974 h 3476"/>
              <a:gd name="T44" fmla="*/ 534 w 1853"/>
              <a:gd name="T45" fmla="*/ 1007 h 3476"/>
              <a:gd name="T46" fmla="*/ 597 w 1853"/>
              <a:gd name="T47" fmla="*/ 942 h 3476"/>
              <a:gd name="T48" fmla="*/ 691 w 1853"/>
              <a:gd name="T49" fmla="*/ 942 h 3476"/>
              <a:gd name="T50" fmla="*/ 754 w 1853"/>
              <a:gd name="T51" fmla="*/ 909 h 3476"/>
              <a:gd name="T52" fmla="*/ 848 w 1853"/>
              <a:gd name="T53" fmla="*/ 974 h 3476"/>
              <a:gd name="T54" fmla="*/ 878 w 1853"/>
              <a:gd name="T55" fmla="*/ 876 h 3476"/>
              <a:gd name="T56" fmla="*/ 943 w 1853"/>
              <a:gd name="T57" fmla="*/ 812 h 3476"/>
              <a:gd name="T58" fmla="*/ 1037 w 1853"/>
              <a:gd name="T59" fmla="*/ 812 h 3476"/>
              <a:gd name="T60" fmla="*/ 1068 w 1853"/>
              <a:gd name="T61" fmla="*/ 780 h 3476"/>
              <a:gd name="T62" fmla="*/ 1098 w 1853"/>
              <a:gd name="T63" fmla="*/ 682 h 3476"/>
              <a:gd name="T64" fmla="*/ 1161 w 1853"/>
              <a:gd name="T65" fmla="*/ 649 h 3476"/>
              <a:gd name="T66" fmla="*/ 1193 w 1853"/>
              <a:gd name="T67" fmla="*/ 682 h 3476"/>
              <a:gd name="T68" fmla="*/ 1193 w 1853"/>
              <a:gd name="T69" fmla="*/ 584 h 3476"/>
              <a:gd name="T70" fmla="*/ 1288 w 1853"/>
              <a:gd name="T71" fmla="*/ 520 h 3476"/>
              <a:gd name="T72" fmla="*/ 1288 w 1853"/>
              <a:gd name="T73" fmla="*/ 357 h 3476"/>
              <a:gd name="T74" fmla="*/ 1320 w 1853"/>
              <a:gd name="T75" fmla="*/ 292 h 3476"/>
              <a:gd name="T76" fmla="*/ 1381 w 1853"/>
              <a:gd name="T77" fmla="*/ 357 h 3476"/>
              <a:gd name="T78" fmla="*/ 1445 w 1853"/>
              <a:gd name="T79" fmla="*/ 292 h 3476"/>
              <a:gd name="T80" fmla="*/ 1507 w 1853"/>
              <a:gd name="T81" fmla="*/ 292 h 3476"/>
              <a:gd name="T82" fmla="*/ 1539 w 1853"/>
              <a:gd name="T83" fmla="*/ 162 h 3476"/>
              <a:gd name="T84" fmla="*/ 1570 w 1853"/>
              <a:gd name="T85" fmla="*/ 32 h 3476"/>
              <a:gd name="T86" fmla="*/ 1664 w 1853"/>
              <a:gd name="T87" fmla="*/ 0 h 3476"/>
              <a:gd name="T88" fmla="*/ 1728 w 1853"/>
              <a:gd name="T89" fmla="*/ 97 h 3476"/>
              <a:gd name="T90" fmla="*/ 1759 w 1853"/>
              <a:gd name="T91" fmla="*/ 195 h 3476"/>
              <a:gd name="T92" fmla="*/ 1822 w 1853"/>
              <a:gd name="T93" fmla="*/ 357 h 3476"/>
              <a:gd name="T94" fmla="*/ 1822 w 1853"/>
              <a:gd name="T95" fmla="*/ 520 h 3476"/>
              <a:gd name="T96" fmla="*/ 1852 w 1853"/>
              <a:gd name="T97" fmla="*/ 714 h 3476"/>
              <a:gd name="T98" fmla="*/ 1852 w 1853"/>
              <a:gd name="T99" fmla="*/ 909 h 3476"/>
              <a:gd name="T100" fmla="*/ 1790 w 1853"/>
              <a:gd name="T101" fmla="*/ 1007 h 3476"/>
              <a:gd name="T102" fmla="*/ 1728 w 1853"/>
              <a:gd name="T103" fmla="*/ 909 h 3476"/>
              <a:gd name="T104" fmla="*/ 1664 w 1853"/>
              <a:gd name="T105" fmla="*/ 942 h 3476"/>
              <a:gd name="T106" fmla="*/ 1633 w 1853"/>
              <a:gd name="T107" fmla="*/ 1202 h 3476"/>
              <a:gd name="T108" fmla="*/ 1570 w 1853"/>
              <a:gd name="T109" fmla="*/ 1299 h 3476"/>
              <a:gd name="T110" fmla="*/ 1570 w 1853"/>
              <a:gd name="T111" fmla="*/ 1428 h 3476"/>
              <a:gd name="T112" fmla="*/ 1476 w 1853"/>
              <a:gd name="T113" fmla="*/ 1592 h 3476"/>
              <a:gd name="T114" fmla="*/ 1412 w 1853"/>
              <a:gd name="T115" fmla="*/ 1721 h 3476"/>
              <a:gd name="T116" fmla="*/ 1320 w 1853"/>
              <a:gd name="T117" fmla="*/ 2015 h 3476"/>
              <a:gd name="T118" fmla="*/ 1225 w 1853"/>
              <a:gd name="T119" fmla="*/ 2274 h 3476"/>
              <a:gd name="T120" fmla="*/ 1130 w 1853"/>
              <a:gd name="T121" fmla="*/ 2566 h 3476"/>
              <a:gd name="T122" fmla="*/ 1005 w 1853"/>
              <a:gd name="T123" fmla="*/ 2859 h 3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53" h="3476">
                <a:moveTo>
                  <a:pt x="1005" y="2859"/>
                </a:moveTo>
                <a:lnTo>
                  <a:pt x="974" y="2955"/>
                </a:lnTo>
                <a:lnTo>
                  <a:pt x="943" y="3020"/>
                </a:lnTo>
                <a:lnTo>
                  <a:pt x="878" y="3150"/>
                </a:lnTo>
                <a:lnTo>
                  <a:pt x="785" y="3313"/>
                </a:lnTo>
                <a:lnTo>
                  <a:pt x="723" y="3346"/>
                </a:lnTo>
                <a:lnTo>
                  <a:pt x="691" y="3377"/>
                </a:lnTo>
                <a:lnTo>
                  <a:pt x="628" y="3410"/>
                </a:lnTo>
                <a:lnTo>
                  <a:pt x="597" y="3410"/>
                </a:lnTo>
                <a:lnTo>
                  <a:pt x="534" y="3410"/>
                </a:lnTo>
                <a:lnTo>
                  <a:pt x="471" y="3410"/>
                </a:lnTo>
                <a:lnTo>
                  <a:pt x="408" y="3443"/>
                </a:lnTo>
                <a:lnTo>
                  <a:pt x="376" y="3475"/>
                </a:lnTo>
                <a:lnTo>
                  <a:pt x="346" y="3475"/>
                </a:lnTo>
                <a:lnTo>
                  <a:pt x="283" y="3475"/>
                </a:lnTo>
                <a:lnTo>
                  <a:pt x="251" y="3475"/>
                </a:lnTo>
                <a:lnTo>
                  <a:pt x="220" y="3410"/>
                </a:lnTo>
                <a:lnTo>
                  <a:pt x="188" y="3410"/>
                </a:lnTo>
                <a:lnTo>
                  <a:pt x="157" y="3377"/>
                </a:lnTo>
                <a:lnTo>
                  <a:pt x="125" y="3346"/>
                </a:lnTo>
                <a:lnTo>
                  <a:pt x="125" y="3313"/>
                </a:lnTo>
                <a:lnTo>
                  <a:pt x="94" y="3280"/>
                </a:lnTo>
                <a:lnTo>
                  <a:pt x="63" y="3247"/>
                </a:lnTo>
                <a:lnTo>
                  <a:pt x="63" y="3215"/>
                </a:lnTo>
                <a:lnTo>
                  <a:pt x="63" y="3183"/>
                </a:lnTo>
                <a:lnTo>
                  <a:pt x="63" y="3150"/>
                </a:lnTo>
                <a:lnTo>
                  <a:pt x="32" y="3117"/>
                </a:lnTo>
                <a:lnTo>
                  <a:pt x="32" y="3086"/>
                </a:lnTo>
                <a:lnTo>
                  <a:pt x="32" y="3053"/>
                </a:lnTo>
                <a:lnTo>
                  <a:pt x="63" y="2859"/>
                </a:lnTo>
                <a:lnTo>
                  <a:pt x="63" y="2794"/>
                </a:lnTo>
                <a:lnTo>
                  <a:pt x="32" y="2760"/>
                </a:lnTo>
                <a:lnTo>
                  <a:pt x="32" y="2695"/>
                </a:lnTo>
                <a:lnTo>
                  <a:pt x="0" y="2663"/>
                </a:lnTo>
                <a:lnTo>
                  <a:pt x="0" y="2566"/>
                </a:lnTo>
                <a:lnTo>
                  <a:pt x="0" y="2534"/>
                </a:lnTo>
                <a:lnTo>
                  <a:pt x="0" y="2500"/>
                </a:lnTo>
                <a:lnTo>
                  <a:pt x="0" y="2468"/>
                </a:lnTo>
                <a:lnTo>
                  <a:pt x="0" y="2436"/>
                </a:lnTo>
                <a:lnTo>
                  <a:pt x="63" y="2403"/>
                </a:lnTo>
                <a:lnTo>
                  <a:pt x="94" y="2339"/>
                </a:lnTo>
                <a:lnTo>
                  <a:pt x="125" y="2307"/>
                </a:lnTo>
                <a:lnTo>
                  <a:pt x="157" y="2274"/>
                </a:lnTo>
                <a:lnTo>
                  <a:pt x="188" y="2208"/>
                </a:lnTo>
                <a:lnTo>
                  <a:pt x="220" y="2176"/>
                </a:lnTo>
                <a:lnTo>
                  <a:pt x="251" y="2143"/>
                </a:lnTo>
                <a:lnTo>
                  <a:pt x="283" y="2047"/>
                </a:lnTo>
                <a:lnTo>
                  <a:pt x="315" y="2015"/>
                </a:lnTo>
                <a:lnTo>
                  <a:pt x="315" y="1980"/>
                </a:lnTo>
                <a:lnTo>
                  <a:pt x="315" y="1948"/>
                </a:lnTo>
                <a:lnTo>
                  <a:pt x="346" y="1850"/>
                </a:lnTo>
                <a:lnTo>
                  <a:pt x="315" y="1755"/>
                </a:lnTo>
                <a:lnTo>
                  <a:pt x="315" y="1721"/>
                </a:lnTo>
                <a:lnTo>
                  <a:pt x="315" y="1656"/>
                </a:lnTo>
                <a:lnTo>
                  <a:pt x="315" y="1559"/>
                </a:lnTo>
                <a:lnTo>
                  <a:pt x="315" y="1494"/>
                </a:lnTo>
                <a:lnTo>
                  <a:pt x="315" y="1462"/>
                </a:lnTo>
                <a:lnTo>
                  <a:pt x="315" y="1363"/>
                </a:lnTo>
                <a:lnTo>
                  <a:pt x="315" y="1332"/>
                </a:lnTo>
                <a:lnTo>
                  <a:pt x="315" y="1267"/>
                </a:lnTo>
                <a:lnTo>
                  <a:pt x="346" y="1169"/>
                </a:lnTo>
                <a:lnTo>
                  <a:pt x="376" y="1136"/>
                </a:lnTo>
                <a:lnTo>
                  <a:pt x="408" y="1072"/>
                </a:lnTo>
                <a:lnTo>
                  <a:pt x="408" y="1040"/>
                </a:lnTo>
                <a:lnTo>
                  <a:pt x="408" y="1007"/>
                </a:lnTo>
                <a:lnTo>
                  <a:pt x="440" y="974"/>
                </a:lnTo>
                <a:lnTo>
                  <a:pt x="440" y="1007"/>
                </a:lnTo>
                <a:lnTo>
                  <a:pt x="471" y="1007"/>
                </a:lnTo>
                <a:lnTo>
                  <a:pt x="534" y="1007"/>
                </a:lnTo>
                <a:lnTo>
                  <a:pt x="565" y="974"/>
                </a:lnTo>
                <a:lnTo>
                  <a:pt x="565" y="942"/>
                </a:lnTo>
                <a:lnTo>
                  <a:pt x="597" y="942"/>
                </a:lnTo>
                <a:lnTo>
                  <a:pt x="628" y="974"/>
                </a:lnTo>
                <a:lnTo>
                  <a:pt x="660" y="942"/>
                </a:lnTo>
                <a:lnTo>
                  <a:pt x="691" y="942"/>
                </a:lnTo>
                <a:lnTo>
                  <a:pt x="723" y="942"/>
                </a:lnTo>
                <a:lnTo>
                  <a:pt x="723" y="909"/>
                </a:lnTo>
                <a:lnTo>
                  <a:pt x="754" y="909"/>
                </a:lnTo>
                <a:lnTo>
                  <a:pt x="817" y="909"/>
                </a:lnTo>
                <a:lnTo>
                  <a:pt x="817" y="942"/>
                </a:lnTo>
                <a:lnTo>
                  <a:pt x="848" y="974"/>
                </a:lnTo>
                <a:lnTo>
                  <a:pt x="848" y="942"/>
                </a:lnTo>
                <a:lnTo>
                  <a:pt x="848" y="909"/>
                </a:lnTo>
                <a:lnTo>
                  <a:pt x="878" y="876"/>
                </a:lnTo>
                <a:lnTo>
                  <a:pt x="878" y="843"/>
                </a:lnTo>
                <a:lnTo>
                  <a:pt x="910" y="843"/>
                </a:lnTo>
                <a:lnTo>
                  <a:pt x="943" y="812"/>
                </a:lnTo>
                <a:lnTo>
                  <a:pt x="974" y="780"/>
                </a:lnTo>
                <a:lnTo>
                  <a:pt x="1005" y="780"/>
                </a:lnTo>
                <a:lnTo>
                  <a:pt x="1037" y="812"/>
                </a:lnTo>
                <a:lnTo>
                  <a:pt x="1068" y="843"/>
                </a:lnTo>
                <a:lnTo>
                  <a:pt x="1068" y="812"/>
                </a:lnTo>
                <a:lnTo>
                  <a:pt x="1068" y="780"/>
                </a:lnTo>
                <a:lnTo>
                  <a:pt x="1068" y="747"/>
                </a:lnTo>
                <a:lnTo>
                  <a:pt x="1068" y="714"/>
                </a:lnTo>
                <a:lnTo>
                  <a:pt x="1098" y="682"/>
                </a:lnTo>
                <a:lnTo>
                  <a:pt x="1130" y="649"/>
                </a:lnTo>
                <a:lnTo>
                  <a:pt x="1161" y="617"/>
                </a:lnTo>
                <a:lnTo>
                  <a:pt x="1161" y="649"/>
                </a:lnTo>
                <a:lnTo>
                  <a:pt x="1130" y="714"/>
                </a:lnTo>
                <a:lnTo>
                  <a:pt x="1161" y="714"/>
                </a:lnTo>
                <a:lnTo>
                  <a:pt x="1193" y="682"/>
                </a:lnTo>
                <a:lnTo>
                  <a:pt x="1193" y="649"/>
                </a:lnTo>
                <a:lnTo>
                  <a:pt x="1225" y="617"/>
                </a:lnTo>
                <a:lnTo>
                  <a:pt x="1193" y="584"/>
                </a:lnTo>
                <a:lnTo>
                  <a:pt x="1225" y="552"/>
                </a:lnTo>
                <a:lnTo>
                  <a:pt x="1256" y="520"/>
                </a:lnTo>
                <a:lnTo>
                  <a:pt x="1288" y="520"/>
                </a:lnTo>
                <a:lnTo>
                  <a:pt x="1288" y="488"/>
                </a:lnTo>
                <a:lnTo>
                  <a:pt x="1288" y="389"/>
                </a:lnTo>
                <a:lnTo>
                  <a:pt x="1288" y="357"/>
                </a:lnTo>
                <a:lnTo>
                  <a:pt x="1288" y="324"/>
                </a:lnTo>
                <a:lnTo>
                  <a:pt x="1320" y="324"/>
                </a:lnTo>
                <a:lnTo>
                  <a:pt x="1320" y="292"/>
                </a:lnTo>
                <a:lnTo>
                  <a:pt x="1350" y="324"/>
                </a:lnTo>
                <a:lnTo>
                  <a:pt x="1381" y="324"/>
                </a:lnTo>
                <a:lnTo>
                  <a:pt x="1381" y="357"/>
                </a:lnTo>
                <a:lnTo>
                  <a:pt x="1412" y="357"/>
                </a:lnTo>
                <a:lnTo>
                  <a:pt x="1445" y="324"/>
                </a:lnTo>
                <a:lnTo>
                  <a:pt x="1445" y="292"/>
                </a:lnTo>
                <a:lnTo>
                  <a:pt x="1445" y="324"/>
                </a:lnTo>
                <a:lnTo>
                  <a:pt x="1476" y="324"/>
                </a:lnTo>
                <a:lnTo>
                  <a:pt x="1507" y="292"/>
                </a:lnTo>
                <a:lnTo>
                  <a:pt x="1507" y="228"/>
                </a:lnTo>
                <a:lnTo>
                  <a:pt x="1539" y="195"/>
                </a:lnTo>
                <a:lnTo>
                  <a:pt x="1539" y="162"/>
                </a:lnTo>
                <a:lnTo>
                  <a:pt x="1539" y="32"/>
                </a:lnTo>
                <a:lnTo>
                  <a:pt x="1570" y="65"/>
                </a:lnTo>
                <a:lnTo>
                  <a:pt x="1570" y="32"/>
                </a:lnTo>
                <a:lnTo>
                  <a:pt x="1601" y="32"/>
                </a:lnTo>
                <a:lnTo>
                  <a:pt x="1633" y="0"/>
                </a:lnTo>
                <a:lnTo>
                  <a:pt x="1664" y="0"/>
                </a:lnTo>
                <a:lnTo>
                  <a:pt x="1664" y="32"/>
                </a:lnTo>
                <a:lnTo>
                  <a:pt x="1696" y="65"/>
                </a:lnTo>
                <a:lnTo>
                  <a:pt x="1728" y="97"/>
                </a:lnTo>
                <a:lnTo>
                  <a:pt x="1728" y="130"/>
                </a:lnTo>
                <a:lnTo>
                  <a:pt x="1759" y="162"/>
                </a:lnTo>
                <a:lnTo>
                  <a:pt x="1759" y="195"/>
                </a:lnTo>
                <a:lnTo>
                  <a:pt x="1759" y="260"/>
                </a:lnTo>
                <a:lnTo>
                  <a:pt x="1790" y="292"/>
                </a:lnTo>
                <a:lnTo>
                  <a:pt x="1822" y="357"/>
                </a:lnTo>
                <a:lnTo>
                  <a:pt x="1822" y="389"/>
                </a:lnTo>
                <a:lnTo>
                  <a:pt x="1822" y="422"/>
                </a:lnTo>
                <a:lnTo>
                  <a:pt x="1822" y="520"/>
                </a:lnTo>
                <a:lnTo>
                  <a:pt x="1852" y="552"/>
                </a:lnTo>
                <a:lnTo>
                  <a:pt x="1852" y="584"/>
                </a:lnTo>
                <a:lnTo>
                  <a:pt x="1852" y="714"/>
                </a:lnTo>
                <a:lnTo>
                  <a:pt x="1852" y="843"/>
                </a:lnTo>
                <a:lnTo>
                  <a:pt x="1852" y="876"/>
                </a:lnTo>
                <a:lnTo>
                  <a:pt x="1852" y="909"/>
                </a:lnTo>
                <a:lnTo>
                  <a:pt x="1822" y="942"/>
                </a:lnTo>
                <a:lnTo>
                  <a:pt x="1790" y="974"/>
                </a:lnTo>
                <a:lnTo>
                  <a:pt x="1790" y="1007"/>
                </a:lnTo>
                <a:lnTo>
                  <a:pt x="1759" y="1007"/>
                </a:lnTo>
                <a:lnTo>
                  <a:pt x="1728" y="942"/>
                </a:lnTo>
                <a:lnTo>
                  <a:pt x="1728" y="909"/>
                </a:lnTo>
                <a:lnTo>
                  <a:pt x="1696" y="909"/>
                </a:lnTo>
                <a:lnTo>
                  <a:pt x="1664" y="909"/>
                </a:lnTo>
                <a:lnTo>
                  <a:pt x="1664" y="942"/>
                </a:lnTo>
                <a:lnTo>
                  <a:pt x="1664" y="974"/>
                </a:lnTo>
                <a:lnTo>
                  <a:pt x="1664" y="1040"/>
                </a:lnTo>
                <a:lnTo>
                  <a:pt x="1633" y="1202"/>
                </a:lnTo>
                <a:lnTo>
                  <a:pt x="1633" y="1234"/>
                </a:lnTo>
                <a:lnTo>
                  <a:pt x="1601" y="1299"/>
                </a:lnTo>
                <a:lnTo>
                  <a:pt x="1570" y="1299"/>
                </a:lnTo>
                <a:lnTo>
                  <a:pt x="1570" y="1332"/>
                </a:lnTo>
                <a:lnTo>
                  <a:pt x="1570" y="1363"/>
                </a:lnTo>
                <a:lnTo>
                  <a:pt x="1570" y="1428"/>
                </a:lnTo>
                <a:lnTo>
                  <a:pt x="1539" y="1494"/>
                </a:lnTo>
                <a:lnTo>
                  <a:pt x="1507" y="1559"/>
                </a:lnTo>
                <a:lnTo>
                  <a:pt x="1476" y="1592"/>
                </a:lnTo>
                <a:lnTo>
                  <a:pt x="1476" y="1623"/>
                </a:lnTo>
                <a:lnTo>
                  <a:pt x="1445" y="1688"/>
                </a:lnTo>
                <a:lnTo>
                  <a:pt x="1412" y="1721"/>
                </a:lnTo>
                <a:lnTo>
                  <a:pt x="1412" y="1787"/>
                </a:lnTo>
                <a:lnTo>
                  <a:pt x="1381" y="1884"/>
                </a:lnTo>
                <a:lnTo>
                  <a:pt x="1320" y="2015"/>
                </a:lnTo>
                <a:lnTo>
                  <a:pt x="1288" y="2176"/>
                </a:lnTo>
                <a:lnTo>
                  <a:pt x="1256" y="2208"/>
                </a:lnTo>
                <a:lnTo>
                  <a:pt x="1225" y="2274"/>
                </a:lnTo>
                <a:lnTo>
                  <a:pt x="1193" y="2370"/>
                </a:lnTo>
                <a:lnTo>
                  <a:pt x="1130" y="2500"/>
                </a:lnTo>
                <a:lnTo>
                  <a:pt x="1130" y="2566"/>
                </a:lnTo>
                <a:lnTo>
                  <a:pt x="1098" y="2630"/>
                </a:lnTo>
                <a:lnTo>
                  <a:pt x="1037" y="2794"/>
                </a:lnTo>
                <a:lnTo>
                  <a:pt x="1005" y="2859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224" name="Freeform 152"/>
          <p:cNvSpPr>
            <a:spLocks noChangeArrowheads="1"/>
          </p:cNvSpPr>
          <p:nvPr/>
        </p:nvSpPr>
        <p:spPr bwMode="auto">
          <a:xfrm>
            <a:off x="5321300" y="5192713"/>
            <a:ext cx="665163" cy="1249363"/>
          </a:xfrm>
          <a:custGeom>
            <a:avLst/>
            <a:gdLst>
              <a:gd name="T0" fmla="*/ 943 w 1853"/>
              <a:gd name="T1" fmla="*/ 3020 h 3476"/>
              <a:gd name="T2" fmla="*/ 723 w 1853"/>
              <a:gd name="T3" fmla="*/ 3346 h 3476"/>
              <a:gd name="T4" fmla="*/ 597 w 1853"/>
              <a:gd name="T5" fmla="*/ 3410 h 3476"/>
              <a:gd name="T6" fmla="*/ 408 w 1853"/>
              <a:gd name="T7" fmla="*/ 3443 h 3476"/>
              <a:gd name="T8" fmla="*/ 283 w 1853"/>
              <a:gd name="T9" fmla="*/ 3475 h 3476"/>
              <a:gd name="T10" fmla="*/ 188 w 1853"/>
              <a:gd name="T11" fmla="*/ 3410 h 3476"/>
              <a:gd name="T12" fmla="*/ 125 w 1853"/>
              <a:gd name="T13" fmla="*/ 3313 h 3476"/>
              <a:gd name="T14" fmla="*/ 63 w 1853"/>
              <a:gd name="T15" fmla="*/ 3215 h 3476"/>
              <a:gd name="T16" fmla="*/ 32 w 1853"/>
              <a:gd name="T17" fmla="*/ 3117 h 3476"/>
              <a:gd name="T18" fmla="*/ 63 w 1853"/>
              <a:gd name="T19" fmla="*/ 2859 h 3476"/>
              <a:gd name="T20" fmla="*/ 32 w 1853"/>
              <a:gd name="T21" fmla="*/ 2695 h 3476"/>
              <a:gd name="T22" fmla="*/ 0 w 1853"/>
              <a:gd name="T23" fmla="*/ 2534 h 3476"/>
              <a:gd name="T24" fmla="*/ 0 w 1853"/>
              <a:gd name="T25" fmla="*/ 2436 h 3476"/>
              <a:gd name="T26" fmla="*/ 125 w 1853"/>
              <a:gd name="T27" fmla="*/ 2307 h 3476"/>
              <a:gd name="T28" fmla="*/ 220 w 1853"/>
              <a:gd name="T29" fmla="*/ 2176 h 3476"/>
              <a:gd name="T30" fmla="*/ 315 w 1853"/>
              <a:gd name="T31" fmla="*/ 2015 h 3476"/>
              <a:gd name="T32" fmla="*/ 346 w 1853"/>
              <a:gd name="T33" fmla="*/ 1850 h 3476"/>
              <a:gd name="T34" fmla="*/ 315 w 1853"/>
              <a:gd name="T35" fmla="*/ 1656 h 3476"/>
              <a:gd name="T36" fmla="*/ 315 w 1853"/>
              <a:gd name="T37" fmla="*/ 1462 h 3476"/>
              <a:gd name="T38" fmla="*/ 315 w 1853"/>
              <a:gd name="T39" fmla="*/ 1267 h 3476"/>
              <a:gd name="T40" fmla="*/ 408 w 1853"/>
              <a:gd name="T41" fmla="*/ 1072 h 3476"/>
              <a:gd name="T42" fmla="*/ 440 w 1853"/>
              <a:gd name="T43" fmla="*/ 974 h 3476"/>
              <a:gd name="T44" fmla="*/ 534 w 1853"/>
              <a:gd name="T45" fmla="*/ 1007 h 3476"/>
              <a:gd name="T46" fmla="*/ 597 w 1853"/>
              <a:gd name="T47" fmla="*/ 942 h 3476"/>
              <a:gd name="T48" fmla="*/ 691 w 1853"/>
              <a:gd name="T49" fmla="*/ 942 h 3476"/>
              <a:gd name="T50" fmla="*/ 754 w 1853"/>
              <a:gd name="T51" fmla="*/ 909 h 3476"/>
              <a:gd name="T52" fmla="*/ 848 w 1853"/>
              <a:gd name="T53" fmla="*/ 974 h 3476"/>
              <a:gd name="T54" fmla="*/ 878 w 1853"/>
              <a:gd name="T55" fmla="*/ 876 h 3476"/>
              <a:gd name="T56" fmla="*/ 943 w 1853"/>
              <a:gd name="T57" fmla="*/ 812 h 3476"/>
              <a:gd name="T58" fmla="*/ 1037 w 1853"/>
              <a:gd name="T59" fmla="*/ 812 h 3476"/>
              <a:gd name="T60" fmla="*/ 1068 w 1853"/>
              <a:gd name="T61" fmla="*/ 780 h 3476"/>
              <a:gd name="T62" fmla="*/ 1098 w 1853"/>
              <a:gd name="T63" fmla="*/ 682 h 3476"/>
              <a:gd name="T64" fmla="*/ 1161 w 1853"/>
              <a:gd name="T65" fmla="*/ 649 h 3476"/>
              <a:gd name="T66" fmla="*/ 1193 w 1853"/>
              <a:gd name="T67" fmla="*/ 682 h 3476"/>
              <a:gd name="T68" fmla="*/ 1193 w 1853"/>
              <a:gd name="T69" fmla="*/ 584 h 3476"/>
              <a:gd name="T70" fmla="*/ 1288 w 1853"/>
              <a:gd name="T71" fmla="*/ 520 h 3476"/>
              <a:gd name="T72" fmla="*/ 1288 w 1853"/>
              <a:gd name="T73" fmla="*/ 357 h 3476"/>
              <a:gd name="T74" fmla="*/ 1320 w 1853"/>
              <a:gd name="T75" fmla="*/ 292 h 3476"/>
              <a:gd name="T76" fmla="*/ 1381 w 1853"/>
              <a:gd name="T77" fmla="*/ 357 h 3476"/>
              <a:gd name="T78" fmla="*/ 1445 w 1853"/>
              <a:gd name="T79" fmla="*/ 292 h 3476"/>
              <a:gd name="T80" fmla="*/ 1507 w 1853"/>
              <a:gd name="T81" fmla="*/ 292 h 3476"/>
              <a:gd name="T82" fmla="*/ 1539 w 1853"/>
              <a:gd name="T83" fmla="*/ 162 h 3476"/>
              <a:gd name="T84" fmla="*/ 1570 w 1853"/>
              <a:gd name="T85" fmla="*/ 32 h 3476"/>
              <a:gd name="T86" fmla="*/ 1664 w 1853"/>
              <a:gd name="T87" fmla="*/ 0 h 3476"/>
              <a:gd name="T88" fmla="*/ 1728 w 1853"/>
              <a:gd name="T89" fmla="*/ 97 h 3476"/>
              <a:gd name="T90" fmla="*/ 1759 w 1853"/>
              <a:gd name="T91" fmla="*/ 195 h 3476"/>
              <a:gd name="T92" fmla="*/ 1822 w 1853"/>
              <a:gd name="T93" fmla="*/ 357 h 3476"/>
              <a:gd name="T94" fmla="*/ 1822 w 1853"/>
              <a:gd name="T95" fmla="*/ 520 h 3476"/>
              <a:gd name="T96" fmla="*/ 1852 w 1853"/>
              <a:gd name="T97" fmla="*/ 714 h 3476"/>
              <a:gd name="T98" fmla="*/ 1852 w 1853"/>
              <a:gd name="T99" fmla="*/ 909 h 3476"/>
              <a:gd name="T100" fmla="*/ 1790 w 1853"/>
              <a:gd name="T101" fmla="*/ 1007 h 3476"/>
              <a:gd name="T102" fmla="*/ 1728 w 1853"/>
              <a:gd name="T103" fmla="*/ 909 h 3476"/>
              <a:gd name="T104" fmla="*/ 1664 w 1853"/>
              <a:gd name="T105" fmla="*/ 942 h 3476"/>
              <a:gd name="T106" fmla="*/ 1633 w 1853"/>
              <a:gd name="T107" fmla="*/ 1202 h 3476"/>
              <a:gd name="T108" fmla="*/ 1570 w 1853"/>
              <a:gd name="T109" fmla="*/ 1299 h 3476"/>
              <a:gd name="T110" fmla="*/ 1570 w 1853"/>
              <a:gd name="T111" fmla="*/ 1428 h 3476"/>
              <a:gd name="T112" fmla="*/ 1476 w 1853"/>
              <a:gd name="T113" fmla="*/ 1592 h 3476"/>
              <a:gd name="T114" fmla="*/ 1412 w 1853"/>
              <a:gd name="T115" fmla="*/ 1721 h 3476"/>
              <a:gd name="T116" fmla="*/ 1320 w 1853"/>
              <a:gd name="T117" fmla="*/ 2015 h 3476"/>
              <a:gd name="T118" fmla="*/ 1225 w 1853"/>
              <a:gd name="T119" fmla="*/ 2274 h 3476"/>
              <a:gd name="T120" fmla="*/ 1130 w 1853"/>
              <a:gd name="T121" fmla="*/ 2566 h 3476"/>
              <a:gd name="T122" fmla="*/ 1005 w 1853"/>
              <a:gd name="T123" fmla="*/ 2859 h 3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53" h="3476">
                <a:moveTo>
                  <a:pt x="1005" y="2859"/>
                </a:moveTo>
                <a:lnTo>
                  <a:pt x="974" y="2955"/>
                </a:lnTo>
                <a:lnTo>
                  <a:pt x="943" y="3020"/>
                </a:lnTo>
                <a:lnTo>
                  <a:pt x="878" y="3150"/>
                </a:lnTo>
                <a:lnTo>
                  <a:pt x="785" y="3313"/>
                </a:lnTo>
                <a:lnTo>
                  <a:pt x="723" y="3346"/>
                </a:lnTo>
                <a:lnTo>
                  <a:pt x="691" y="3377"/>
                </a:lnTo>
                <a:lnTo>
                  <a:pt x="628" y="3410"/>
                </a:lnTo>
                <a:lnTo>
                  <a:pt x="597" y="3410"/>
                </a:lnTo>
                <a:lnTo>
                  <a:pt x="534" y="3410"/>
                </a:lnTo>
                <a:lnTo>
                  <a:pt x="471" y="3410"/>
                </a:lnTo>
                <a:lnTo>
                  <a:pt x="408" y="3443"/>
                </a:lnTo>
                <a:lnTo>
                  <a:pt x="376" y="3475"/>
                </a:lnTo>
                <a:lnTo>
                  <a:pt x="346" y="3475"/>
                </a:lnTo>
                <a:lnTo>
                  <a:pt x="283" y="3475"/>
                </a:lnTo>
                <a:lnTo>
                  <a:pt x="251" y="3475"/>
                </a:lnTo>
                <a:lnTo>
                  <a:pt x="220" y="3410"/>
                </a:lnTo>
                <a:lnTo>
                  <a:pt x="188" y="3410"/>
                </a:lnTo>
                <a:lnTo>
                  <a:pt x="157" y="3377"/>
                </a:lnTo>
                <a:lnTo>
                  <a:pt x="125" y="3346"/>
                </a:lnTo>
                <a:lnTo>
                  <a:pt x="125" y="3313"/>
                </a:lnTo>
                <a:lnTo>
                  <a:pt x="94" y="3280"/>
                </a:lnTo>
                <a:lnTo>
                  <a:pt x="63" y="3247"/>
                </a:lnTo>
                <a:lnTo>
                  <a:pt x="63" y="3215"/>
                </a:lnTo>
                <a:lnTo>
                  <a:pt x="63" y="3183"/>
                </a:lnTo>
                <a:lnTo>
                  <a:pt x="63" y="3150"/>
                </a:lnTo>
                <a:lnTo>
                  <a:pt x="32" y="3117"/>
                </a:lnTo>
                <a:lnTo>
                  <a:pt x="32" y="3086"/>
                </a:lnTo>
                <a:lnTo>
                  <a:pt x="32" y="3053"/>
                </a:lnTo>
                <a:lnTo>
                  <a:pt x="63" y="2859"/>
                </a:lnTo>
                <a:lnTo>
                  <a:pt x="63" y="2794"/>
                </a:lnTo>
                <a:lnTo>
                  <a:pt x="32" y="2760"/>
                </a:lnTo>
                <a:lnTo>
                  <a:pt x="32" y="2695"/>
                </a:lnTo>
                <a:lnTo>
                  <a:pt x="0" y="2663"/>
                </a:lnTo>
                <a:lnTo>
                  <a:pt x="0" y="2566"/>
                </a:lnTo>
                <a:lnTo>
                  <a:pt x="0" y="2534"/>
                </a:lnTo>
                <a:lnTo>
                  <a:pt x="0" y="2500"/>
                </a:lnTo>
                <a:lnTo>
                  <a:pt x="0" y="2468"/>
                </a:lnTo>
                <a:lnTo>
                  <a:pt x="0" y="2436"/>
                </a:lnTo>
                <a:lnTo>
                  <a:pt x="63" y="2403"/>
                </a:lnTo>
                <a:lnTo>
                  <a:pt x="94" y="2339"/>
                </a:lnTo>
                <a:lnTo>
                  <a:pt x="125" y="2307"/>
                </a:lnTo>
                <a:lnTo>
                  <a:pt x="157" y="2274"/>
                </a:lnTo>
                <a:lnTo>
                  <a:pt x="188" y="2208"/>
                </a:lnTo>
                <a:lnTo>
                  <a:pt x="220" y="2176"/>
                </a:lnTo>
                <a:lnTo>
                  <a:pt x="251" y="2143"/>
                </a:lnTo>
                <a:lnTo>
                  <a:pt x="283" y="2047"/>
                </a:lnTo>
                <a:lnTo>
                  <a:pt x="315" y="2015"/>
                </a:lnTo>
                <a:lnTo>
                  <a:pt x="315" y="1980"/>
                </a:lnTo>
                <a:lnTo>
                  <a:pt x="315" y="1948"/>
                </a:lnTo>
                <a:lnTo>
                  <a:pt x="346" y="1850"/>
                </a:lnTo>
                <a:lnTo>
                  <a:pt x="315" y="1755"/>
                </a:lnTo>
                <a:lnTo>
                  <a:pt x="315" y="1721"/>
                </a:lnTo>
                <a:lnTo>
                  <a:pt x="315" y="1656"/>
                </a:lnTo>
                <a:lnTo>
                  <a:pt x="315" y="1559"/>
                </a:lnTo>
                <a:lnTo>
                  <a:pt x="315" y="1494"/>
                </a:lnTo>
                <a:lnTo>
                  <a:pt x="315" y="1462"/>
                </a:lnTo>
                <a:lnTo>
                  <a:pt x="315" y="1363"/>
                </a:lnTo>
                <a:lnTo>
                  <a:pt x="315" y="1332"/>
                </a:lnTo>
                <a:lnTo>
                  <a:pt x="315" y="1267"/>
                </a:lnTo>
                <a:lnTo>
                  <a:pt x="346" y="1169"/>
                </a:lnTo>
                <a:lnTo>
                  <a:pt x="376" y="1136"/>
                </a:lnTo>
                <a:lnTo>
                  <a:pt x="408" y="1072"/>
                </a:lnTo>
                <a:lnTo>
                  <a:pt x="408" y="1040"/>
                </a:lnTo>
                <a:lnTo>
                  <a:pt x="408" y="1007"/>
                </a:lnTo>
                <a:lnTo>
                  <a:pt x="440" y="974"/>
                </a:lnTo>
                <a:lnTo>
                  <a:pt x="440" y="1007"/>
                </a:lnTo>
                <a:lnTo>
                  <a:pt x="471" y="1007"/>
                </a:lnTo>
                <a:lnTo>
                  <a:pt x="534" y="1007"/>
                </a:lnTo>
                <a:lnTo>
                  <a:pt x="565" y="974"/>
                </a:lnTo>
                <a:lnTo>
                  <a:pt x="565" y="942"/>
                </a:lnTo>
                <a:lnTo>
                  <a:pt x="597" y="942"/>
                </a:lnTo>
                <a:lnTo>
                  <a:pt x="628" y="974"/>
                </a:lnTo>
                <a:lnTo>
                  <a:pt x="660" y="942"/>
                </a:lnTo>
                <a:lnTo>
                  <a:pt x="691" y="942"/>
                </a:lnTo>
                <a:lnTo>
                  <a:pt x="723" y="942"/>
                </a:lnTo>
                <a:lnTo>
                  <a:pt x="723" y="909"/>
                </a:lnTo>
                <a:lnTo>
                  <a:pt x="754" y="909"/>
                </a:lnTo>
                <a:lnTo>
                  <a:pt x="817" y="909"/>
                </a:lnTo>
                <a:lnTo>
                  <a:pt x="817" y="942"/>
                </a:lnTo>
                <a:lnTo>
                  <a:pt x="848" y="974"/>
                </a:lnTo>
                <a:lnTo>
                  <a:pt x="848" y="942"/>
                </a:lnTo>
                <a:lnTo>
                  <a:pt x="848" y="909"/>
                </a:lnTo>
                <a:lnTo>
                  <a:pt x="878" y="876"/>
                </a:lnTo>
                <a:lnTo>
                  <a:pt x="878" y="843"/>
                </a:lnTo>
                <a:lnTo>
                  <a:pt x="910" y="843"/>
                </a:lnTo>
                <a:lnTo>
                  <a:pt x="943" y="812"/>
                </a:lnTo>
                <a:lnTo>
                  <a:pt x="974" y="780"/>
                </a:lnTo>
                <a:lnTo>
                  <a:pt x="1005" y="780"/>
                </a:lnTo>
                <a:lnTo>
                  <a:pt x="1037" y="812"/>
                </a:lnTo>
                <a:lnTo>
                  <a:pt x="1068" y="843"/>
                </a:lnTo>
                <a:lnTo>
                  <a:pt x="1068" y="812"/>
                </a:lnTo>
                <a:lnTo>
                  <a:pt x="1068" y="780"/>
                </a:lnTo>
                <a:lnTo>
                  <a:pt x="1068" y="747"/>
                </a:lnTo>
                <a:lnTo>
                  <a:pt x="1068" y="714"/>
                </a:lnTo>
                <a:lnTo>
                  <a:pt x="1098" y="682"/>
                </a:lnTo>
                <a:lnTo>
                  <a:pt x="1130" y="649"/>
                </a:lnTo>
                <a:lnTo>
                  <a:pt x="1161" y="617"/>
                </a:lnTo>
                <a:lnTo>
                  <a:pt x="1161" y="649"/>
                </a:lnTo>
                <a:lnTo>
                  <a:pt x="1130" y="714"/>
                </a:lnTo>
                <a:lnTo>
                  <a:pt x="1161" y="714"/>
                </a:lnTo>
                <a:lnTo>
                  <a:pt x="1193" y="682"/>
                </a:lnTo>
                <a:lnTo>
                  <a:pt x="1193" y="649"/>
                </a:lnTo>
                <a:lnTo>
                  <a:pt x="1225" y="617"/>
                </a:lnTo>
                <a:lnTo>
                  <a:pt x="1193" y="584"/>
                </a:lnTo>
                <a:lnTo>
                  <a:pt x="1225" y="552"/>
                </a:lnTo>
                <a:lnTo>
                  <a:pt x="1256" y="520"/>
                </a:lnTo>
                <a:lnTo>
                  <a:pt x="1288" y="520"/>
                </a:lnTo>
                <a:lnTo>
                  <a:pt x="1288" y="488"/>
                </a:lnTo>
                <a:lnTo>
                  <a:pt x="1288" y="389"/>
                </a:lnTo>
                <a:lnTo>
                  <a:pt x="1288" y="357"/>
                </a:lnTo>
                <a:lnTo>
                  <a:pt x="1288" y="324"/>
                </a:lnTo>
                <a:lnTo>
                  <a:pt x="1320" y="324"/>
                </a:lnTo>
                <a:lnTo>
                  <a:pt x="1320" y="292"/>
                </a:lnTo>
                <a:lnTo>
                  <a:pt x="1350" y="324"/>
                </a:lnTo>
                <a:lnTo>
                  <a:pt x="1381" y="324"/>
                </a:lnTo>
                <a:lnTo>
                  <a:pt x="1381" y="357"/>
                </a:lnTo>
                <a:lnTo>
                  <a:pt x="1412" y="357"/>
                </a:lnTo>
                <a:lnTo>
                  <a:pt x="1445" y="324"/>
                </a:lnTo>
                <a:lnTo>
                  <a:pt x="1445" y="292"/>
                </a:lnTo>
                <a:lnTo>
                  <a:pt x="1445" y="324"/>
                </a:lnTo>
                <a:lnTo>
                  <a:pt x="1476" y="324"/>
                </a:lnTo>
                <a:lnTo>
                  <a:pt x="1507" y="292"/>
                </a:lnTo>
                <a:lnTo>
                  <a:pt x="1507" y="228"/>
                </a:lnTo>
                <a:lnTo>
                  <a:pt x="1539" y="195"/>
                </a:lnTo>
                <a:lnTo>
                  <a:pt x="1539" y="162"/>
                </a:lnTo>
                <a:lnTo>
                  <a:pt x="1539" y="32"/>
                </a:lnTo>
                <a:lnTo>
                  <a:pt x="1570" y="65"/>
                </a:lnTo>
                <a:lnTo>
                  <a:pt x="1570" y="32"/>
                </a:lnTo>
                <a:lnTo>
                  <a:pt x="1601" y="32"/>
                </a:lnTo>
                <a:lnTo>
                  <a:pt x="1633" y="0"/>
                </a:lnTo>
                <a:lnTo>
                  <a:pt x="1664" y="0"/>
                </a:lnTo>
                <a:lnTo>
                  <a:pt x="1664" y="32"/>
                </a:lnTo>
                <a:lnTo>
                  <a:pt x="1696" y="65"/>
                </a:lnTo>
                <a:lnTo>
                  <a:pt x="1728" y="97"/>
                </a:lnTo>
                <a:lnTo>
                  <a:pt x="1728" y="130"/>
                </a:lnTo>
                <a:lnTo>
                  <a:pt x="1759" y="162"/>
                </a:lnTo>
                <a:lnTo>
                  <a:pt x="1759" y="195"/>
                </a:lnTo>
                <a:lnTo>
                  <a:pt x="1759" y="260"/>
                </a:lnTo>
                <a:lnTo>
                  <a:pt x="1790" y="292"/>
                </a:lnTo>
                <a:lnTo>
                  <a:pt x="1822" y="357"/>
                </a:lnTo>
                <a:lnTo>
                  <a:pt x="1822" y="389"/>
                </a:lnTo>
                <a:lnTo>
                  <a:pt x="1822" y="422"/>
                </a:lnTo>
                <a:lnTo>
                  <a:pt x="1822" y="520"/>
                </a:lnTo>
                <a:lnTo>
                  <a:pt x="1852" y="552"/>
                </a:lnTo>
                <a:lnTo>
                  <a:pt x="1852" y="584"/>
                </a:lnTo>
                <a:lnTo>
                  <a:pt x="1852" y="714"/>
                </a:lnTo>
                <a:lnTo>
                  <a:pt x="1852" y="843"/>
                </a:lnTo>
                <a:lnTo>
                  <a:pt x="1852" y="876"/>
                </a:lnTo>
                <a:lnTo>
                  <a:pt x="1852" y="909"/>
                </a:lnTo>
                <a:lnTo>
                  <a:pt x="1822" y="942"/>
                </a:lnTo>
                <a:lnTo>
                  <a:pt x="1790" y="974"/>
                </a:lnTo>
                <a:lnTo>
                  <a:pt x="1790" y="1007"/>
                </a:lnTo>
                <a:lnTo>
                  <a:pt x="1759" y="1007"/>
                </a:lnTo>
                <a:lnTo>
                  <a:pt x="1728" y="942"/>
                </a:lnTo>
                <a:lnTo>
                  <a:pt x="1728" y="909"/>
                </a:lnTo>
                <a:lnTo>
                  <a:pt x="1696" y="909"/>
                </a:lnTo>
                <a:lnTo>
                  <a:pt x="1664" y="909"/>
                </a:lnTo>
                <a:lnTo>
                  <a:pt x="1664" y="942"/>
                </a:lnTo>
                <a:lnTo>
                  <a:pt x="1664" y="974"/>
                </a:lnTo>
                <a:lnTo>
                  <a:pt x="1664" y="1040"/>
                </a:lnTo>
                <a:lnTo>
                  <a:pt x="1633" y="1202"/>
                </a:lnTo>
                <a:lnTo>
                  <a:pt x="1633" y="1234"/>
                </a:lnTo>
                <a:lnTo>
                  <a:pt x="1601" y="1299"/>
                </a:lnTo>
                <a:lnTo>
                  <a:pt x="1570" y="1299"/>
                </a:lnTo>
                <a:lnTo>
                  <a:pt x="1570" y="1332"/>
                </a:lnTo>
                <a:lnTo>
                  <a:pt x="1570" y="1363"/>
                </a:lnTo>
                <a:lnTo>
                  <a:pt x="1570" y="1428"/>
                </a:lnTo>
                <a:lnTo>
                  <a:pt x="1539" y="1494"/>
                </a:lnTo>
                <a:lnTo>
                  <a:pt x="1507" y="1559"/>
                </a:lnTo>
                <a:lnTo>
                  <a:pt x="1476" y="1592"/>
                </a:lnTo>
                <a:lnTo>
                  <a:pt x="1476" y="1623"/>
                </a:lnTo>
                <a:lnTo>
                  <a:pt x="1445" y="1688"/>
                </a:lnTo>
                <a:lnTo>
                  <a:pt x="1412" y="1721"/>
                </a:lnTo>
                <a:lnTo>
                  <a:pt x="1412" y="1787"/>
                </a:lnTo>
                <a:lnTo>
                  <a:pt x="1381" y="1884"/>
                </a:lnTo>
                <a:lnTo>
                  <a:pt x="1320" y="2015"/>
                </a:lnTo>
                <a:lnTo>
                  <a:pt x="1288" y="2176"/>
                </a:lnTo>
                <a:lnTo>
                  <a:pt x="1256" y="2208"/>
                </a:lnTo>
                <a:lnTo>
                  <a:pt x="1225" y="2274"/>
                </a:lnTo>
                <a:lnTo>
                  <a:pt x="1193" y="2370"/>
                </a:lnTo>
                <a:lnTo>
                  <a:pt x="1130" y="2500"/>
                </a:lnTo>
                <a:lnTo>
                  <a:pt x="1130" y="2566"/>
                </a:lnTo>
                <a:lnTo>
                  <a:pt x="1098" y="2630"/>
                </a:lnTo>
                <a:lnTo>
                  <a:pt x="1037" y="2794"/>
                </a:lnTo>
                <a:lnTo>
                  <a:pt x="1005" y="2859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25" name="Freeform 153"/>
          <p:cNvSpPr>
            <a:spLocks noChangeArrowheads="1"/>
          </p:cNvSpPr>
          <p:nvPr/>
        </p:nvSpPr>
        <p:spPr bwMode="auto">
          <a:xfrm>
            <a:off x="2704794" y="4442389"/>
            <a:ext cx="1049338" cy="1227138"/>
          </a:xfrm>
          <a:custGeom>
            <a:avLst/>
            <a:gdLst>
              <a:gd name="T0" fmla="*/ 189 w 2921"/>
              <a:gd name="T1" fmla="*/ 164 h 3412"/>
              <a:gd name="T2" fmla="*/ 157 w 2921"/>
              <a:gd name="T3" fmla="*/ 293 h 3412"/>
              <a:gd name="T4" fmla="*/ 94 w 2921"/>
              <a:gd name="T5" fmla="*/ 293 h 3412"/>
              <a:gd name="T6" fmla="*/ 62 w 2921"/>
              <a:gd name="T7" fmla="*/ 195 h 3412"/>
              <a:gd name="T8" fmla="*/ 94 w 2921"/>
              <a:gd name="T9" fmla="*/ 98 h 3412"/>
              <a:gd name="T10" fmla="*/ 189 w 2921"/>
              <a:gd name="T11" fmla="*/ 0 h 3412"/>
              <a:gd name="T12" fmla="*/ 2700 w 2921"/>
              <a:gd name="T13" fmla="*/ 3346 h 3412"/>
              <a:gd name="T14" fmla="*/ 2166 w 2921"/>
              <a:gd name="T15" fmla="*/ 3411 h 3412"/>
              <a:gd name="T16" fmla="*/ 1979 w 2921"/>
              <a:gd name="T17" fmla="*/ 3346 h 3412"/>
              <a:gd name="T18" fmla="*/ 1757 w 2921"/>
              <a:gd name="T19" fmla="*/ 3379 h 3412"/>
              <a:gd name="T20" fmla="*/ 1570 w 2921"/>
              <a:gd name="T21" fmla="*/ 3215 h 3412"/>
              <a:gd name="T22" fmla="*/ 627 w 2921"/>
              <a:gd name="T23" fmla="*/ 3248 h 3412"/>
              <a:gd name="T24" fmla="*/ 472 w 2921"/>
              <a:gd name="T25" fmla="*/ 3184 h 3412"/>
              <a:gd name="T26" fmla="*/ 344 w 2921"/>
              <a:gd name="T27" fmla="*/ 3215 h 3412"/>
              <a:gd name="T28" fmla="*/ 189 w 2921"/>
              <a:gd name="T29" fmla="*/ 3215 h 3412"/>
              <a:gd name="T30" fmla="*/ 62 w 2921"/>
              <a:gd name="T31" fmla="*/ 3215 h 3412"/>
              <a:gd name="T32" fmla="*/ 30 w 2921"/>
              <a:gd name="T33" fmla="*/ 3053 h 3412"/>
              <a:gd name="T34" fmla="*/ 30 w 2921"/>
              <a:gd name="T35" fmla="*/ 2955 h 3412"/>
              <a:gd name="T36" fmla="*/ 62 w 2921"/>
              <a:gd name="T37" fmla="*/ 2826 h 3412"/>
              <a:gd name="T38" fmla="*/ 126 w 2921"/>
              <a:gd name="T39" fmla="*/ 2729 h 3412"/>
              <a:gd name="T40" fmla="*/ 126 w 2921"/>
              <a:gd name="T41" fmla="*/ 2632 h 3412"/>
              <a:gd name="T42" fmla="*/ 157 w 2921"/>
              <a:gd name="T43" fmla="*/ 2372 h 3412"/>
              <a:gd name="T44" fmla="*/ 220 w 2921"/>
              <a:gd name="T45" fmla="*/ 2241 h 3412"/>
              <a:gd name="T46" fmla="*/ 282 w 2921"/>
              <a:gd name="T47" fmla="*/ 2080 h 3412"/>
              <a:gd name="T48" fmla="*/ 472 w 2921"/>
              <a:gd name="T49" fmla="*/ 1949 h 3412"/>
              <a:gd name="T50" fmla="*/ 472 w 2921"/>
              <a:gd name="T51" fmla="*/ 1787 h 3412"/>
              <a:gd name="T52" fmla="*/ 472 w 2921"/>
              <a:gd name="T53" fmla="*/ 1559 h 3412"/>
              <a:gd name="T54" fmla="*/ 376 w 2921"/>
              <a:gd name="T55" fmla="*/ 1461 h 3412"/>
              <a:gd name="T56" fmla="*/ 344 w 2921"/>
              <a:gd name="T57" fmla="*/ 1235 h 3412"/>
              <a:gd name="T58" fmla="*/ 282 w 2921"/>
              <a:gd name="T59" fmla="*/ 1169 h 3412"/>
              <a:gd name="T60" fmla="*/ 344 w 2921"/>
              <a:gd name="T61" fmla="*/ 1105 h 3412"/>
              <a:gd name="T62" fmla="*/ 376 w 2921"/>
              <a:gd name="T63" fmla="*/ 1039 h 3412"/>
              <a:gd name="T64" fmla="*/ 376 w 2921"/>
              <a:gd name="T65" fmla="*/ 910 h 3412"/>
              <a:gd name="T66" fmla="*/ 282 w 2921"/>
              <a:gd name="T67" fmla="*/ 747 h 3412"/>
              <a:gd name="T68" fmla="*/ 220 w 2921"/>
              <a:gd name="T69" fmla="*/ 617 h 3412"/>
              <a:gd name="T70" fmla="*/ 126 w 2921"/>
              <a:gd name="T71" fmla="*/ 455 h 3412"/>
              <a:gd name="T72" fmla="*/ 220 w 2921"/>
              <a:gd name="T73" fmla="*/ 424 h 3412"/>
              <a:gd name="T74" fmla="*/ 313 w 2921"/>
              <a:gd name="T75" fmla="*/ 424 h 3412"/>
              <a:gd name="T76" fmla="*/ 1161 w 2921"/>
              <a:gd name="T77" fmla="*/ 358 h 3412"/>
              <a:gd name="T78" fmla="*/ 1194 w 2921"/>
              <a:gd name="T79" fmla="*/ 553 h 3412"/>
              <a:gd name="T80" fmla="*/ 1318 w 2921"/>
              <a:gd name="T81" fmla="*/ 780 h 3412"/>
              <a:gd name="T82" fmla="*/ 1381 w 2921"/>
              <a:gd name="T83" fmla="*/ 910 h 3412"/>
              <a:gd name="T84" fmla="*/ 1570 w 2921"/>
              <a:gd name="T85" fmla="*/ 910 h 3412"/>
              <a:gd name="T86" fmla="*/ 1696 w 2921"/>
              <a:gd name="T87" fmla="*/ 877 h 3412"/>
              <a:gd name="T88" fmla="*/ 1821 w 2921"/>
              <a:gd name="T89" fmla="*/ 910 h 3412"/>
              <a:gd name="T90" fmla="*/ 1915 w 2921"/>
              <a:gd name="T91" fmla="*/ 684 h 3412"/>
              <a:gd name="T92" fmla="*/ 2072 w 2921"/>
              <a:gd name="T93" fmla="*/ 650 h 3412"/>
              <a:gd name="T94" fmla="*/ 2135 w 2921"/>
              <a:gd name="T95" fmla="*/ 747 h 3412"/>
              <a:gd name="T96" fmla="*/ 2417 w 2921"/>
              <a:gd name="T97" fmla="*/ 845 h 3412"/>
              <a:gd name="T98" fmla="*/ 2448 w 2921"/>
              <a:gd name="T99" fmla="*/ 1073 h 3412"/>
              <a:gd name="T100" fmla="*/ 2417 w 2921"/>
              <a:gd name="T101" fmla="*/ 1203 h 3412"/>
              <a:gd name="T102" fmla="*/ 2481 w 2921"/>
              <a:gd name="T103" fmla="*/ 1299 h 3412"/>
              <a:gd name="T104" fmla="*/ 2543 w 2921"/>
              <a:gd name="T105" fmla="*/ 1429 h 3412"/>
              <a:gd name="T106" fmla="*/ 2512 w 2921"/>
              <a:gd name="T107" fmla="*/ 1625 h 3412"/>
              <a:gd name="T108" fmla="*/ 2543 w 2921"/>
              <a:gd name="T109" fmla="*/ 1690 h 3412"/>
              <a:gd name="T110" fmla="*/ 2637 w 2921"/>
              <a:gd name="T111" fmla="*/ 1657 h 3412"/>
              <a:gd name="T112" fmla="*/ 2826 w 2921"/>
              <a:gd name="T113" fmla="*/ 1657 h 3412"/>
              <a:gd name="T114" fmla="*/ 2920 w 2921"/>
              <a:gd name="T115" fmla="*/ 1755 h 3412"/>
              <a:gd name="T116" fmla="*/ 2920 w 2921"/>
              <a:gd name="T117" fmla="*/ 1949 h 3412"/>
              <a:gd name="T118" fmla="*/ 2920 w 2921"/>
              <a:gd name="T119" fmla="*/ 2144 h 3412"/>
              <a:gd name="T120" fmla="*/ 2448 w 2921"/>
              <a:gd name="T121" fmla="*/ 3086 h 3412"/>
              <a:gd name="T122" fmla="*/ 2543 w 2921"/>
              <a:gd name="T123" fmla="*/ 3215 h 3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921" h="3412">
                <a:moveTo>
                  <a:pt x="282" y="33"/>
                </a:moveTo>
                <a:lnTo>
                  <a:pt x="189" y="130"/>
                </a:lnTo>
                <a:lnTo>
                  <a:pt x="189" y="164"/>
                </a:lnTo>
                <a:lnTo>
                  <a:pt x="157" y="195"/>
                </a:lnTo>
                <a:lnTo>
                  <a:pt x="157" y="228"/>
                </a:lnTo>
                <a:lnTo>
                  <a:pt x="157" y="293"/>
                </a:lnTo>
                <a:lnTo>
                  <a:pt x="126" y="293"/>
                </a:lnTo>
                <a:lnTo>
                  <a:pt x="94" y="325"/>
                </a:lnTo>
                <a:lnTo>
                  <a:pt x="94" y="293"/>
                </a:lnTo>
                <a:lnTo>
                  <a:pt x="94" y="260"/>
                </a:lnTo>
                <a:lnTo>
                  <a:pt x="62" y="228"/>
                </a:lnTo>
                <a:lnTo>
                  <a:pt x="62" y="195"/>
                </a:lnTo>
                <a:lnTo>
                  <a:pt x="30" y="164"/>
                </a:lnTo>
                <a:lnTo>
                  <a:pt x="62" y="130"/>
                </a:lnTo>
                <a:lnTo>
                  <a:pt x="94" y="98"/>
                </a:lnTo>
                <a:lnTo>
                  <a:pt x="126" y="65"/>
                </a:lnTo>
                <a:lnTo>
                  <a:pt x="157" y="33"/>
                </a:lnTo>
                <a:lnTo>
                  <a:pt x="189" y="0"/>
                </a:lnTo>
                <a:lnTo>
                  <a:pt x="251" y="0"/>
                </a:lnTo>
                <a:lnTo>
                  <a:pt x="282" y="33"/>
                </a:lnTo>
                <a:close/>
                <a:moveTo>
                  <a:pt x="2700" y="3346"/>
                </a:moveTo>
                <a:lnTo>
                  <a:pt x="2292" y="3411"/>
                </a:lnTo>
                <a:lnTo>
                  <a:pt x="2230" y="3379"/>
                </a:lnTo>
                <a:lnTo>
                  <a:pt x="2166" y="3411"/>
                </a:lnTo>
                <a:lnTo>
                  <a:pt x="2103" y="3411"/>
                </a:lnTo>
                <a:lnTo>
                  <a:pt x="2040" y="3379"/>
                </a:lnTo>
                <a:lnTo>
                  <a:pt x="1979" y="3346"/>
                </a:lnTo>
                <a:lnTo>
                  <a:pt x="1915" y="3346"/>
                </a:lnTo>
                <a:lnTo>
                  <a:pt x="1852" y="3346"/>
                </a:lnTo>
                <a:lnTo>
                  <a:pt x="1757" y="3379"/>
                </a:lnTo>
                <a:lnTo>
                  <a:pt x="1696" y="3346"/>
                </a:lnTo>
                <a:lnTo>
                  <a:pt x="1632" y="3313"/>
                </a:lnTo>
                <a:lnTo>
                  <a:pt x="1570" y="3215"/>
                </a:lnTo>
                <a:lnTo>
                  <a:pt x="753" y="3215"/>
                </a:lnTo>
                <a:lnTo>
                  <a:pt x="691" y="3248"/>
                </a:lnTo>
                <a:lnTo>
                  <a:pt x="627" y="3248"/>
                </a:lnTo>
                <a:lnTo>
                  <a:pt x="565" y="3248"/>
                </a:lnTo>
                <a:lnTo>
                  <a:pt x="503" y="3215"/>
                </a:lnTo>
                <a:lnTo>
                  <a:pt x="472" y="3184"/>
                </a:lnTo>
                <a:lnTo>
                  <a:pt x="408" y="3184"/>
                </a:lnTo>
                <a:lnTo>
                  <a:pt x="376" y="3184"/>
                </a:lnTo>
                <a:lnTo>
                  <a:pt x="344" y="3215"/>
                </a:lnTo>
                <a:lnTo>
                  <a:pt x="313" y="3215"/>
                </a:lnTo>
                <a:lnTo>
                  <a:pt x="251" y="3248"/>
                </a:lnTo>
                <a:lnTo>
                  <a:pt x="189" y="3215"/>
                </a:lnTo>
                <a:lnTo>
                  <a:pt x="126" y="3215"/>
                </a:lnTo>
                <a:lnTo>
                  <a:pt x="94" y="3215"/>
                </a:lnTo>
                <a:lnTo>
                  <a:pt x="62" y="3215"/>
                </a:lnTo>
                <a:lnTo>
                  <a:pt x="30" y="3152"/>
                </a:lnTo>
                <a:lnTo>
                  <a:pt x="0" y="3053"/>
                </a:lnTo>
                <a:lnTo>
                  <a:pt x="30" y="3053"/>
                </a:lnTo>
                <a:lnTo>
                  <a:pt x="30" y="3086"/>
                </a:lnTo>
                <a:lnTo>
                  <a:pt x="30" y="2988"/>
                </a:lnTo>
                <a:lnTo>
                  <a:pt x="30" y="2955"/>
                </a:lnTo>
                <a:lnTo>
                  <a:pt x="30" y="2892"/>
                </a:lnTo>
                <a:lnTo>
                  <a:pt x="30" y="2859"/>
                </a:lnTo>
                <a:lnTo>
                  <a:pt x="62" y="2826"/>
                </a:lnTo>
                <a:lnTo>
                  <a:pt x="94" y="2826"/>
                </a:lnTo>
                <a:lnTo>
                  <a:pt x="94" y="2761"/>
                </a:lnTo>
                <a:lnTo>
                  <a:pt x="126" y="2729"/>
                </a:lnTo>
                <a:lnTo>
                  <a:pt x="126" y="2696"/>
                </a:lnTo>
                <a:lnTo>
                  <a:pt x="126" y="2664"/>
                </a:lnTo>
                <a:lnTo>
                  <a:pt x="126" y="2632"/>
                </a:lnTo>
                <a:lnTo>
                  <a:pt x="126" y="2566"/>
                </a:lnTo>
                <a:lnTo>
                  <a:pt x="157" y="2501"/>
                </a:lnTo>
                <a:lnTo>
                  <a:pt x="157" y="2372"/>
                </a:lnTo>
                <a:lnTo>
                  <a:pt x="189" y="2306"/>
                </a:lnTo>
                <a:lnTo>
                  <a:pt x="189" y="2274"/>
                </a:lnTo>
                <a:lnTo>
                  <a:pt x="220" y="2241"/>
                </a:lnTo>
                <a:lnTo>
                  <a:pt x="251" y="2177"/>
                </a:lnTo>
                <a:lnTo>
                  <a:pt x="282" y="2144"/>
                </a:lnTo>
                <a:lnTo>
                  <a:pt x="282" y="2080"/>
                </a:lnTo>
                <a:lnTo>
                  <a:pt x="313" y="2080"/>
                </a:lnTo>
                <a:lnTo>
                  <a:pt x="408" y="2014"/>
                </a:lnTo>
                <a:lnTo>
                  <a:pt x="472" y="1949"/>
                </a:lnTo>
                <a:lnTo>
                  <a:pt x="472" y="1884"/>
                </a:lnTo>
                <a:lnTo>
                  <a:pt x="472" y="1820"/>
                </a:lnTo>
                <a:lnTo>
                  <a:pt x="472" y="1787"/>
                </a:lnTo>
                <a:lnTo>
                  <a:pt x="503" y="1657"/>
                </a:lnTo>
                <a:lnTo>
                  <a:pt x="503" y="1592"/>
                </a:lnTo>
                <a:lnTo>
                  <a:pt x="472" y="1559"/>
                </a:lnTo>
                <a:lnTo>
                  <a:pt x="440" y="1527"/>
                </a:lnTo>
                <a:lnTo>
                  <a:pt x="408" y="1495"/>
                </a:lnTo>
                <a:lnTo>
                  <a:pt x="376" y="1461"/>
                </a:lnTo>
                <a:lnTo>
                  <a:pt x="344" y="1397"/>
                </a:lnTo>
                <a:lnTo>
                  <a:pt x="344" y="1299"/>
                </a:lnTo>
                <a:lnTo>
                  <a:pt x="344" y="1235"/>
                </a:lnTo>
                <a:lnTo>
                  <a:pt x="282" y="1235"/>
                </a:lnTo>
                <a:lnTo>
                  <a:pt x="282" y="1203"/>
                </a:lnTo>
                <a:lnTo>
                  <a:pt x="282" y="1169"/>
                </a:lnTo>
                <a:lnTo>
                  <a:pt x="282" y="1137"/>
                </a:lnTo>
                <a:lnTo>
                  <a:pt x="313" y="1137"/>
                </a:lnTo>
                <a:lnTo>
                  <a:pt x="344" y="1105"/>
                </a:lnTo>
                <a:lnTo>
                  <a:pt x="344" y="1073"/>
                </a:lnTo>
                <a:lnTo>
                  <a:pt x="376" y="1073"/>
                </a:lnTo>
                <a:lnTo>
                  <a:pt x="376" y="1039"/>
                </a:lnTo>
                <a:lnTo>
                  <a:pt x="408" y="1007"/>
                </a:lnTo>
                <a:lnTo>
                  <a:pt x="376" y="943"/>
                </a:lnTo>
                <a:lnTo>
                  <a:pt x="376" y="910"/>
                </a:lnTo>
                <a:lnTo>
                  <a:pt x="344" y="845"/>
                </a:lnTo>
                <a:lnTo>
                  <a:pt x="282" y="780"/>
                </a:lnTo>
                <a:lnTo>
                  <a:pt x="282" y="747"/>
                </a:lnTo>
                <a:lnTo>
                  <a:pt x="282" y="715"/>
                </a:lnTo>
                <a:lnTo>
                  <a:pt x="251" y="650"/>
                </a:lnTo>
                <a:lnTo>
                  <a:pt x="220" y="617"/>
                </a:lnTo>
                <a:lnTo>
                  <a:pt x="220" y="585"/>
                </a:lnTo>
                <a:lnTo>
                  <a:pt x="126" y="487"/>
                </a:lnTo>
                <a:lnTo>
                  <a:pt x="126" y="455"/>
                </a:lnTo>
                <a:lnTo>
                  <a:pt x="94" y="455"/>
                </a:lnTo>
                <a:lnTo>
                  <a:pt x="126" y="424"/>
                </a:lnTo>
                <a:lnTo>
                  <a:pt x="220" y="424"/>
                </a:lnTo>
                <a:lnTo>
                  <a:pt x="251" y="424"/>
                </a:lnTo>
                <a:lnTo>
                  <a:pt x="282" y="424"/>
                </a:lnTo>
                <a:lnTo>
                  <a:pt x="313" y="424"/>
                </a:lnTo>
                <a:lnTo>
                  <a:pt x="344" y="390"/>
                </a:lnTo>
                <a:lnTo>
                  <a:pt x="376" y="358"/>
                </a:lnTo>
                <a:lnTo>
                  <a:pt x="1161" y="358"/>
                </a:lnTo>
                <a:lnTo>
                  <a:pt x="1161" y="390"/>
                </a:lnTo>
                <a:lnTo>
                  <a:pt x="1161" y="455"/>
                </a:lnTo>
                <a:lnTo>
                  <a:pt x="1194" y="553"/>
                </a:lnTo>
                <a:lnTo>
                  <a:pt x="1225" y="650"/>
                </a:lnTo>
                <a:lnTo>
                  <a:pt x="1287" y="747"/>
                </a:lnTo>
                <a:lnTo>
                  <a:pt x="1318" y="780"/>
                </a:lnTo>
                <a:lnTo>
                  <a:pt x="1318" y="813"/>
                </a:lnTo>
                <a:lnTo>
                  <a:pt x="1381" y="877"/>
                </a:lnTo>
                <a:lnTo>
                  <a:pt x="1381" y="910"/>
                </a:lnTo>
                <a:lnTo>
                  <a:pt x="1444" y="910"/>
                </a:lnTo>
                <a:lnTo>
                  <a:pt x="1476" y="910"/>
                </a:lnTo>
                <a:lnTo>
                  <a:pt x="1570" y="910"/>
                </a:lnTo>
                <a:lnTo>
                  <a:pt x="1601" y="877"/>
                </a:lnTo>
                <a:lnTo>
                  <a:pt x="1663" y="877"/>
                </a:lnTo>
                <a:lnTo>
                  <a:pt x="1696" y="877"/>
                </a:lnTo>
                <a:lnTo>
                  <a:pt x="1727" y="910"/>
                </a:lnTo>
                <a:lnTo>
                  <a:pt x="1790" y="910"/>
                </a:lnTo>
                <a:lnTo>
                  <a:pt x="1821" y="910"/>
                </a:lnTo>
                <a:lnTo>
                  <a:pt x="1852" y="877"/>
                </a:lnTo>
                <a:lnTo>
                  <a:pt x="1852" y="650"/>
                </a:lnTo>
                <a:lnTo>
                  <a:pt x="1915" y="684"/>
                </a:lnTo>
                <a:lnTo>
                  <a:pt x="1979" y="684"/>
                </a:lnTo>
                <a:lnTo>
                  <a:pt x="2040" y="650"/>
                </a:lnTo>
                <a:lnTo>
                  <a:pt x="2072" y="650"/>
                </a:lnTo>
                <a:lnTo>
                  <a:pt x="2103" y="650"/>
                </a:lnTo>
                <a:lnTo>
                  <a:pt x="2103" y="684"/>
                </a:lnTo>
                <a:lnTo>
                  <a:pt x="2135" y="747"/>
                </a:lnTo>
                <a:lnTo>
                  <a:pt x="2417" y="747"/>
                </a:lnTo>
                <a:lnTo>
                  <a:pt x="2417" y="813"/>
                </a:lnTo>
                <a:lnTo>
                  <a:pt x="2417" y="845"/>
                </a:lnTo>
                <a:lnTo>
                  <a:pt x="2417" y="975"/>
                </a:lnTo>
                <a:lnTo>
                  <a:pt x="2448" y="1007"/>
                </a:lnTo>
                <a:lnTo>
                  <a:pt x="2448" y="1073"/>
                </a:lnTo>
                <a:lnTo>
                  <a:pt x="2448" y="1105"/>
                </a:lnTo>
                <a:lnTo>
                  <a:pt x="2417" y="1105"/>
                </a:lnTo>
                <a:lnTo>
                  <a:pt x="2417" y="1203"/>
                </a:lnTo>
                <a:lnTo>
                  <a:pt x="2417" y="1235"/>
                </a:lnTo>
                <a:lnTo>
                  <a:pt x="2448" y="1235"/>
                </a:lnTo>
                <a:lnTo>
                  <a:pt x="2481" y="1299"/>
                </a:lnTo>
                <a:lnTo>
                  <a:pt x="2481" y="1332"/>
                </a:lnTo>
                <a:lnTo>
                  <a:pt x="2512" y="1365"/>
                </a:lnTo>
                <a:lnTo>
                  <a:pt x="2543" y="1429"/>
                </a:lnTo>
                <a:lnTo>
                  <a:pt x="2543" y="1495"/>
                </a:lnTo>
                <a:lnTo>
                  <a:pt x="2543" y="1592"/>
                </a:lnTo>
                <a:lnTo>
                  <a:pt x="2512" y="1625"/>
                </a:lnTo>
                <a:lnTo>
                  <a:pt x="2512" y="1657"/>
                </a:lnTo>
                <a:lnTo>
                  <a:pt x="2512" y="1690"/>
                </a:lnTo>
                <a:lnTo>
                  <a:pt x="2543" y="1690"/>
                </a:lnTo>
                <a:lnTo>
                  <a:pt x="2575" y="1690"/>
                </a:lnTo>
                <a:lnTo>
                  <a:pt x="2606" y="1657"/>
                </a:lnTo>
                <a:lnTo>
                  <a:pt x="2637" y="1657"/>
                </a:lnTo>
                <a:lnTo>
                  <a:pt x="2700" y="1657"/>
                </a:lnTo>
                <a:lnTo>
                  <a:pt x="2762" y="1657"/>
                </a:lnTo>
                <a:lnTo>
                  <a:pt x="2826" y="1657"/>
                </a:lnTo>
                <a:lnTo>
                  <a:pt x="2857" y="1625"/>
                </a:lnTo>
                <a:lnTo>
                  <a:pt x="2920" y="1625"/>
                </a:lnTo>
                <a:lnTo>
                  <a:pt x="2920" y="1755"/>
                </a:lnTo>
                <a:lnTo>
                  <a:pt x="2920" y="1820"/>
                </a:lnTo>
                <a:lnTo>
                  <a:pt x="2920" y="1884"/>
                </a:lnTo>
                <a:lnTo>
                  <a:pt x="2920" y="1949"/>
                </a:lnTo>
                <a:lnTo>
                  <a:pt x="2920" y="2014"/>
                </a:lnTo>
                <a:lnTo>
                  <a:pt x="2920" y="2047"/>
                </a:lnTo>
                <a:lnTo>
                  <a:pt x="2920" y="2144"/>
                </a:lnTo>
                <a:lnTo>
                  <a:pt x="2448" y="2144"/>
                </a:lnTo>
                <a:lnTo>
                  <a:pt x="2417" y="3053"/>
                </a:lnTo>
                <a:lnTo>
                  <a:pt x="2448" y="3086"/>
                </a:lnTo>
                <a:lnTo>
                  <a:pt x="2481" y="3152"/>
                </a:lnTo>
                <a:lnTo>
                  <a:pt x="2481" y="3184"/>
                </a:lnTo>
                <a:lnTo>
                  <a:pt x="2543" y="3215"/>
                </a:lnTo>
                <a:lnTo>
                  <a:pt x="2637" y="3248"/>
                </a:lnTo>
                <a:lnTo>
                  <a:pt x="2700" y="3346"/>
                </a:lnTo>
                <a:close/>
              </a:path>
            </a:pathLst>
          </a:custGeom>
          <a:pattFill prst="wdUpDiag">
            <a:fgClr>
              <a:srgbClr val="FFFF0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>
              <a:solidFill>
                <a:srgbClr val="FFFF00"/>
              </a:solidFill>
            </a:endParaRPr>
          </a:p>
        </p:txBody>
      </p:sp>
      <p:sp>
        <p:nvSpPr>
          <p:cNvPr id="3226" name="Freeform 154"/>
          <p:cNvSpPr>
            <a:spLocks noChangeArrowheads="1"/>
          </p:cNvSpPr>
          <p:nvPr/>
        </p:nvSpPr>
        <p:spPr bwMode="auto">
          <a:xfrm>
            <a:off x="2709863" y="4432300"/>
            <a:ext cx="88900" cy="115888"/>
          </a:xfrm>
          <a:custGeom>
            <a:avLst/>
            <a:gdLst>
              <a:gd name="T0" fmla="*/ 252 w 253"/>
              <a:gd name="T1" fmla="*/ 33 h 326"/>
              <a:gd name="T2" fmla="*/ 159 w 253"/>
              <a:gd name="T3" fmla="*/ 130 h 326"/>
              <a:gd name="T4" fmla="*/ 159 w 253"/>
              <a:gd name="T5" fmla="*/ 164 h 326"/>
              <a:gd name="T6" fmla="*/ 126 w 253"/>
              <a:gd name="T7" fmla="*/ 195 h 326"/>
              <a:gd name="T8" fmla="*/ 126 w 253"/>
              <a:gd name="T9" fmla="*/ 228 h 326"/>
              <a:gd name="T10" fmla="*/ 126 w 253"/>
              <a:gd name="T11" fmla="*/ 293 h 326"/>
              <a:gd name="T12" fmla="*/ 95 w 253"/>
              <a:gd name="T13" fmla="*/ 293 h 326"/>
              <a:gd name="T14" fmla="*/ 64 w 253"/>
              <a:gd name="T15" fmla="*/ 325 h 326"/>
              <a:gd name="T16" fmla="*/ 64 w 253"/>
              <a:gd name="T17" fmla="*/ 293 h 326"/>
              <a:gd name="T18" fmla="*/ 64 w 253"/>
              <a:gd name="T19" fmla="*/ 260 h 326"/>
              <a:gd name="T20" fmla="*/ 32 w 253"/>
              <a:gd name="T21" fmla="*/ 228 h 326"/>
              <a:gd name="T22" fmla="*/ 32 w 253"/>
              <a:gd name="T23" fmla="*/ 195 h 326"/>
              <a:gd name="T24" fmla="*/ 0 w 253"/>
              <a:gd name="T25" fmla="*/ 164 h 326"/>
              <a:gd name="T26" fmla="*/ 32 w 253"/>
              <a:gd name="T27" fmla="*/ 130 h 326"/>
              <a:gd name="T28" fmla="*/ 64 w 253"/>
              <a:gd name="T29" fmla="*/ 98 h 326"/>
              <a:gd name="T30" fmla="*/ 95 w 253"/>
              <a:gd name="T31" fmla="*/ 65 h 326"/>
              <a:gd name="T32" fmla="*/ 126 w 253"/>
              <a:gd name="T33" fmla="*/ 33 h 326"/>
              <a:gd name="T34" fmla="*/ 159 w 253"/>
              <a:gd name="T35" fmla="*/ 0 h 326"/>
              <a:gd name="T36" fmla="*/ 221 w 253"/>
              <a:gd name="T37" fmla="*/ 0 h 326"/>
              <a:gd name="T38" fmla="*/ 252 w 253"/>
              <a:gd name="T39" fmla="*/ 33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3" h="326">
                <a:moveTo>
                  <a:pt x="252" y="33"/>
                </a:moveTo>
                <a:lnTo>
                  <a:pt x="159" y="130"/>
                </a:lnTo>
                <a:lnTo>
                  <a:pt x="159" y="164"/>
                </a:lnTo>
                <a:lnTo>
                  <a:pt x="126" y="195"/>
                </a:lnTo>
                <a:lnTo>
                  <a:pt x="126" y="228"/>
                </a:lnTo>
                <a:lnTo>
                  <a:pt x="126" y="293"/>
                </a:lnTo>
                <a:lnTo>
                  <a:pt x="95" y="293"/>
                </a:lnTo>
                <a:lnTo>
                  <a:pt x="64" y="325"/>
                </a:lnTo>
                <a:lnTo>
                  <a:pt x="64" y="293"/>
                </a:lnTo>
                <a:lnTo>
                  <a:pt x="64" y="260"/>
                </a:lnTo>
                <a:lnTo>
                  <a:pt x="32" y="228"/>
                </a:lnTo>
                <a:lnTo>
                  <a:pt x="32" y="195"/>
                </a:lnTo>
                <a:lnTo>
                  <a:pt x="0" y="164"/>
                </a:lnTo>
                <a:lnTo>
                  <a:pt x="32" y="130"/>
                </a:lnTo>
                <a:lnTo>
                  <a:pt x="64" y="98"/>
                </a:lnTo>
                <a:lnTo>
                  <a:pt x="95" y="65"/>
                </a:lnTo>
                <a:lnTo>
                  <a:pt x="126" y="33"/>
                </a:lnTo>
                <a:lnTo>
                  <a:pt x="159" y="0"/>
                </a:lnTo>
                <a:lnTo>
                  <a:pt x="221" y="0"/>
                </a:lnTo>
                <a:lnTo>
                  <a:pt x="252" y="33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27" name="Freeform 155"/>
          <p:cNvSpPr>
            <a:spLocks noChangeArrowheads="1"/>
          </p:cNvSpPr>
          <p:nvPr/>
        </p:nvSpPr>
        <p:spPr bwMode="auto">
          <a:xfrm>
            <a:off x="2700338" y="4562475"/>
            <a:ext cx="1049338" cy="1096963"/>
          </a:xfrm>
          <a:custGeom>
            <a:avLst/>
            <a:gdLst>
              <a:gd name="T0" fmla="*/ 2230 w 2921"/>
              <a:gd name="T1" fmla="*/ 3020 h 3053"/>
              <a:gd name="T2" fmla="*/ 2040 w 2921"/>
              <a:gd name="T3" fmla="*/ 3020 h 3053"/>
              <a:gd name="T4" fmla="*/ 1852 w 2921"/>
              <a:gd name="T5" fmla="*/ 2987 h 3053"/>
              <a:gd name="T6" fmla="*/ 1632 w 2921"/>
              <a:gd name="T7" fmla="*/ 2955 h 3053"/>
              <a:gd name="T8" fmla="*/ 691 w 2921"/>
              <a:gd name="T9" fmla="*/ 2890 h 3053"/>
              <a:gd name="T10" fmla="*/ 503 w 2921"/>
              <a:gd name="T11" fmla="*/ 2857 h 3053"/>
              <a:gd name="T12" fmla="*/ 376 w 2921"/>
              <a:gd name="T13" fmla="*/ 2826 h 3053"/>
              <a:gd name="T14" fmla="*/ 251 w 2921"/>
              <a:gd name="T15" fmla="*/ 2890 h 3053"/>
              <a:gd name="T16" fmla="*/ 94 w 2921"/>
              <a:gd name="T17" fmla="*/ 2857 h 3053"/>
              <a:gd name="T18" fmla="*/ 0 w 2921"/>
              <a:gd name="T19" fmla="*/ 2695 h 3053"/>
              <a:gd name="T20" fmla="*/ 30 w 2921"/>
              <a:gd name="T21" fmla="*/ 2630 h 3053"/>
              <a:gd name="T22" fmla="*/ 30 w 2921"/>
              <a:gd name="T23" fmla="*/ 2500 h 3053"/>
              <a:gd name="T24" fmla="*/ 94 w 2921"/>
              <a:gd name="T25" fmla="*/ 2403 h 3053"/>
              <a:gd name="T26" fmla="*/ 126 w 2921"/>
              <a:gd name="T27" fmla="*/ 2306 h 3053"/>
              <a:gd name="T28" fmla="*/ 157 w 2921"/>
              <a:gd name="T29" fmla="*/ 2143 h 3053"/>
              <a:gd name="T30" fmla="*/ 189 w 2921"/>
              <a:gd name="T31" fmla="*/ 1915 h 3053"/>
              <a:gd name="T32" fmla="*/ 282 w 2921"/>
              <a:gd name="T33" fmla="*/ 1786 h 3053"/>
              <a:gd name="T34" fmla="*/ 408 w 2921"/>
              <a:gd name="T35" fmla="*/ 1655 h 3053"/>
              <a:gd name="T36" fmla="*/ 472 w 2921"/>
              <a:gd name="T37" fmla="*/ 1461 h 3053"/>
              <a:gd name="T38" fmla="*/ 503 w 2921"/>
              <a:gd name="T39" fmla="*/ 1234 h 3053"/>
              <a:gd name="T40" fmla="*/ 408 w 2921"/>
              <a:gd name="T41" fmla="*/ 1136 h 3053"/>
              <a:gd name="T42" fmla="*/ 344 w 2921"/>
              <a:gd name="T43" fmla="*/ 941 h 3053"/>
              <a:gd name="T44" fmla="*/ 282 w 2921"/>
              <a:gd name="T45" fmla="*/ 844 h 3053"/>
              <a:gd name="T46" fmla="*/ 313 w 2921"/>
              <a:gd name="T47" fmla="*/ 779 h 3053"/>
              <a:gd name="T48" fmla="*/ 376 w 2921"/>
              <a:gd name="T49" fmla="*/ 715 h 3053"/>
              <a:gd name="T50" fmla="*/ 376 w 2921"/>
              <a:gd name="T51" fmla="*/ 584 h 3053"/>
              <a:gd name="T52" fmla="*/ 282 w 2921"/>
              <a:gd name="T53" fmla="*/ 422 h 3053"/>
              <a:gd name="T54" fmla="*/ 251 w 2921"/>
              <a:gd name="T55" fmla="*/ 292 h 3053"/>
              <a:gd name="T56" fmla="*/ 126 w 2921"/>
              <a:gd name="T57" fmla="*/ 129 h 3053"/>
              <a:gd name="T58" fmla="*/ 126 w 2921"/>
              <a:gd name="T59" fmla="*/ 65 h 3053"/>
              <a:gd name="T60" fmla="*/ 282 w 2921"/>
              <a:gd name="T61" fmla="*/ 65 h 3053"/>
              <a:gd name="T62" fmla="*/ 376 w 2921"/>
              <a:gd name="T63" fmla="*/ 0 h 3053"/>
              <a:gd name="T64" fmla="*/ 1161 w 2921"/>
              <a:gd name="T65" fmla="*/ 96 h 3053"/>
              <a:gd name="T66" fmla="*/ 1287 w 2921"/>
              <a:gd name="T67" fmla="*/ 388 h 3053"/>
              <a:gd name="T68" fmla="*/ 1381 w 2921"/>
              <a:gd name="T69" fmla="*/ 519 h 3053"/>
              <a:gd name="T70" fmla="*/ 1476 w 2921"/>
              <a:gd name="T71" fmla="*/ 552 h 3053"/>
              <a:gd name="T72" fmla="*/ 1663 w 2921"/>
              <a:gd name="T73" fmla="*/ 519 h 3053"/>
              <a:gd name="T74" fmla="*/ 1790 w 2921"/>
              <a:gd name="T75" fmla="*/ 552 h 3053"/>
              <a:gd name="T76" fmla="*/ 1852 w 2921"/>
              <a:gd name="T77" fmla="*/ 292 h 3053"/>
              <a:gd name="T78" fmla="*/ 2040 w 2921"/>
              <a:gd name="T79" fmla="*/ 292 h 3053"/>
              <a:gd name="T80" fmla="*/ 2103 w 2921"/>
              <a:gd name="T81" fmla="*/ 325 h 3053"/>
              <a:gd name="T82" fmla="*/ 2417 w 2921"/>
              <a:gd name="T83" fmla="*/ 455 h 3053"/>
              <a:gd name="T84" fmla="*/ 2448 w 2921"/>
              <a:gd name="T85" fmla="*/ 648 h 3053"/>
              <a:gd name="T86" fmla="*/ 2417 w 2921"/>
              <a:gd name="T87" fmla="*/ 747 h 3053"/>
              <a:gd name="T88" fmla="*/ 2448 w 2921"/>
              <a:gd name="T89" fmla="*/ 876 h 3053"/>
              <a:gd name="T90" fmla="*/ 2512 w 2921"/>
              <a:gd name="T91" fmla="*/ 1007 h 3053"/>
              <a:gd name="T92" fmla="*/ 2543 w 2921"/>
              <a:gd name="T93" fmla="*/ 1234 h 3053"/>
              <a:gd name="T94" fmla="*/ 2512 w 2921"/>
              <a:gd name="T95" fmla="*/ 1332 h 3053"/>
              <a:gd name="T96" fmla="*/ 2606 w 2921"/>
              <a:gd name="T97" fmla="*/ 1299 h 3053"/>
              <a:gd name="T98" fmla="*/ 2762 w 2921"/>
              <a:gd name="T99" fmla="*/ 1299 h 3053"/>
              <a:gd name="T100" fmla="*/ 2920 w 2921"/>
              <a:gd name="T101" fmla="*/ 1267 h 3053"/>
              <a:gd name="T102" fmla="*/ 2920 w 2921"/>
              <a:gd name="T103" fmla="*/ 1526 h 3053"/>
              <a:gd name="T104" fmla="*/ 2920 w 2921"/>
              <a:gd name="T105" fmla="*/ 1688 h 3053"/>
              <a:gd name="T106" fmla="*/ 2417 w 2921"/>
              <a:gd name="T107" fmla="*/ 2695 h 3053"/>
              <a:gd name="T108" fmla="*/ 2481 w 2921"/>
              <a:gd name="T109" fmla="*/ 2826 h 3053"/>
              <a:gd name="T110" fmla="*/ 2700 w 2921"/>
              <a:gd name="T111" fmla="*/ 2987 h 3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921" h="3053">
                <a:moveTo>
                  <a:pt x="2700" y="2987"/>
                </a:moveTo>
                <a:lnTo>
                  <a:pt x="2292" y="3052"/>
                </a:lnTo>
                <a:lnTo>
                  <a:pt x="2230" y="3020"/>
                </a:lnTo>
                <a:lnTo>
                  <a:pt x="2166" y="3052"/>
                </a:lnTo>
                <a:lnTo>
                  <a:pt x="2103" y="3052"/>
                </a:lnTo>
                <a:lnTo>
                  <a:pt x="2040" y="3020"/>
                </a:lnTo>
                <a:lnTo>
                  <a:pt x="1979" y="2987"/>
                </a:lnTo>
                <a:lnTo>
                  <a:pt x="1915" y="2987"/>
                </a:lnTo>
                <a:lnTo>
                  <a:pt x="1852" y="2987"/>
                </a:lnTo>
                <a:lnTo>
                  <a:pt x="1757" y="3020"/>
                </a:lnTo>
                <a:lnTo>
                  <a:pt x="1696" y="2987"/>
                </a:lnTo>
                <a:lnTo>
                  <a:pt x="1632" y="2955"/>
                </a:lnTo>
                <a:lnTo>
                  <a:pt x="1570" y="2857"/>
                </a:lnTo>
                <a:lnTo>
                  <a:pt x="753" y="2857"/>
                </a:lnTo>
                <a:lnTo>
                  <a:pt x="691" y="2890"/>
                </a:lnTo>
                <a:lnTo>
                  <a:pt x="627" y="2890"/>
                </a:lnTo>
                <a:lnTo>
                  <a:pt x="565" y="2890"/>
                </a:lnTo>
                <a:lnTo>
                  <a:pt x="503" y="2857"/>
                </a:lnTo>
                <a:lnTo>
                  <a:pt x="472" y="2826"/>
                </a:lnTo>
                <a:lnTo>
                  <a:pt x="408" y="2826"/>
                </a:lnTo>
                <a:lnTo>
                  <a:pt x="376" y="2826"/>
                </a:lnTo>
                <a:lnTo>
                  <a:pt x="344" y="2857"/>
                </a:lnTo>
                <a:lnTo>
                  <a:pt x="313" y="2857"/>
                </a:lnTo>
                <a:lnTo>
                  <a:pt x="251" y="2890"/>
                </a:lnTo>
                <a:lnTo>
                  <a:pt x="189" y="2857"/>
                </a:lnTo>
                <a:lnTo>
                  <a:pt x="126" y="2857"/>
                </a:lnTo>
                <a:lnTo>
                  <a:pt x="94" y="2857"/>
                </a:lnTo>
                <a:lnTo>
                  <a:pt x="62" y="2857"/>
                </a:lnTo>
                <a:lnTo>
                  <a:pt x="30" y="2794"/>
                </a:lnTo>
                <a:lnTo>
                  <a:pt x="0" y="2695"/>
                </a:lnTo>
                <a:lnTo>
                  <a:pt x="30" y="2695"/>
                </a:lnTo>
                <a:lnTo>
                  <a:pt x="30" y="2727"/>
                </a:lnTo>
                <a:lnTo>
                  <a:pt x="30" y="2630"/>
                </a:lnTo>
                <a:lnTo>
                  <a:pt x="30" y="2597"/>
                </a:lnTo>
                <a:lnTo>
                  <a:pt x="30" y="2534"/>
                </a:lnTo>
                <a:lnTo>
                  <a:pt x="30" y="2500"/>
                </a:lnTo>
                <a:lnTo>
                  <a:pt x="62" y="2467"/>
                </a:lnTo>
                <a:lnTo>
                  <a:pt x="94" y="2467"/>
                </a:lnTo>
                <a:lnTo>
                  <a:pt x="94" y="2403"/>
                </a:lnTo>
                <a:lnTo>
                  <a:pt x="126" y="2371"/>
                </a:lnTo>
                <a:lnTo>
                  <a:pt x="126" y="2338"/>
                </a:lnTo>
                <a:lnTo>
                  <a:pt x="126" y="2306"/>
                </a:lnTo>
                <a:lnTo>
                  <a:pt x="126" y="2274"/>
                </a:lnTo>
                <a:lnTo>
                  <a:pt x="126" y="2207"/>
                </a:lnTo>
                <a:lnTo>
                  <a:pt x="157" y="2143"/>
                </a:lnTo>
                <a:lnTo>
                  <a:pt x="157" y="2014"/>
                </a:lnTo>
                <a:lnTo>
                  <a:pt x="189" y="1948"/>
                </a:lnTo>
                <a:lnTo>
                  <a:pt x="189" y="1915"/>
                </a:lnTo>
                <a:lnTo>
                  <a:pt x="220" y="1883"/>
                </a:lnTo>
                <a:lnTo>
                  <a:pt x="251" y="1819"/>
                </a:lnTo>
                <a:lnTo>
                  <a:pt x="282" y="1786"/>
                </a:lnTo>
                <a:lnTo>
                  <a:pt x="282" y="1721"/>
                </a:lnTo>
                <a:lnTo>
                  <a:pt x="313" y="1721"/>
                </a:lnTo>
                <a:lnTo>
                  <a:pt x="408" y="1655"/>
                </a:lnTo>
                <a:lnTo>
                  <a:pt x="472" y="1591"/>
                </a:lnTo>
                <a:lnTo>
                  <a:pt x="472" y="1526"/>
                </a:lnTo>
                <a:lnTo>
                  <a:pt x="472" y="1461"/>
                </a:lnTo>
                <a:lnTo>
                  <a:pt x="472" y="1428"/>
                </a:lnTo>
                <a:lnTo>
                  <a:pt x="503" y="1299"/>
                </a:lnTo>
                <a:lnTo>
                  <a:pt x="503" y="1234"/>
                </a:lnTo>
                <a:lnTo>
                  <a:pt x="472" y="1201"/>
                </a:lnTo>
                <a:lnTo>
                  <a:pt x="440" y="1168"/>
                </a:lnTo>
                <a:lnTo>
                  <a:pt x="408" y="1136"/>
                </a:lnTo>
                <a:lnTo>
                  <a:pt x="376" y="1103"/>
                </a:lnTo>
                <a:lnTo>
                  <a:pt x="344" y="1039"/>
                </a:lnTo>
                <a:lnTo>
                  <a:pt x="344" y="941"/>
                </a:lnTo>
                <a:lnTo>
                  <a:pt x="344" y="876"/>
                </a:lnTo>
                <a:lnTo>
                  <a:pt x="282" y="876"/>
                </a:lnTo>
                <a:lnTo>
                  <a:pt x="282" y="844"/>
                </a:lnTo>
                <a:lnTo>
                  <a:pt x="282" y="811"/>
                </a:lnTo>
                <a:lnTo>
                  <a:pt x="282" y="779"/>
                </a:lnTo>
                <a:lnTo>
                  <a:pt x="313" y="779"/>
                </a:lnTo>
                <a:lnTo>
                  <a:pt x="344" y="747"/>
                </a:lnTo>
                <a:lnTo>
                  <a:pt x="344" y="715"/>
                </a:lnTo>
                <a:lnTo>
                  <a:pt x="376" y="715"/>
                </a:lnTo>
                <a:lnTo>
                  <a:pt x="376" y="681"/>
                </a:lnTo>
                <a:lnTo>
                  <a:pt x="408" y="648"/>
                </a:lnTo>
                <a:lnTo>
                  <a:pt x="376" y="584"/>
                </a:lnTo>
                <a:lnTo>
                  <a:pt x="376" y="552"/>
                </a:lnTo>
                <a:lnTo>
                  <a:pt x="344" y="487"/>
                </a:lnTo>
                <a:lnTo>
                  <a:pt x="282" y="422"/>
                </a:lnTo>
                <a:lnTo>
                  <a:pt x="282" y="388"/>
                </a:lnTo>
                <a:lnTo>
                  <a:pt x="282" y="356"/>
                </a:lnTo>
                <a:lnTo>
                  <a:pt x="251" y="292"/>
                </a:lnTo>
                <a:lnTo>
                  <a:pt x="220" y="259"/>
                </a:lnTo>
                <a:lnTo>
                  <a:pt x="220" y="227"/>
                </a:lnTo>
                <a:lnTo>
                  <a:pt x="126" y="129"/>
                </a:lnTo>
                <a:lnTo>
                  <a:pt x="126" y="96"/>
                </a:lnTo>
                <a:lnTo>
                  <a:pt x="94" y="96"/>
                </a:lnTo>
                <a:lnTo>
                  <a:pt x="126" y="65"/>
                </a:lnTo>
                <a:lnTo>
                  <a:pt x="220" y="65"/>
                </a:lnTo>
                <a:lnTo>
                  <a:pt x="251" y="65"/>
                </a:lnTo>
                <a:lnTo>
                  <a:pt x="282" y="65"/>
                </a:lnTo>
                <a:lnTo>
                  <a:pt x="313" y="65"/>
                </a:lnTo>
                <a:lnTo>
                  <a:pt x="344" y="32"/>
                </a:lnTo>
                <a:lnTo>
                  <a:pt x="376" y="0"/>
                </a:lnTo>
                <a:lnTo>
                  <a:pt x="1161" y="0"/>
                </a:lnTo>
                <a:lnTo>
                  <a:pt x="1161" y="32"/>
                </a:lnTo>
                <a:lnTo>
                  <a:pt x="1161" y="96"/>
                </a:lnTo>
                <a:lnTo>
                  <a:pt x="1194" y="195"/>
                </a:lnTo>
                <a:lnTo>
                  <a:pt x="1225" y="292"/>
                </a:lnTo>
                <a:lnTo>
                  <a:pt x="1287" y="388"/>
                </a:lnTo>
                <a:lnTo>
                  <a:pt x="1318" y="422"/>
                </a:lnTo>
                <a:lnTo>
                  <a:pt x="1318" y="455"/>
                </a:lnTo>
                <a:lnTo>
                  <a:pt x="1381" y="519"/>
                </a:lnTo>
                <a:lnTo>
                  <a:pt x="1381" y="552"/>
                </a:lnTo>
                <a:lnTo>
                  <a:pt x="1444" y="552"/>
                </a:lnTo>
                <a:lnTo>
                  <a:pt x="1476" y="552"/>
                </a:lnTo>
                <a:lnTo>
                  <a:pt x="1570" y="552"/>
                </a:lnTo>
                <a:lnTo>
                  <a:pt x="1601" y="519"/>
                </a:lnTo>
                <a:lnTo>
                  <a:pt x="1663" y="519"/>
                </a:lnTo>
                <a:lnTo>
                  <a:pt x="1696" y="519"/>
                </a:lnTo>
                <a:lnTo>
                  <a:pt x="1727" y="552"/>
                </a:lnTo>
                <a:lnTo>
                  <a:pt x="1790" y="552"/>
                </a:lnTo>
                <a:lnTo>
                  <a:pt x="1821" y="552"/>
                </a:lnTo>
                <a:lnTo>
                  <a:pt x="1852" y="519"/>
                </a:lnTo>
                <a:lnTo>
                  <a:pt x="1852" y="292"/>
                </a:lnTo>
                <a:lnTo>
                  <a:pt x="1915" y="325"/>
                </a:lnTo>
                <a:lnTo>
                  <a:pt x="1979" y="325"/>
                </a:lnTo>
                <a:lnTo>
                  <a:pt x="2040" y="292"/>
                </a:lnTo>
                <a:lnTo>
                  <a:pt x="2072" y="292"/>
                </a:lnTo>
                <a:lnTo>
                  <a:pt x="2103" y="292"/>
                </a:lnTo>
                <a:lnTo>
                  <a:pt x="2103" y="325"/>
                </a:lnTo>
                <a:lnTo>
                  <a:pt x="2135" y="388"/>
                </a:lnTo>
                <a:lnTo>
                  <a:pt x="2417" y="388"/>
                </a:lnTo>
                <a:lnTo>
                  <a:pt x="2417" y="455"/>
                </a:lnTo>
                <a:lnTo>
                  <a:pt x="2417" y="487"/>
                </a:lnTo>
                <a:lnTo>
                  <a:pt x="2417" y="616"/>
                </a:lnTo>
                <a:lnTo>
                  <a:pt x="2448" y="648"/>
                </a:lnTo>
                <a:lnTo>
                  <a:pt x="2448" y="715"/>
                </a:lnTo>
                <a:lnTo>
                  <a:pt x="2448" y="747"/>
                </a:lnTo>
                <a:lnTo>
                  <a:pt x="2417" y="747"/>
                </a:lnTo>
                <a:lnTo>
                  <a:pt x="2417" y="844"/>
                </a:lnTo>
                <a:lnTo>
                  <a:pt x="2417" y="876"/>
                </a:lnTo>
                <a:lnTo>
                  <a:pt x="2448" y="876"/>
                </a:lnTo>
                <a:lnTo>
                  <a:pt x="2481" y="941"/>
                </a:lnTo>
                <a:lnTo>
                  <a:pt x="2481" y="974"/>
                </a:lnTo>
                <a:lnTo>
                  <a:pt x="2512" y="1007"/>
                </a:lnTo>
                <a:lnTo>
                  <a:pt x="2543" y="1071"/>
                </a:lnTo>
                <a:lnTo>
                  <a:pt x="2543" y="1136"/>
                </a:lnTo>
                <a:lnTo>
                  <a:pt x="2543" y="1234"/>
                </a:lnTo>
                <a:lnTo>
                  <a:pt x="2512" y="1267"/>
                </a:lnTo>
                <a:lnTo>
                  <a:pt x="2512" y="1299"/>
                </a:lnTo>
                <a:lnTo>
                  <a:pt x="2512" y="1332"/>
                </a:lnTo>
                <a:lnTo>
                  <a:pt x="2543" y="1332"/>
                </a:lnTo>
                <a:lnTo>
                  <a:pt x="2575" y="1332"/>
                </a:lnTo>
                <a:lnTo>
                  <a:pt x="2606" y="1299"/>
                </a:lnTo>
                <a:lnTo>
                  <a:pt x="2637" y="1299"/>
                </a:lnTo>
                <a:lnTo>
                  <a:pt x="2700" y="1299"/>
                </a:lnTo>
                <a:lnTo>
                  <a:pt x="2762" y="1299"/>
                </a:lnTo>
                <a:lnTo>
                  <a:pt x="2826" y="1299"/>
                </a:lnTo>
                <a:lnTo>
                  <a:pt x="2857" y="1267"/>
                </a:lnTo>
                <a:lnTo>
                  <a:pt x="2920" y="1267"/>
                </a:lnTo>
                <a:lnTo>
                  <a:pt x="2920" y="1396"/>
                </a:lnTo>
                <a:lnTo>
                  <a:pt x="2920" y="1461"/>
                </a:lnTo>
                <a:lnTo>
                  <a:pt x="2920" y="1526"/>
                </a:lnTo>
                <a:lnTo>
                  <a:pt x="2920" y="1591"/>
                </a:lnTo>
                <a:lnTo>
                  <a:pt x="2920" y="1655"/>
                </a:lnTo>
                <a:lnTo>
                  <a:pt x="2920" y="1688"/>
                </a:lnTo>
                <a:lnTo>
                  <a:pt x="2920" y="1786"/>
                </a:lnTo>
                <a:lnTo>
                  <a:pt x="2448" y="1786"/>
                </a:lnTo>
                <a:lnTo>
                  <a:pt x="2417" y="2695"/>
                </a:lnTo>
                <a:lnTo>
                  <a:pt x="2448" y="2727"/>
                </a:lnTo>
                <a:lnTo>
                  <a:pt x="2481" y="2794"/>
                </a:lnTo>
                <a:lnTo>
                  <a:pt x="2481" y="2826"/>
                </a:lnTo>
                <a:lnTo>
                  <a:pt x="2543" y="2857"/>
                </a:lnTo>
                <a:lnTo>
                  <a:pt x="2637" y="2890"/>
                </a:lnTo>
                <a:lnTo>
                  <a:pt x="2700" y="2987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28" name="Freeform 156"/>
          <p:cNvSpPr>
            <a:spLocks noChangeArrowheads="1"/>
          </p:cNvSpPr>
          <p:nvPr/>
        </p:nvSpPr>
        <p:spPr bwMode="auto">
          <a:xfrm>
            <a:off x="269875" y="2725738"/>
            <a:ext cx="236538" cy="68263"/>
          </a:xfrm>
          <a:custGeom>
            <a:avLst/>
            <a:gdLst>
              <a:gd name="T0" fmla="*/ 0 w 660"/>
              <a:gd name="T1" fmla="*/ 195 h 196"/>
              <a:gd name="T2" fmla="*/ 0 w 660"/>
              <a:gd name="T3" fmla="*/ 162 h 196"/>
              <a:gd name="T4" fmla="*/ 62 w 660"/>
              <a:gd name="T5" fmla="*/ 162 h 196"/>
              <a:gd name="T6" fmla="*/ 126 w 660"/>
              <a:gd name="T7" fmla="*/ 130 h 196"/>
              <a:gd name="T8" fmla="*/ 62 w 660"/>
              <a:gd name="T9" fmla="*/ 130 h 196"/>
              <a:gd name="T10" fmla="*/ 62 w 660"/>
              <a:gd name="T11" fmla="*/ 65 h 196"/>
              <a:gd name="T12" fmla="*/ 126 w 660"/>
              <a:gd name="T13" fmla="*/ 65 h 196"/>
              <a:gd name="T14" fmla="*/ 220 w 660"/>
              <a:gd name="T15" fmla="*/ 65 h 196"/>
              <a:gd name="T16" fmla="*/ 283 w 660"/>
              <a:gd name="T17" fmla="*/ 65 h 196"/>
              <a:gd name="T18" fmla="*/ 314 w 660"/>
              <a:gd name="T19" fmla="*/ 32 h 196"/>
              <a:gd name="T20" fmla="*/ 345 w 660"/>
              <a:gd name="T21" fmla="*/ 0 h 196"/>
              <a:gd name="T22" fmla="*/ 408 w 660"/>
              <a:gd name="T23" fmla="*/ 0 h 196"/>
              <a:gd name="T24" fmla="*/ 440 w 660"/>
              <a:gd name="T25" fmla="*/ 0 h 196"/>
              <a:gd name="T26" fmla="*/ 471 w 660"/>
              <a:gd name="T27" fmla="*/ 32 h 196"/>
              <a:gd name="T28" fmla="*/ 503 w 660"/>
              <a:gd name="T29" fmla="*/ 65 h 196"/>
              <a:gd name="T30" fmla="*/ 565 w 660"/>
              <a:gd name="T31" fmla="*/ 65 h 196"/>
              <a:gd name="T32" fmla="*/ 628 w 660"/>
              <a:gd name="T33" fmla="*/ 65 h 196"/>
              <a:gd name="T34" fmla="*/ 659 w 660"/>
              <a:gd name="T35" fmla="*/ 130 h 196"/>
              <a:gd name="T36" fmla="*/ 659 w 660"/>
              <a:gd name="T37" fmla="*/ 162 h 196"/>
              <a:gd name="T38" fmla="*/ 628 w 660"/>
              <a:gd name="T39" fmla="*/ 195 h 196"/>
              <a:gd name="T40" fmla="*/ 597 w 660"/>
              <a:gd name="T41" fmla="*/ 195 h 196"/>
              <a:gd name="T42" fmla="*/ 503 w 660"/>
              <a:gd name="T43" fmla="*/ 162 h 196"/>
              <a:gd name="T44" fmla="*/ 408 w 660"/>
              <a:gd name="T45" fmla="*/ 98 h 196"/>
              <a:gd name="T46" fmla="*/ 345 w 660"/>
              <a:gd name="T47" fmla="*/ 162 h 196"/>
              <a:gd name="T48" fmla="*/ 314 w 660"/>
              <a:gd name="T49" fmla="*/ 162 h 196"/>
              <a:gd name="T50" fmla="*/ 283 w 660"/>
              <a:gd name="T51" fmla="*/ 162 h 196"/>
              <a:gd name="T52" fmla="*/ 251 w 660"/>
              <a:gd name="T53" fmla="*/ 162 h 196"/>
              <a:gd name="T54" fmla="*/ 220 w 660"/>
              <a:gd name="T55" fmla="*/ 162 h 196"/>
              <a:gd name="T56" fmla="*/ 126 w 660"/>
              <a:gd name="T57" fmla="*/ 195 h 196"/>
              <a:gd name="T58" fmla="*/ 0 w 660"/>
              <a:gd name="T59" fmla="*/ 195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60" h="196">
                <a:moveTo>
                  <a:pt x="0" y="195"/>
                </a:moveTo>
                <a:lnTo>
                  <a:pt x="0" y="162"/>
                </a:lnTo>
                <a:lnTo>
                  <a:pt x="62" y="162"/>
                </a:lnTo>
                <a:lnTo>
                  <a:pt x="126" y="130"/>
                </a:lnTo>
                <a:lnTo>
                  <a:pt x="62" y="130"/>
                </a:lnTo>
                <a:lnTo>
                  <a:pt x="62" y="65"/>
                </a:lnTo>
                <a:lnTo>
                  <a:pt x="126" y="65"/>
                </a:lnTo>
                <a:lnTo>
                  <a:pt x="220" y="65"/>
                </a:lnTo>
                <a:lnTo>
                  <a:pt x="283" y="65"/>
                </a:lnTo>
                <a:lnTo>
                  <a:pt x="314" y="32"/>
                </a:lnTo>
                <a:lnTo>
                  <a:pt x="345" y="0"/>
                </a:lnTo>
                <a:lnTo>
                  <a:pt x="408" y="0"/>
                </a:lnTo>
                <a:lnTo>
                  <a:pt x="440" y="0"/>
                </a:lnTo>
                <a:lnTo>
                  <a:pt x="471" y="32"/>
                </a:lnTo>
                <a:lnTo>
                  <a:pt x="503" y="65"/>
                </a:lnTo>
                <a:lnTo>
                  <a:pt x="565" y="65"/>
                </a:lnTo>
                <a:lnTo>
                  <a:pt x="628" y="65"/>
                </a:lnTo>
                <a:lnTo>
                  <a:pt x="659" y="130"/>
                </a:lnTo>
                <a:lnTo>
                  <a:pt x="659" y="162"/>
                </a:lnTo>
                <a:lnTo>
                  <a:pt x="628" y="195"/>
                </a:lnTo>
                <a:lnTo>
                  <a:pt x="597" y="195"/>
                </a:lnTo>
                <a:lnTo>
                  <a:pt x="503" y="162"/>
                </a:lnTo>
                <a:lnTo>
                  <a:pt x="408" y="98"/>
                </a:lnTo>
                <a:lnTo>
                  <a:pt x="345" y="162"/>
                </a:lnTo>
                <a:lnTo>
                  <a:pt x="314" y="162"/>
                </a:lnTo>
                <a:lnTo>
                  <a:pt x="283" y="162"/>
                </a:lnTo>
                <a:lnTo>
                  <a:pt x="251" y="162"/>
                </a:lnTo>
                <a:lnTo>
                  <a:pt x="220" y="162"/>
                </a:lnTo>
                <a:lnTo>
                  <a:pt x="126" y="195"/>
                </a:lnTo>
                <a:lnTo>
                  <a:pt x="0" y="195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29" name="Freeform 157"/>
          <p:cNvSpPr>
            <a:spLocks noChangeArrowheads="1"/>
          </p:cNvSpPr>
          <p:nvPr/>
        </p:nvSpPr>
        <p:spPr bwMode="auto">
          <a:xfrm>
            <a:off x="269875" y="2725738"/>
            <a:ext cx="236538" cy="68263"/>
          </a:xfrm>
          <a:custGeom>
            <a:avLst/>
            <a:gdLst>
              <a:gd name="T0" fmla="*/ 0 w 660"/>
              <a:gd name="T1" fmla="*/ 195 h 196"/>
              <a:gd name="T2" fmla="*/ 0 w 660"/>
              <a:gd name="T3" fmla="*/ 162 h 196"/>
              <a:gd name="T4" fmla="*/ 62 w 660"/>
              <a:gd name="T5" fmla="*/ 162 h 196"/>
              <a:gd name="T6" fmla="*/ 126 w 660"/>
              <a:gd name="T7" fmla="*/ 130 h 196"/>
              <a:gd name="T8" fmla="*/ 62 w 660"/>
              <a:gd name="T9" fmla="*/ 130 h 196"/>
              <a:gd name="T10" fmla="*/ 62 w 660"/>
              <a:gd name="T11" fmla="*/ 65 h 196"/>
              <a:gd name="T12" fmla="*/ 126 w 660"/>
              <a:gd name="T13" fmla="*/ 65 h 196"/>
              <a:gd name="T14" fmla="*/ 220 w 660"/>
              <a:gd name="T15" fmla="*/ 65 h 196"/>
              <a:gd name="T16" fmla="*/ 283 w 660"/>
              <a:gd name="T17" fmla="*/ 65 h 196"/>
              <a:gd name="T18" fmla="*/ 314 w 660"/>
              <a:gd name="T19" fmla="*/ 32 h 196"/>
              <a:gd name="T20" fmla="*/ 345 w 660"/>
              <a:gd name="T21" fmla="*/ 0 h 196"/>
              <a:gd name="T22" fmla="*/ 408 w 660"/>
              <a:gd name="T23" fmla="*/ 0 h 196"/>
              <a:gd name="T24" fmla="*/ 440 w 660"/>
              <a:gd name="T25" fmla="*/ 0 h 196"/>
              <a:gd name="T26" fmla="*/ 471 w 660"/>
              <a:gd name="T27" fmla="*/ 32 h 196"/>
              <a:gd name="T28" fmla="*/ 503 w 660"/>
              <a:gd name="T29" fmla="*/ 65 h 196"/>
              <a:gd name="T30" fmla="*/ 565 w 660"/>
              <a:gd name="T31" fmla="*/ 65 h 196"/>
              <a:gd name="T32" fmla="*/ 628 w 660"/>
              <a:gd name="T33" fmla="*/ 65 h 196"/>
              <a:gd name="T34" fmla="*/ 659 w 660"/>
              <a:gd name="T35" fmla="*/ 130 h 196"/>
              <a:gd name="T36" fmla="*/ 659 w 660"/>
              <a:gd name="T37" fmla="*/ 162 h 196"/>
              <a:gd name="T38" fmla="*/ 628 w 660"/>
              <a:gd name="T39" fmla="*/ 195 h 196"/>
              <a:gd name="T40" fmla="*/ 597 w 660"/>
              <a:gd name="T41" fmla="*/ 195 h 196"/>
              <a:gd name="T42" fmla="*/ 503 w 660"/>
              <a:gd name="T43" fmla="*/ 162 h 196"/>
              <a:gd name="T44" fmla="*/ 408 w 660"/>
              <a:gd name="T45" fmla="*/ 98 h 196"/>
              <a:gd name="T46" fmla="*/ 345 w 660"/>
              <a:gd name="T47" fmla="*/ 162 h 196"/>
              <a:gd name="T48" fmla="*/ 314 w 660"/>
              <a:gd name="T49" fmla="*/ 162 h 196"/>
              <a:gd name="T50" fmla="*/ 283 w 660"/>
              <a:gd name="T51" fmla="*/ 162 h 196"/>
              <a:gd name="T52" fmla="*/ 251 w 660"/>
              <a:gd name="T53" fmla="*/ 162 h 196"/>
              <a:gd name="T54" fmla="*/ 220 w 660"/>
              <a:gd name="T55" fmla="*/ 162 h 196"/>
              <a:gd name="T56" fmla="*/ 126 w 660"/>
              <a:gd name="T57" fmla="*/ 195 h 196"/>
              <a:gd name="T58" fmla="*/ 0 w 660"/>
              <a:gd name="T59" fmla="*/ 195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60" h="196">
                <a:moveTo>
                  <a:pt x="0" y="195"/>
                </a:moveTo>
                <a:lnTo>
                  <a:pt x="0" y="162"/>
                </a:lnTo>
                <a:lnTo>
                  <a:pt x="62" y="162"/>
                </a:lnTo>
                <a:lnTo>
                  <a:pt x="126" y="130"/>
                </a:lnTo>
                <a:lnTo>
                  <a:pt x="62" y="130"/>
                </a:lnTo>
                <a:lnTo>
                  <a:pt x="62" y="65"/>
                </a:lnTo>
                <a:lnTo>
                  <a:pt x="126" y="65"/>
                </a:lnTo>
                <a:lnTo>
                  <a:pt x="220" y="65"/>
                </a:lnTo>
                <a:lnTo>
                  <a:pt x="283" y="65"/>
                </a:lnTo>
                <a:lnTo>
                  <a:pt x="314" y="32"/>
                </a:lnTo>
                <a:lnTo>
                  <a:pt x="345" y="0"/>
                </a:lnTo>
                <a:lnTo>
                  <a:pt x="408" y="0"/>
                </a:lnTo>
                <a:lnTo>
                  <a:pt x="440" y="0"/>
                </a:lnTo>
                <a:lnTo>
                  <a:pt x="471" y="32"/>
                </a:lnTo>
                <a:lnTo>
                  <a:pt x="503" y="65"/>
                </a:lnTo>
                <a:lnTo>
                  <a:pt x="565" y="65"/>
                </a:lnTo>
                <a:lnTo>
                  <a:pt x="628" y="65"/>
                </a:lnTo>
                <a:lnTo>
                  <a:pt x="659" y="130"/>
                </a:lnTo>
                <a:lnTo>
                  <a:pt x="659" y="162"/>
                </a:lnTo>
                <a:lnTo>
                  <a:pt x="628" y="195"/>
                </a:lnTo>
                <a:lnTo>
                  <a:pt x="597" y="195"/>
                </a:lnTo>
                <a:lnTo>
                  <a:pt x="503" y="162"/>
                </a:lnTo>
                <a:lnTo>
                  <a:pt x="408" y="98"/>
                </a:lnTo>
                <a:lnTo>
                  <a:pt x="345" y="162"/>
                </a:lnTo>
                <a:lnTo>
                  <a:pt x="314" y="162"/>
                </a:lnTo>
                <a:lnTo>
                  <a:pt x="283" y="162"/>
                </a:lnTo>
                <a:lnTo>
                  <a:pt x="251" y="162"/>
                </a:lnTo>
                <a:lnTo>
                  <a:pt x="220" y="162"/>
                </a:lnTo>
                <a:lnTo>
                  <a:pt x="126" y="195"/>
                </a:lnTo>
                <a:lnTo>
                  <a:pt x="0" y="195"/>
                </a:lnTo>
              </a:path>
            </a:pathLst>
          </a:custGeom>
          <a:solidFill>
            <a:srgbClr val="92D05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fr-FR"/>
          </a:p>
        </p:txBody>
      </p:sp>
      <p:sp>
        <p:nvSpPr>
          <p:cNvPr id="3230" name="Freeform 158"/>
          <p:cNvSpPr>
            <a:spLocks noChangeArrowheads="1"/>
          </p:cNvSpPr>
          <p:nvPr/>
        </p:nvSpPr>
        <p:spPr bwMode="auto">
          <a:xfrm>
            <a:off x="3852863" y="561975"/>
            <a:ext cx="1150938" cy="174625"/>
          </a:xfrm>
          <a:custGeom>
            <a:avLst/>
            <a:gdLst>
              <a:gd name="T0" fmla="*/ 1946 w 3203"/>
              <a:gd name="T1" fmla="*/ 423 h 488"/>
              <a:gd name="T2" fmla="*/ 1914 w 3203"/>
              <a:gd name="T3" fmla="*/ 325 h 488"/>
              <a:gd name="T4" fmla="*/ 1946 w 3203"/>
              <a:gd name="T5" fmla="*/ 260 h 488"/>
              <a:gd name="T6" fmla="*/ 1946 w 3203"/>
              <a:gd name="T7" fmla="*/ 195 h 488"/>
              <a:gd name="T8" fmla="*/ 1883 w 3203"/>
              <a:gd name="T9" fmla="*/ 195 h 488"/>
              <a:gd name="T10" fmla="*/ 1851 w 3203"/>
              <a:gd name="T11" fmla="*/ 260 h 488"/>
              <a:gd name="T12" fmla="*/ 1789 w 3203"/>
              <a:gd name="T13" fmla="*/ 260 h 488"/>
              <a:gd name="T14" fmla="*/ 1696 w 3203"/>
              <a:gd name="T15" fmla="*/ 228 h 488"/>
              <a:gd name="T16" fmla="*/ 1632 w 3203"/>
              <a:gd name="T17" fmla="*/ 260 h 488"/>
              <a:gd name="T18" fmla="*/ 1568 w 3203"/>
              <a:gd name="T19" fmla="*/ 357 h 488"/>
              <a:gd name="T20" fmla="*/ 1506 w 3203"/>
              <a:gd name="T21" fmla="*/ 389 h 488"/>
              <a:gd name="T22" fmla="*/ 1444 w 3203"/>
              <a:gd name="T23" fmla="*/ 423 h 488"/>
              <a:gd name="T24" fmla="*/ 1381 w 3203"/>
              <a:gd name="T25" fmla="*/ 455 h 488"/>
              <a:gd name="T26" fmla="*/ 1318 w 3203"/>
              <a:gd name="T27" fmla="*/ 455 h 488"/>
              <a:gd name="T28" fmla="*/ 1224 w 3203"/>
              <a:gd name="T29" fmla="*/ 423 h 488"/>
              <a:gd name="T30" fmla="*/ 1129 w 3203"/>
              <a:gd name="T31" fmla="*/ 357 h 488"/>
              <a:gd name="T32" fmla="*/ 1004 w 3203"/>
              <a:gd name="T33" fmla="*/ 293 h 488"/>
              <a:gd name="T34" fmla="*/ 878 w 3203"/>
              <a:gd name="T35" fmla="*/ 293 h 488"/>
              <a:gd name="T36" fmla="*/ 846 w 3203"/>
              <a:gd name="T37" fmla="*/ 389 h 488"/>
              <a:gd name="T38" fmla="*/ 846 w 3203"/>
              <a:gd name="T39" fmla="*/ 455 h 488"/>
              <a:gd name="T40" fmla="*/ 753 w 3203"/>
              <a:gd name="T41" fmla="*/ 455 h 488"/>
              <a:gd name="T42" fmla="*/ 691 w 3203"/>
              <a:gd name="T43" fmla="*/ 487 h 488"/>
              <a:gd name="T44" fmla="*/ 596 w 3203"/>
              <a:gd name="T45" fmla="*/ 455 h 488"/>
              <a:gd name="T46" fmla="*/ 532 w 3203"/>
              <a:gd name="T47" fmla="*/ 389 h 488"/>
              <a:gd name="T48" fmla="*/ 470 w 3203"/>
              <a:gd name="T49" fmla="*/ 357 h 488"/>
              <a:gd name="T50" fmla="*/ 408 w 3203"/>
              <a:gd name="T51" fmla="*/ 325 h 488"/>
              <a:gd name="T52" fmla="*/ 344 w 3203"/>
              <a:gd name="T53" fmla="*/ 357 h 488"/>
              <a:gd name="T54" fmla="*/ 282 w 3203"/>
              <a:gd name="T55" fmla="*/ 389 h 488"/>
              <a:gd name="T56" fmla="*/ 282 w 3203"/>
              <a:gd name="T57" fmla="*/ 325 h 488"/>
              <a:gd name="T58" fmla="*/ 188 w 3203"/>
              <a:gd name="T59" fmla="*/ 357 h 488"/>
              <a:gd name="T60" fmla="*/ 219 w 3203"/>
              <a:gd name="T61" fmla="*/ 325 h 488"/>
              <a:gd name="T62" fmla="*/ 282 w 3203"/>
              <a:gd name="T63" fmla="*/ 293 h 488"/>
              <a:gd name="T64" fmla="*/ 344 w 3203"/>
              <a:gd name="T65" fmla="*/ 260 h 488"/>
              <a:gd name="T66" fmla="*/ 282 w 3203"/>
              <a:gd name="T67" fmla="*/ 260 h 488"/>
              <a:gd name="T68" fmla="*/ 219 w 3203"/>
              <a:gd name="T69" fmla="*/ 293 h 488"/>
              <a:gd name="T70" fmla="*/ 156 w 3203"/>
              <a:gd name="T71" fmla="*/ 293 h 488"/>
              <a:gd name="T72" fmla="*/ 188 w 3203"/>
              <a:gd name="T73" fmla="*/ 228 h 488"/>
              <a:gd name="T74" fmla="*/ 188 w 3203"/>
              <a:gd name="T75" fmla="*/ 163 h 488"/>
              <a:gd name="T76" fmla="*/ 125 w 3203"/>
              <a:gd name="T77" fmla="*/ 130 h 488"/>
              <a:gd name="T78" fmla="*/ 61 w 3203"/>
              <a:gd name="T79" fmla="*/ 97 h 488"/>
              <a:gd name="T80" fmla="*/ 125 w 3203"/>
              <a:gd name="T81" fmla="*/ 65 h 488"/>
              <a:gd name="T82" fmla="*/ 30 w 3203"/>
              <a:gd name="T83" fmla="*/ 33 h 488"/>
              <a:gd name="T84" fmla="*/ 3202 w 3203"/>
              <a:gd name="T85" fmla="*/ 0 h 488"/>
              <a:gd name="T86" fmla="*/ 3108 w 3203"/>
              <a:gd name="T87" fmla="*/ 33 h 488"/>
              <a:gd name="T88" fmla="*/ 2794 w 3203"/>
              <a:gd name="T89" fmla="*/ 97 h 488"/>
              <a:gd name="T90" fmla="*/ 2637 w 3203"/>
              <a:gd name="T91" fmla="*/ 195 h 488"/>
              <a:gd name="T92" fmla="*/ 2479 w 3203"/>
              <a:gd name="T93" fmla="*/ 195 h 488"/>
              <a:gd name="T94" fmla="*/ 2354 w 3203"/>
              <a:gd name="T95" fmla="*/ 195 h 488"/>
              <a:gd name="T96" fmla="*/ 2197 w 3203"/>
              <a:gd name="T97" fmla="*/ 228 h 488"/>
              <a:gd name="T98" fmla="*/ 2103 w 3203"/>
              <a:gd name="T99" fmla="*/ 228 h 488"/>
              <a:gd name="T100" fmla="*/ 2071 w 3203"/>
              <a:gd name="T101" fmla="*/ 357 h 488"/>
              <a:gd name="T102" fmla="*/ 2040 w 3203"/>
              <a:gd name="T103" fmla="*/ 423 h 488"/>
              <a:gd name="T104" fmla="*/ 1978 w 3203"/>
              <a:gd name="T105" fmla="*/ 455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203" h="488">
                <a:moveTo>
                  <a:pt x="1978" y="455"/>
                </a:moveTo>
                <a:lnTo>
                  <a:pt x="1946" y="423"/>
                </a:lnTo>
                <a:lnTo>
                  <a:pt x="1914" y="389"/>
                </a:lnTo>
                <a:lnTo>
                  <a:pt x="1914" y="325"/>
                </a:lnTo>
                <a:lnTo>
                  <a:pt x="1914" y="293"/>
                </a:lnTo>
                <a:lnTo>
                  <a:pt x="1946" y="260"/>
                </a:lnTo>
                <a:lnTo>
                  <a:pt x="1946" y="228"/>
                </a:lnTo>
                <a:lnTo>
                  <a:pt x="1946" y="195"/>
                </a:lnTo>
                <a:lnTo>
                  <a:pt x="1914" y="195"/>
                </a:lnTo>
                <a:lnTo>
                  <a:pt x="1883" y="195"/>
                </a:lnTo>
                <a:lnTo>
                  <a:pt x="1851" y="228"/>
                </a:lnTo>
                <a:lnTo>
                  <a:pt x="1851" y="260"/>
                </a:lnTo>
                <a:lnTo>
                  <a:pt x="1820" y="260"/>
                </a:lnTo>
                <a:lnTo>
                  <a:pt x="1789" y="260"/>
                </a:lnTo>
                <a:lnTo>
                  <a:pt x="1757" y="260"/>
                </a:lnTo>
                <a:lnTo>
                  <a:pt x="1696" y="228"/>
                </a:lnTo>
                <a:lnTo>
                  <a:pt x="1663" y="260"/>
                </a:lnTo>
                <a:lnTo>
                  <a:pt x="1632" y="260"/>
                </a:lnTo>
                <a:lnTo>
                  <a:pt x="1600" y="293"/>
                </a:lnTo>
                <a:lnTo>
                  <a:pt x="1568" y="357"/>
                </a:lnTo>
                <a:lnTo>
                  <a:pt x="1537" y="389"/>
                </a:lnTo>
                <a:lnTo>
                  <a:pt x="1506" y="389"/>
                </a:lnTo>
                <a:lnTo>
                  <a:pt x="1475" y="389"/>
                </a:lnTo>
                <a:lnTo>
                  <a:pt x="1444" y="423"/>
                </a:lnTo>
                <a:lnTo>
                  <a:pt x="1412" y="423"/>
                </a:lnTo>
                <a:lnTo>
                  <a:pt x="1381" y="455"/>
                </a:lnTo>
                <a:lnTo>
                  <a:pt x="1349" y="455"/>
                </a:lnTo>
                <a:lnTo>
                  <a:pt x="1318" y="455"/>
                </a:lnTo>
                <a:lnTo>
                  <a:pt x="1254" y="455"/>
                </a:lnTo>
                <a:lnTo>
                  <a:pt x="1224" y="423"/>
                </a:lnTo>
                <a:lnTo>
                  <a:pt x="1193" y="389"/>
                </a:lnTo>
                <a:lnTo>
                  <a:pt x="1129" y="357"/>
                </a:lnTo>
                <a:lnTo>
                  <a:pt x="1066" y="325"/>
                </a:lnTo>
                <a:lnTo>
                  <a:pt x="1004" y="293"/>
                </a:lnTo>
                <a:lnTo>
                  <a:pt x="941" y="293"/>
                </a:lnTo>
                <a:lnTo>
                  <a:pt x="878" y="293"/>
                </a:lnTo>
                <a:lnTo>
                  <a:pt x="846" y="325"/>
                </a:lnTo>
                <a:lnTo>
                  <a:pt x="846" y="389"/>
                </a:lnTo>
                <a:lnTo>
                  <a:pt x="846" y="423"/>
                </a:lnTo>
                <a:lnTo>
                  <a:pt x="846" y="455"/>
                </a:lnTo>
                <a:lnTo>
                  <a:pt x="815" y="455"/>
                </a:lnTo>
                <a:lnTo>
                  <a:pt x="753" y="455"/>
                </a:lnTo>
                <a:lnTo>
                  <a:pt x="722" y="455"/>
                </a:lnTo>
                <a:lnTo>
                  <a:pt x="691" y="487"/>
                </a:lnTo>
                <a:lnTo>
                  <a:pt x="659" y="487"/>
                </a:lnTo>
                <a:lnTo>
                  <a:pt x="596" y="455"/>
                </a:lnTo>
                <a:lnTo>
                  <a:pt x="532" y="423"/>
                </a:lnTo>
                <a:lnTo>
                  <a:pt x="532" y="389"/>
                </a:lnTo>
                <a:lnTo>
                  <a:pt x="502" y="357"/>
                </a:lnTo>
                <a:lnTo>
                  <a:pt x="470" y="357"/>
                </a:lnTo>
                <a:lnTo>
                  <a:pt x="439" y="325"/>
                </a:lnTo>
                <a:lnTo>
                  <a:pt x="408" y="325"/>
                </a:lnTo>
                <a:lnTo>
                  <a:pt x="376" y="325"/>
                </a:lnTo>
                <a:lnTo>
                  <a:pt x="344" y="357"/>
                </a:lnTo>
                <a:lnTo>
                  <a:pt x="313" y="389"/>
                </a:lnTo>
                <a:lnTo>
                  <a:pt x="282" y="389"/>
                </a:lnTo>
                <a:lnTo>
                  <a:pt x="282" y="357"/>
                </a:lnTo>
                <a:lnTo>
                  <a:pt x="282" y="325"/>
                </a:lnTo>
                <a:lnTo>
                  <a:pt x="219" y="357"/>
                </a:lnTo>
                <a:lnTo>
                  <a:pt x="188" y="357"/>
                </a:lnTo>
                <a:lnTo>
                  <a:pt x="188" y="325"/>
                </a:lnTo>
                <a:lnTo>
                  <a:pt x="219" y="325"/>
                </a:lnTo>
                <a:lnTo>
                  <a:pt x="250" y="325"/>
                </a:lnTo>
                <a:lnTo>
                  <a:pt x="282" y="293"/>
                </a:lnTo>
                <a:lnTo>
                  <a:pt x="313" y="293"/>
                </a:lnTo>
                <a:lnTo>
                  <a:pt x="344" y="260"/>
                </a:lnTo>
                <a:lnTo>
                  <a:pt x="313" y="260"/>
                </a:lnTo>
                <a:lnTo>
                  <a:pt x="282" y="260"/>
                </a:lnTo>
                <a:lnTo>
                  <a:pt x="250" y="260"/>
                </a:lnTo>
                <a:lnTo>
                  <a:pt x="219" y="293"/>
                </a:lnTo>
                <a:lnTo>
                  <a:pt x="188" y="260"/>
                </a:lnTo>
                <a:lnTo>
                  <a:pt x="156" y="293"/>
                </a:lnTo>
                <a:lnTo>
                  <a:pt x="156" y="228"/>
                </a:lnTo>
                <a:lnTo>
                  <a:pt x="188" y="228"/>
                </a:lnTo>
                <a:lnTo>
                  <a:pt x="188" y="195"/>
                </a:lnTo>
                <a:lnTo>
                  <a:pt x="188" y="163"/>
                </a:lnTo>
                <a:lnTo>
                  <a:pt x="156" y="163"/>
                </a:lnTo>
                <a:lnTo>
                  <a:pt x="125" y="130"/>
                </a:lnTo>
                <a:lnTo>
                  <a:pt x="93" y="130"/>
                </a:lnTo>
                <a:lnTo>
                  <a:pt x="61" y="97"/>
                </a:lnTo>
                <a:lnTo>
                  <a:pt x="93" y="97"/>
                </a:lnTo>
                <a:lnTo>
                  <a:pt x="125" y="65"/>
                </a:lnTo>
                <a:lnTo>
                  <a:pt x="93" y="33"/>
                </a:lnTo>
                <a:lnTo>
                  <a:pt x="30" y="33"/>
                </a:lnTo>
                <a:lnTo>
                  <a:pt x="0" y="0"/>
                </a:lnTo>
                <a:lnTo>
                  <a:pt x="3202" y="0"/>
                </a:lnTo>
                <a:lnTo>
                  <a:pt x="3170" y="33"/>
                </a:lnTo>
                <a:lnTo>
                  <a:pt x="3108" y="33"/>
                </a:lnTo>
                <a:lnTo>
                  <a:pt x="2888" y="65"/>
                </a:lnTo>
                <a:lnTo>
                  <a:pt x="2794" y="97"/>
                </a:lnTo>
                <a:lnTo>
                  <a:pt x="2731" y="163"/>
                </a:lnTo>
                <a:lnTo>
                  <a:pt x="2637" y="195"/>
                </a:lnTo>
                <a:lnTo>
                  <a:pt x="2542" y="228"/>
                </a:lnTo>
                <a:lnTo>
                  <a:pt x="2479" y="195"/>
                </a:lnTo>
                <a:lnTo>
                  <a:pt x="2386" y="163"/>
                </a:lnTo>
                <a:lnTo>
                  <a:pt x="2354" y="195"/>
                </a:lnTo>
                <a:lnTo>
                  <a:pt x="2259" y="195"/>
                </a:lnTo>
                <a:lnTo>
                  <a:pt x="2197" y="228"/>
                </a:lnTo>
                <a:lnTo>
                  <a:pt x="2134" y="228"/>
                </a:lnTo>
                <a:lnTo>
                  <a:pt x="2103" y="228"/>
                </a:lnTo>
                <a:lnTo>
                  <a:pt x="2071" y="195"/>
                </a:lnTo>
                <a:lnTo>
                  <a:pt x="2071" y="357"/>
                </a:lnTo>
                <a:lnTo>
                  <a:pt x="2040" y="389"/>
                </a:lnTo>
                <a:lnTo>
                  <a:pt x="2040" y="423"/>
                </a:lnTo>
                <a:lnTo>
                  <a:pt x="2009" y="455"/>
                </a:lnTo>
                <a:lnTo>
                  <a:pt x="1978" y="455"/>
                </a:lnTo>
              </a:path>
            </a:pathLst>
          </a:custGeom>
          <a:solidFill>
            <a:srgbClr val="FFFFFF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31" name="Freeform 159"/>
          <p:cNvSpPr>
            <a:spLocks noChangeArrowheads="1"/>
          </p:cNvSpPr>
          <p:nvPr/>
        </p:nvSpPr>
        <p:spPr bwMode="auto">
          <a:xfrm>
            <a:off x="3852863" y="561975"/>
            <a:ext cx="1150938" cy="174625"/>
          </a:xfrm>
          <a:custGeom>
            <a:avLst/>
            <a:gdLst>
              <a:gd name="T0" fmla="*/ 1946 w 3203"/>
              <a:gd name="T1" fmla="*/ 423 h 488"/>
              <a:gd name="T2" fmla="*/ 1914 w 3203"/>
              <a:gd name="T3" fmla="*/ 325 h 488"/>
              <a:gd name="T4" fmla="*/ 1946 w 3203"/>
              <a:gd name="T5" fmla="*/ 260 h 488"/>
              <a:gd name="T6" fmla="*/ 1946 w 3203"/>
              <a:gd name="T7" fmla="*/ 195 h 488"/>
              <a:gd name="T8" fmla="*/ 1883 w 3203"/>
              <a:gd name="T9" fmla="*/ 195 h 488"/>
              <a:gd name="T10" fmla="*/ 1851 w 3203"/>
              <a:gd name="T11" fmla="*/ 260 h 488"/>
              <a:gd name="T12" fmla="*/ 1789 w 3203"/>
              <a:gd name="T13" fmla="*/ 260 h 488"/>
              <a:gd name="T14" fmla="*/ 1696 w 3203"/>
              <a:gd name="T15" fmla="*/ 228 h 488"/>
              <a:gd name="T16" fmla="*/ 1632 w 3203"/>
              <a:gd name="T17" fmla="*/ 260 h 488"/>
              <a:gd name="T18" fmla="*/ 1568 w 3203"/>
              <a:gd name="T19" fmla="*/ 357 h 488"/>
              <a:gd name="T20" fmla="*/ 1506 w 3203"/>
              <a:gd name="T21" fmla="*/ 389 h 488"/>
              <a:gd name="T22" fmla="*/ 1444 w 3203"/>
              <a:gd name="T23" fmla="*/ 423 h 488"/>
              <a:gd name="T24" fmla="*/ 1381 w 3203"/>
              <a:gd name="T25" fmla="*/ 455 h 488"/>
              <a:gd name="T26" fmla="*/ 1318 w 3203"/>
              <a:gd name="T27" fmla="*/ 455 h 488"/>
              <a:gd name="T28" fmla="*/ 1224 w 3203"/>
              <a:gd name="T29" fmla="*/ 423 h 488"/>
              <a:gd name="T30" fmla="*/ 1129 w 3203"/>
              <a:gd name="T31" fmla="*/ 357 h 488"/>
              <a:gd name="T32" fmla="*/ 1004 w 3203"/>
              <a:gd name="T33" fmla="*/ 293 h 488"/>
              <a:gd name="T34" fmla="*/ 878 w 3203"/>
              <a:gd name="T35" fmla="*/ 293 h 488"/>
              <a:gd name="T36" fmla="*/ 846 w 3203"/>
              <a:gd name="T37" fmla="*/ 389 h 488"/>
              <a:gd name="T38" fmla="*/ 846 w 3203"/>
              <a:gd name="T39" fmla="*/ 455 h 488"/>
              <a:gd name="T40" fmla="*/ 753 w 3203"/>
              <a:gd name="T41" fmla="*/ 455 h 488"/>
              <a:gd name="T42" fmla="*/ 691 w 3203"/>
              <a:gd name="T43" fmla="*/ 487 h 488"/>
              <a:gd name="T44" fmla="*/ 596 w 3203"/>
              <a:gd name="T45" fmla="*/ 455 h 488"/>
              <a:gd name="T46" fmla="*/ 532 w 3203"/>
              <a:gd name="T47" fmla="*/ 389 h 488"/>
              <a:gd name="T48" fmla="*/ 470 w 3203"/>
              <a:gd name="T49" fmla="*/ 357 h 488"/>
              <a:gd name="T50" fmla="*/ 408 w 3203"/>
              <a:gd name="T51" fmla="*/ 325 h 488"/>
              <a:gd name="T52" fmla="*/ 344 w 3203"/>
              <a:gd name="T53" fmla="*/ 357 h 488"/>
              <a:gd name="T54" fmla="*/ 282 w 3203"/>
              <a:gd name="T55" fmla="*/ 389 h 488"/>
              <a:gd name="T56" fmla="*/ 282 w 3203"/>
              <a:gd name="T57" fmla="*/ 325 h 488"/>
              <a:gd name="T58" fmla="*/ 188 w 3203"/>
              <a:gd name="T59" fmla="*/ 357 h 488"/>
              <a:gd name="T60" fmla="*/ 219 w 3203"/>
              <a:gd name="T61" fmla="*/ 325 h 488"/>
              <a:gd name="T62" fmla="*/ 282 w 3203"/>
              <a:gd name="T63" fmla="*/ 293 h 488"/>
              <a:gd name="T64" fmla="*/ 344 w 3203"/>
              <a:gd name="T65" fmla="*/ 260 h 488"/>
              <a:gd name="T66" fmla="*/ 282 w 3203"/>
              <a:gd name="T67" fmla="*/ 260 h 488"/>
              <a:gd name="T68" fmla="*/ 219 w 3203"/>
              <a:gd name="T69" fmla="*/ 293 h 488"/>
              <a:gd name="T70" fmla="*/ 156 w 3203"/>
              <a:gd name="T71" fmla="*/ 293 h 488"/>
              <a:gd name="T72" fmla="*/ 188 w 3203"/>
              <a:gd name="T73" fmla="*/ 228 h 488"/>
              <a:gd name="T74" fmla="*/ 188 w 3203"/>
              <a:gd name="T75" fmla="*/ 163 h 488"/>
              <a:gd name="T76" fmla="*/ 125 w 3203"/>
              <a:gd name="T77" fmla="*/ 130 h 488"/>
              <a:gd name="T78" fmla="*/ 61 w 3203"/>
              <a:gd name="T79" fmla="*/ 97 h 488"/>
              <a:gd name="T80" fmla="*/ 125 w 3203"/>
              <a:gd name="T81" fmla="*/ 65 h 488"/>
              <a:gd name="T82" fmla="*/ 30 w 3203"/>
              <a:gd name="T83" fmla="*/ 33 h 488"/>
              <a:gd name="T84" fmla="*/ 3202 w 3203"/>
              <a:gd name="T85" fmla="*/ 0 h 488"/>
              <a:gd name="T86" fmla="*/ 3108 w 3203"/>
              <a:gd name="T87" fmla="*/ 33 h 488"/>
              <a:gd name="T88" fmla="*/ 2794 w 3203"/>
              <a:gd name="T89" fmla="*/ 97 h 488"/>
              <a:gd name="T90" fmla="*/ 2637 w 3203"/>
              <a:gd name="T91" fmla="*/ 195 h 488"/>
              <a:gd name="T92" fmla="*/ 2479 w 3203"/>
              <a:gd name="T93" fmla="*/ 195 h 488"/>
              <a:gd name="T94" fmla="*/ 2354 w 3203"/>
              <a:gd name="T95" fmla="*/ 195 h 488"/>
              <a:gd name="T96" fmla="*/ 2197 w 3203"/>
              <a:gd name="T97" fmla="*/ 228 h 488"/>
              <a:gd name="T98" fmla="*/ 2103 w 3203"/>
              <a:gd name="T99" fmla="*/ 228 h 488"/>
              <a:gd name="T100" fmla="*/ 2071 w 3203"/>
              <a:gd name="T101" fmla="*/ 357 h 488"/>
              <a:gd name="T102" fmla="*/ 2040 w 3203"/>
              <a:gd name="T103" fmla="*/ 423 h 488"/>
              <a:gd name="T104" fmla="*/ 1978 w 3203"/>
              <a:gd name="T105" fmla="*/ 455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203" h="488">
                <a:moveTo>
                  <a:pt x="1978" y="455"/>
                </a:moveTo>
                <a:lnTo>
                  <a:pt x="1946" y="423"/>
                </a:lnTo>
                <a:lnTo>
                  <a:pt x="1914" y="389"/>
                </a:lnTo>
                <a:lnTo>
                  <a:pt x="1914" y="325"/>
                </a:lnTo>
                <a:lnTo>
                  <a:pt x="1914" y="293"/>
                </a:lnTo>
                <a:lnTo>
                  <a:pt x="1946" y="260"/>
                </a:lnTo>
                <a:lnTo>
                  <a:pt x="1946" y="228"/>
                </a:lnTo>
                <a:lnTo>
                  <a:pt x="1946" y="195"/>
                </a:lnTo>
                <a:lnTo>
                  <a:pt x="1914" y="195"/>
                </a:lnTo>
                <a:lnTo>
                  <a:pt x="1883" y="195"/>
                </a:lnTo>
                <a:lnTo>
                  <a:pt x="1851" y="228"/>
                </a:lnTo>
                <a:lnTo>
                  <a:pt x="1851" y="260"/>
                </a:lnTo>
                <a:lnTo>
                  <a:pt x="1820" y="260"/>
                </a:lnTo>
                <a:lnTo>
                  <a:pt x="1789" y="260"/>
                </a:lnTo>
                <a:lnTo>
                  <a:pt x="1757" y="260"/>
                </a:lnTo>
                <a:lnTo>
                  <a:pt x="1696" y="228"/>
                </a:lnTo>
                <a:lnTo>
                  <a:pt x="1663" y="260"/>
                </a:lnTo>
                <a:lnTo>
                  <a:pt x="1632" y="260"/>
                </a:lnTo>
                <a:lnTo>
                  <a:pt x="1600" y="293"/>
                </a:lnTo>
                <a:lnTo>
                  <a:pt x="1568" y="357"/>
                </a:lnTo>
                <a:lnTo>
                  <a:pt x="1537" y="389"/>
                </a:lnTo>
                <a:lnTo>
                  <a:pt x="1506" y="389"/>
                </a:lnTo>
                <a:lnTo>
                  <a:pt x="1475" y="389"/>
                </a:lnTo>
                <a:lnTo>
                  <a:pt x="1444" y="423"/>
                </a:lnTo>
                <a:lnTo>
                  <a:pt x="1412" y="423"/>
                </a:lnTo>
                <a:lnTo>
                  <a:pt x="1381" y="455"/>
                </a:lnTo>
                <a:lnTo>
                  <a:pt x="1349" y="455"/>
                </a:lnTo>
                <a:lnTo>
                  <a:pt x="1318" y="455"/>
                </a:lnTo>
                <a:lnTo>
                  <a:pt x="1254" y="455"/>
                </a:lnTo>
                <a:lnTo>
                  <a:pt x="1224" y="423"/>
                </a:lnTo>
                <a:lnTo>
                  <a:pt x="1193" y="389"/>
                </a:lnTo>
                <a:lnTo>
                  <a:pt x="1129" y="357"/>
                </a:lnTo>
                <a:lnTo>
                  <a:pt x="1066" y="325"/>
                </a:lnTo>
                <a:lnTo>
                  <a:pt x="1004" y="293"/>
                </a:lnTo>
                <a:lnTo>
                  <a:pt x="941" y="293"/>
                </a:lnTo>
                <a:lnTo>
                  <a:pt x="878" y="293"/>
                </a:lnTo>
                <a:lnTo>
                  <a:pt x="846" y="325"/>
                </a:lnTo>
                <a:lnTo>
                  <a:pt x="846" y="389"/>
                </a:lnTo>
                <a:lnTo>
                  <a:pt x="846" y="423"/>
                </a:lnTo>
                <a:lnTo>
                  <a:pt x="846" y="455"/>
                </a:lnTo>
                <a:lnTo>
                  <a:pt x="815" y="455"/>
                </a:lnTo>
                <a:lnTo>
                  <a:pt x="753" y="455"/>
                </a:lnTo>
                <a:lnTo>
                  <a:pt x="722" y="455"/>
                </a:lnTo>
                <a:lnTo>
                  <a:pt x="691" y="487"/>
                </a:lnTo>
                <a:lnTo>
                  <a:pt x="659" y="487"/>
                </a:lnTo>
                <a:lnTo>
                  <a:pt x="596" y="455"/>
                </a:lnTo>
                <a:lnTo>
                  <a:pt x="532" y="423"/>
                </a:lnTo>
                <a:lnTo>
                  <a:pt x="532" y="389"/>
                </a:lnTo>
                <a:lnTo>
                  <a:pt x="502" y="357"/>
                </a:lnTo>
                <a:lnTo>
                  <a:pt x="470" y="357"/>
                </a:lnTo>
                <a:lnTo>
                  <a:pt x="439" y="325"/>
                </a:lnTo>
                <a:lnTo>
                  <a:pt x="408" y="325"/>
                </a:lnTo>
                <a:lnTo>
                  <a:pt x="376" y="325"/>
                </a:lnTo>
                <a:lnTo>
                  <a:pt x="344" y="357"/>
                </a:lnTo>
                <a:lnTo>
                  <a:pt x="313" y="389"/>
                </a:lnTo>
                <a:lnTo>
                  <a:pt x="282" y="389"/>
                </a:lnTo>
                <a:lnTo>
                  <a:pt x="282" y="357"/>
                </a:lnTo>
                <a:lnTo>
                  <a:pt x="282" y="325"/>
                </a:lnTo>
                <a:lnTo>
                  <a:pt x="219" y="357"/>
                </a:lnTo>
                <a:lnTo>
                  <a:pt x="188" y="357"/>
                </a:lnTo>
                <a:lnTo>
                  <a:pt x="188" y="325"/>
                </a:lnTo>
                <a:lnTo>
                  <a:pt x="219" y="325"/>
                </a:lnTo>
                <a:lnTo>
                  <a:pt x="250" y="325"/>
                </a:lnTo>
                <a:lnTo>
                  <a:pt x="282" y="293"/>
                </a:lnTo>
                <a:lnTo>
                  <a:pt x="313" y="293"/>
                </a:lnTo>
                <a:lnTo>
                  <a:pt x="344" y="260"/>
                </a:lnTo>
                <a:lnTo>
                  <a:pt x="313" y="260"/>
                </a:lnTo>
                <a:lnTo>
                  <a:pt x="282" y="260"/>
                </a:lnTo>
                <a:lnTo>
                  <a:pt x="250" y="260"/>
                </a:lnTo>
                <a:lnTo>
                  <a:pt x="219" y="293"/>
                </a:lnTo>
                <a:lnTo>
                  <a:pt x="188" y="260"/>
                </a:lnTo>
                <a:lnTo>
                  <a:pt x="156" y="293"/>
                </a:lnTo>
                <a:lnTo>
                  <a:pt x="156" y="228"/>
                </a:lnTo>
                <a:lnTo>
                  <a:pt x="188" y="228"/>
                </a:lnTo>
                <a:lnTo>
                  <a:pt x="188" y="195"/>
                </a:lnTo>
                <a:lnTo>
                  <a:pt x="188" y="163"/>
                </a:lnTo>
                <a:lnTo>
                  <a:pt x="156" y="163"/>
                </a:lnTo>
                <a:lnTo>
                  <a:pt x="125" y="130"/>
                </a:lnTo>
                <a:lnTo>
                  <a:pt x="93" y="130"/>
                </a:lnTo>
                <a:lnTo>
                  <a:pt x="61" y="97"/>
                </a:lnTo>
                <a:lnTo>
                  <a:pt x="93" y="97"/>
                </a:lnTo>
                <a:lnTo>
                  <a:pt x="125" y="65"/>
                </a:lnTo>
                <a:lnTo>
                  <a:pt x="93" y="33"/>
                </a:lnTo>
                <a:lnTo>
                  <a:pt x="30" y="33"/>
                </a:lnTo>
                <a:lnTo>
                  <a:pt x="0" y="0"/>
                </a:lnTo>
                <a:lnTo>
                  <a:pt x="3202" y="0"/>
                </a:lnTo>
                <a:lnTo>
                  <a:pt x="3170" y="33"/>
                </a:lnTo>
                <a:lnTo>
                  <a:pt x="3108" y="33"/>
                </a:lnTo>
                <a:lnTo>
                  <a:pt x="2888" y="65"/>
                </a:lnTo>
                <a:lnTo>
                  <a:pt x="2794" y="97"/>
                </a:lnTo>
                <a:lnTo>
                  <a:pt x="2731" y="163"/>
                </a:lnTo>
                <a:lnTo>
                  <a:pt x="2637" y="195"/>
                </a:lnTo>
                <a:lnTo>
                  <a:pt x="2542" y="228"/>
                </a:lnTo>
                <a:lnTo>
                  <a:pt x="2479" y="195"/>
                </a:lnTo>
                <a:lnTo>
                  <a:pt x="2386" y="163"/>
                </a:lnTo>
                <a:lnTo>
                  <a:pt x="2354" y="195"/>
                </a:lnTo>
                <a:lnTo>
                  <a:pt x="2259" y="195"/>
                </a:lnTo>
                <a:lnTo>
                  <a:pt x="2197" y="228"/>
                </a:lnTo>
                <a:lnTo>
                  <a:pt x="2134" y="228"/>
                </a:lnTo>
                <a:lnTo>
                  <a:pt x="2103" y="228"/>
                </a:lnTo>
                <a:lnTo>
                  <a:pt x="2071" y="195"/>
                </a:lnTo>
                <a:lnTo>
                  <a:pt x="2071" y="357"/>
                </a:lnTo>
                <a:lnTo>
                  <a:pt x="2040" y="389"/>
                </a:lnTo>
                <a:lnTo>
                  <a:pt x="2040" y="423"/>
                </a:lnTo>
                <a:lnTo>
                  <a:pt x="2009" y="455"/>
                </a:lnTo>
                <a:lnTo>
                  <a:pt x="1978" y="455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33" name="Freeform 161"/>
          <p:cNvSpPr>
            <a:spLocks noChangeArrowheads="1"/>
          </p:cNvSpPr>
          <p:nvPr/>
        </p:nvSpPr>
        <p:spPr bwMode="auto">
          <a:xfrm>
            <a:off x="2405063" y="2795588"/>
            <a:ext cx="687388" cy="1085850"/>
          </a:xfrm>
          <a:custGeom>
            <a:avLst/>
            <a:gdLst>
              <a:gd name="T0" fmla="*/ 1632 w 1916"/>
              <a:gd name="T1" fmla="*/ 1787 h 3021"/>
              <a:gd name="T2" fmla="*/ 1601 w 1916"/>
              <a:gd name="T3" fmla="*/ 1917 h 3021"/>
              <a:gd name="T4" fmla="*/ 1507 w 1916"/>
              <a:gd name="T5" fmla="*/ 2079 h 3021"/>
              <a:gd name="T6" fmla="*/ 1507 w 1916"/>
              <a:gd name="T7" fmla="*/ 2208 h 3021"/>
              <a:gd name="T8" fmla="*/ 1696 w 1916"/>
              <a:gd name="T9" fmla="*/ 2567 h 3021"/>
              <a:gd name="T10" fmla="*/ 1915 w 1916"/>
              <a:gd name="T11" fmla="*/ 2697 h 3021"/>
              <a:gd name="T12" fmla="*/ 1883 w 1916"/>
              <a:gd name="T13" fmla="*/ 2794 h 3021"/>
              <a:gd name="T14" fmla="*/ 1851 w 1916"/>
              <a:gd name="T15" fmla="*/ 2988 h 3021"/>
              <a:gd name="T16" fmla="*/ 1727 w 1916"/>
              <a:gd name="T17" fmla="*/ 2957 h 3021"/>
              <a:gd name="T18" fmla="*/ 1475 w 1916"/>
              <a:gd name="T19" fmla="*/ 2891 h 3021"/>
              <a:gd name="T20" fmla="*/ 1098 w 1916"/>
              <a:gd name="T21" fmla="*/ 2891 h 3021"/>
              <a:gd name="T22" fmla="*/ 942 w 1916"/>
              <a:gd name="T23" fmla="*/ 2891 h 3021"/>
              <a:gd name="T24" fmla="*/ 785 w 1916"/>
              <a:gd name="T25" fmla="*/ 2891 h 3021"/>
              <a:gd name="T26" fmla="*/ 502 w 1916"/>
              <a:gd name="T27" fmla="*/ 2891 h 3021"/>
              <a:gd name="T28" fmla="*/ 314 w 1916"/>
              <a:gd name="T29" fmla="*/ 2827 h 3021"/>
              <a:gd name="T30" fmla="*/ 345 w 1916"/>
              <a:gd name="T31" fmla="*/ 2728 h 3021"/>
              <a:gd name="T32" fmla="*/ 314 w 1916"/>
              <a:gd name="T33" fmla="*/ 2567 h 3021"/>
              <a:gd name="T34" fmla="*/ 251 w 1916"/>
              <a:gd name="T35" fmla="*/ 2468 h 3021"/>
              <a:gd name="T36" fmla="*/ 188 w 1916"/>
              <a:gd name="T37" fmla="*/ 2437 h 3021"/>
              <a:gd name="T38" fmla="*/ 125 w 1916"/>
              <a:gd name="T39" fmla="*/ 2339 h 3021"/>
              <a:gd name="T40" fmla="*/ 62 w 1916"/>
              <a:gd name="T41" fmla="*/ 2307 h 3021"/>
              <a:gd name="T42" fmla="*/ 0 w 1916"/>
              <a:gd name="T43" fmla="*/ 2241 h 3021"/>
              <a:gd name="T44" fmla="*/ 62 w 1916"/>
              <a:gd name="T45" fmla="*/ 2145 h 3021"/>
              <a:gd name="T46" fmla="*/ 62 w 1916"/>
              <a:gd name="T47" fmla="*/ 2014 h 3021"/>
              <a:gd name="T48" fmla="*/ 220 w 1916"/>
              <a:gd name="T49" fmla="*/ 1852 h 3021"/>
              <a:gd name="T50" fmla="*/ 439 w 1916"/>
              <a:gd name="T51" fmla="*/ 1690 h 3021"/>
              <a:gd name="T52" fmla="*/ 627 w 1916"/>
              <a:gd name="T53" fmla="*/ 1722 h 3021"/>
              <a:gd name="T54" fmla="*/ 691 w 1916"/>
              <a:gd name="T55" fmla="*/ 1852 h 3021"/>
              <a:gd name="T56" fmla="*/ 785 w 1916"/>
              <a:gd name="T57" fmla="*/ 1722 h 3021"/>
              <a:gd name="T58" fmla="*/ 879 w 1916"/>
              <a:gd name="T59" fmla="*/ 1527 h 3021"/>
              <a:gd name="T60" fmla="*/ 942 w 1916"/>
              <a:gd name="T61" fmla="*/ 1332 h 3021"/>
              <a:gd name="T62" fmla="*/ 1067 w 1916"/>
              <a:gd name="T63" fmla="*/ 1170 h 3021"/>
              <a:gd name="T64" fmla="*/ 1160 w 1916"/>
              <a:gd name="T65" fmla="*/ 974 h 3021"/>
              <a:gd name="T66" fmla="*/ 1256 w 1916"/>
              <a:gd name="T67" fmla="*/ 878 h 3021"/>
              <a:gd name="T68" fmla="*/ 1288 w 1916"/>
              <a:gd name="T69" fmla="*/ 748 h 3021"/>
              <a:gd name="T70" fmla="*/ 1412 w 1916"/>
              <a:gd name="T71" fmla="*/ 585 h 3021"/>
              <a:gd name="T72" fmla="*/ 1475 w 1916"/>
              <a:gd name="T73" fmla="*/ 455 h 3021"/>
              <a:gd name="T74" fmla="*/ 1444 w 1916"/>
              <a:gd name="T75" fmla="*/ 358 h 3021"/>
              <a:gd name="T76" fmla="*/ 1256 w 1916"/>
              <a:gd name="T77" fmla="*/ 228 h 3021"/>
              <a:gd name="T78" fmla="*/ 1193 w 1916"/>
              <a:gd name="T79" fmla="*/ 33 h 3021"/>
              <a:gd name="T80" fmla="*/ 1381 w 1916"/>
              <a:gd name="T81" fmla="*/ 65 h 3021"/>
              <a:gd name="T82" fmla="*/ 1538 w 1916"/>
              <a:gd name="T83" fmla="*/ 325 h 3021"/>
              <a:gd name="T84" fmla="*/ 1632 w 1916"/>
              <a:gd name="T85" fmla="*/ 455 h 3021"/>
              <a:gd name="T86" fmla="*/ 1727 w 1916"/>
              <a:gd name="T87" fmla="*/ 943 h 3021"/>
              <a:gd name="T88" fmla="*/ 1601 w 1916"/>
              <a:gd name="T89" fmla="*/ 910 h 3021"/>
              <a:gd name="T90" fmla="*/ 1412 w 1916"/>
              <a:gd name="T91" fmla="*/ 974 h 3021"/>
              <a:gd name="T92" fmla="*/ 1381 w 1916"/>
              <a:gd name="T93" fmla="*/ 1072 h 3021"/>
              <a:gd name="T94" fmla="*/ 1538 w 1916"/>
              <a:gd name="T95" fmla="*/ 1267 h 3021"/>
              <a:gd name="T96" fmla="*/ 1696 w 1916"/>
              <a:gd name="T97" fmla="*/ 1397 h 3021"/>
              <a:gd name="T98" fmla="*/ 1727 w 1916"/>
              <a:gd name="T99" fmla="*/ 1592 h 3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16" h="3021">
                <a:moveTo>
                  <a:pt x="1696" y="1657"/>
                </a:moveTo>
                <a:lnTo>
                  <a:pt x="1663" y="1754"/>
                </a:lnTo>
                <a:lnTo>
                  <a:pt x="1632" y="1787"/>
                </a:lnTo>
                <a:lnTo>
                  <a:pt x="1632" y="1819"/>
                </a:lnTo>
                <a:lnTo>
                  <a:pt x="1632" y="1884"/>
                </a:lnTo>
                <a:lnTo>
                  <a:pt x="1601" y="1917"/>
                </a:lnTo>
                <a:lnTo>
                  <a:pt x="1570" y="1981"/>
                </a:lnTo>
                <a:lnTo>
                  <a:pt x="1538" y="2047"/>
                </a:lnTo>
                <a:lnTo>
                  <a:pt x="1507" y="2079"/>
                </a:lnTo>
                <a:lnTo>
                  <a:pt x="1507" y="2145"/>
                </a:lnTo>
                <a:lnTo>
                  <a:pt x="1507" y="2177"/>
                </a:lnTo>
                <a:lnTo>
                  <a:pt x="1507" y="2208"/>
                </a:lnTo>
                <a:lnTo>
                  <a:pt x="1570" y="2275"/>
                </a:lnTo>
                <a:lnTo>
                  <a:pt x="1632" y="2468"/>
                </a:lnTo>
                <a:lnTo>
                  <a:pt x="1696" y="2567"/>
                </a:lnTo>
                <a:lnTo>
                  <a:pt x="1758" y="2631"/>
                </a:lnTo>
                <a:lnTo>
                  <a:pt x="1821" y="2664"/>
                </a:lnTo>
                <a:lnTo>
                  <a:pt x="1915" y="2697"/>
                </a:lnTo>
                <a:lnTo>
                  <a:pt x="1915" y="2728"/>
                </a:lnTo>
                <a:lnTo>
                  <a:pt x="1883" y="2728"/>
                </a:lnTo>
                <a:lnTo>
                  <a:pt x="1883" y="2794"/>
                </a:lnTo>
                <a:lnTo>
                  <a:pt x="1883" y="2827"/>
                </a:lnTo>
                <a:lnTo>
                  <a:pt x="1851" y="2924"/>
                </a:lnTo>
                <a:lnTo>
                  <a:pt x="1851" y="2988"/>
                </a:lnTo>
                <a:lnTo>
                  <a:pt x="1851" y="3020"/>
                </a:lnTo>
                <a:lnTo>
                  <a:pt x="1790" y="2988"/>
                </a:lnTo>
                <a:lnTo>
                  <a:pt x="1727" y="2957"/>
                </a:lnTo>
                <a:lnTo>
                  <a:pt x="1663" y="2924"/>
                </a:lnTo>
                <a:lnTo>
                  <a:pt x="1601" y="2891"/>
                </a:lnTo>
                <a:lnTo>
                  <a:pt x="1475" y="2891"/>
                </a:lnTo>
                <a:lnTo>
                  <a:pt x="1193" y="2924"/>
                </a:lnTo>
                <a:lnTo>
                  <a:pt x="1193" y="2891"/>
                </a:lnTo>
                <a:lnTo>
                  <a:pt x="1098" y="2891"/>
                </a:lnTo>
                <a:lnTo>
                  <a:pt x="1036" y="2891"/>
                </a:lnTo>
                <a:lnTo>
                  <a:pt x="1005" y="2891"/>
                </a:lnTo>
                <a:lnTo>
                  <a:pt x="942" y="2891"/>
                </a:lnTo>
                <a:lnTo>
                  <a:pt x="879" y="2924"/>
                </a:lnTo>
                <a:lnTo>
                  <a:pt x="846" y="2924"/>
                </a:lnTo>
                <a:lnTo>
                  <a:pt x="785" y="2891"/>
                </a:lnTo>
                <a:lnTo>
                  <a:pt x="691" y="2924"/>
                </a:lnTo>
                <a:lnTo>
                  <a:pt x="533" y="2924"/>
                </a:lnTo>
                <a:lnTo>
                  <a:pt x="502" y="2891"/>
                </a:lnTo>
                <a:lnTo>
                  <a:pt x="408" y="2891"/>
                </a:lnTo>
                <a:lnTo>
                  <a:pt x="314" y="2859"/>
                </a:lnTo>
                <a:lnTo>
                  <a:pt x="314" y="2827"/>
                </a:lnTo>
                <a:lnTo>
                  <a:pt x="345" y="2794"/>
                </a:lnTo>
                <a:lnTo>
                  <a:pt x="345" y="2760"/>
                </a:lnTo>
                <a:lnTo>
                  <a:pt x="345" y="2728"/>
                </a:lnTo>
                <a:lnTo>
                  <a:pt x="345" y="2697"/>
                </a:lnTo>
                <a:lnTo>
                  <a:pt x="345" y="2664"/>
                </a:lnTo>
                <a:lnTo>
                  <a:pt x="314" y="2567"/>
                </a:lnTo>
                <a:lnTo>
                  <a:pt x="283" y="2535"/>
                </a:lnTo>
                <a:lnTo>
                  <a:pt x="283" y="2500"/>
                </a:lnTo>
                <a:lnTo>
                  <a:pt x="251" y="2468"/>
                </a:lnTo>
                <a:lnTo>
                  <a:pt x="283" y="2437"/>
                </a:lnTo>
                <a:lnTo>
                  <a:pt x="251" y="2437"/>
                </a:lnTo>
                <a:lnTo>
                  <a:pt x="188" y="2437"/>
                </a:lnTo>
                <a:lnTo>
                  <a:pt x="156" y="2405"/>
                </a:lnTo>
                <a:lnTo>
                  <a:pt x="156" y="2371"/>
                </a:lnTo>
                <a:lnTo>
                  <a:pt x="125" y="2339"/>
                </a:lnTo>
                <a:lnTo>
                  <a:pt x="125" y="2307"/>
                </a:lnTo>
                <a:lnTo>
                  <a:pt x="125" y="2275"/>
                </a:lnTo>
                <a:lnTo>
                  <a:pt x="62" y="2307"/>
                </a:lnTo>
                <a:lnTo>
                  <a:pt x="31" y="2307"/>
                </a:lnTo>
                <a:lnTo>
                  <a:pt x="31" y="2275"/>
                </a:lnTo>
                <a:lnTo>
                  <a:pt x="0" y="2241"/>
                </a:lnTo>
                <a:lnTo>
                  <a:pt x="31" y="2208"/>
                </a:lnTo>
                <a:lnTo>
                  <a:pt x="31" y="2177"/>
                </a:lnTo>
                <a:lnTo>
                  <a:pt x="62" y="2145"/>
                </a:lnTo>
                <a:lnTo>
                  <a:pt x="62" y="2112"/>
                </a:lnTo>
                <a:lnTo>
                  <a:pt x="62" y="2047"/>
                </a:lnTo>
                <a:lnTo>
                  <a:pt x="62" y="2014"/>
                </a:lnTo>
                <a:lnTo>
                  <a:pt x="62" y="1981"/>
                </a:lnTo>
                <a:lnTo>
                  <a:pt x="125" y="1949"/>
                </a:lnTo>
                <a:lnTo>
                  <a:pt x="220" y="1852"/>
                </a:lnTo>
                <a:lnTo>
                  <a:pt x="345" y="1754"/>
                </a:lnTo>
                <a:lnTo>
                  <a:pt x="376" y="1722"/>
                </a:lnTo>
                <a:lnTo>
                  <a:pt x="439" y="1690"/>
                </a:lnTo>
                <a:lnTo>
                  <a:pt x="502" y="1722"/>
                </a:lnTo>
                <a:lnTo>
                  <a:pt x="597" y="1690"/>
                </a:lnTo>
                <a:lnTo>
                  <a:pt x="627" y="1722"/>
                </a:lnTo>
                <a:lnTo>
                  <a:pt x="659" y="1754"/>
                </a:lnTo>
                <a:lnTo>
                  <a:pt x="659" y="1787"/>
                </a:lnTo>
                <a:lnTo>
                  <a:pt x="691" y="1852"/>
                </a:lnTo>
                <a:lnTo>
                  <a:pt x="722" y="1819"/>
                </a:lnTo>
                <a:lnTo>
                  <a:pt x="753" y="1787"/>
                </a:lnTo>
                <a:lnTo>
                  <a:pt x="785" y="1722"/>
                </a:lnTo>
                <a:lnTo>
                  <a:pt x="816" y="1657"/>
                </a:lnTo>
                <a:lnTo>
                  <a:pt x="846" y="1560"/>
                </a:lnTo>
                <a:lnTo>
                  <a:pt x="879" y="1527"/>
                </a:lnTo>
                <a:lnTo>
                  <a:pt x="911" y="1494"/>
                </a:lnTo>
                <a:lnTo>
                  <a:pt x="911" y="1364"/>
                </a:lnTo>
                <a:lnTo>
                  <a:pt x="942" y="1332"/>
                </a:lnTo>
                <a:lnTo>
                  <a:pt x="973" y="1300"/>
                </a:lnTo>
                <a:lnTo>
                  <a:pt x="1036" y="1234"/>
                </a:lnTo>
                <a:lnTo>
                  <a:pt x="1067" y="1170"/>
                </a:lnTo>
                <a:lnTo>
                  <a:pt x="1067" y="1104"/>
                </a:lnTo>
                <a:lnTo>
                  <a:pt x="1098" y="1040"/>
                </a:lnTo>
                <a:lnTo>
                  <a:pt x="1160" y="974"/>
                </a:lnTo>
                <a:lnTo>
                  <a:pt x="1224" y="943"/>
                </a:lnTo>
                <a:lnTo>
                  <a:pt x="1224" y="910"/>
                </a:lnTo>
                <a:lnTo>
                  <a:pt x="1256" y="878"/>
                </a:lnTo>
                <a:lnTo>
                  <a:pt x="1256" y="845"/>
                </a:lnTo>
                <a:lnTo>
                  <a:pt x="1256" y="780"/>
                </a:lnTo>
                <a:lnTo>
                  <a:pt x="1288" y="748"/>
                </a:lnTo>
                <a:lnTo>
                  <a:pt x="1319" y="683"/>
                </a:lnTo>
                <a:lnTo>
                  <a:pt x="1349" y="650"/>
                </a:lnTo>
                <a:lnTo>
                  <a:pt x="1412" y="585"/>
                </a:lnTo>
                <a:lnTo>
                  <a:pt x="1444" y="552"/>
                </a:lnTo>
                <a:lnTo>
                  <a:pt x="1475" y="488"/>
                </a:lnTo>
                <a:lnTo>
                  <a:pt x="1475" y="455"/>
                </a:lnTo>
                <a:lnTo>
                  <a:pt x="1475" y="423"/>
                </a:lnTo>
                <a:lnTo>
                  <a:pt x="1475" y="390"/>
                </a:lnTo>
                <a:lnTo>
                  <a:pt x="1444" y="358"/>
                </a:lnTo>
                <a:lnTo>
                  <a:pt x="1381" y="325"/>
                </a:lnTo>
                <a:lnTo>
                  <a:pt x="1288" y="260"/>
                </a:lnTo>
                <a:lnTo>
                  <a:pt x="1256" y="228"/>
                </a:lnTo>
                <a:lnTo>
                  <a:pt x="1224" y="164"/>
                </a:lnTo>
                <a:lnTo>
                  <a:pt x="1224" y="98"/>
                </a:lnTo>
                <a:lnTo>
                  <a:pt x="1193" y="33"/>
                </a:lnTo>
                <a:lnTo>
                  <a:pt x="1224" y="0"/>
                </a:lnTo>
                <a:lnTo>
                  <a:pt x="1288" y="33"/>
                </a:lnTo>
                <a:lnTo>
                  <a:pt x="1381" y="65"/>
                </a:lnTo>
                <a:lnTo>
                  <a:pt x="1444" y="130"/>
                </a:lnTo>
                <a:lnTo>
                  <a:pt x="1475" y="228"/>
                </a:lnTo>
                <a:lnTo>
                  <a:pt x="1538" y="325"/>
                </a:lnTo>
                <a:lnTo>
                  <a:pt x="1570" y="358"/>
                </a:lnTo>
                <a:lnTo>
                  <a:pt x="1601" y="390"/>
                </a:lnTo>
                <a:lnTo>
                  <a:pt x="1632" y="455"/>
                </a:lnTo>
                <a:lnTo>
                  <a:pt x="1632" y="520"/>
                </a:lnTo>
                <a:lnTo>
                  <a:pt x="1632" y="618"/>
                </a:lnTo>
                <a:lnTo>
                  <a:pt x="1727" y="943"/>
                </a:lnTo>
                <a:lnTo>
                  <a:pt x="1663" y="943"/>
                </a:lnTo>
                <a:lnTo>
                  <a:pt x="1632" y="943"/>
                </a:lnTo>
                <a:lnTo>
                  <a:pt x="1601" y="910"/>
                </a:lnTo>
                <a:lnTo>
                  <a:pt x="1538" y="910"/>
                </a:lnTo>
                <a:lnTo>
                  <a:pt x="1475" y="943"/>
                </a:lnTo>
                <a:lnTo>
                  <a:pt x="1412" y="974"/>
                </a:lnTo>
                <a:lnTo>
                  <a:pt x="1381" y="1008"/>
                </a:lnTo>
                <a:lnTo>
                  <a:pt x="1381" y="1040"/>
                </a:lnTo>
                <a:lnTo>
                  <a:pt x="1381" y="1072"/>
                </a:lnTo>
                <a:lnTo>
                  <a:pt x="1412" y="1138"/>
                </a:lnTo>
                <a:lnTo>
                  <a:pt x="1475" y="1202"/>
                </a:lnTo>
                <a:lnTo>
                  <a:pt x="1538" y="1267"/>
                </a:lnTo>
                <a:lnTo>
                  <a:pt x="1632" y="1332"/>
                </a:lnTo>
                <a:lnTo>
                  <a:pt x="1663" y="1364"/>
                </a:lnTo>
                <a:lnTo>
                  <a:pt x="1696" y="1397"/>
                </a:lnTo>
                <a:lnTo>
                  <a:pt x="1727" y="1462"/>
                </a:lnTo>
                <a:lnTo>
                  <a:pt x="1727" y="1527"/>
                </a:lnTo>
                <a:lnTo>
                  <a:pt x="1727" y="1592"/>
                </a:lnTo>
                <a:lnTo>
                  <a:pt x="1696" y="1657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34" name="Freeform 162"/>
          <p:cNvSpPr>
            <a:spLocks noChangeArrowheads="1"/>
          </p:cNvSpPr>
          <p:nvPr/>
        </p:nvSpPr>
        <p:spPr bwMode="auto">
          <a:xfrm>
            <a:off x="2405063" y="3684588"/>
            <a:ext cx="44450" cy="46038"/>
          </a:xfrm>
          <a:custGeom>
            <a:avLst/>
            <a:gdLst>
              <a:gd name="T0" fmla="*/ 94 w 126"/>
              <a:gd name="T1" fmla="*/ 0 h 131"/>
              <a:gd name="T2" fmla="*/ 62 w 126"/>
              <a:gd name="T3" fmla="*/ 0 h 131"/>
              <a:gd name="T4" fmla="*/ 31 w 126"/>
              <a:gd name="T5" fmla="*/ 32 h 131"/>
              <a:gd name="T6" fmla="*/ 0 w 126"/>
              <a:gd name="T7" fmla="*/ 66 h 131"/>
              <a:gd name="T8" fmla="*/ 0 w 126"/>
              <a:gd name="T9" fmla="*/ 98 h 131"/>
              <a:gd name="T10" fmla="*/ 31 w 126"/>
              <a:gd name="T11" fmla="*/ 130 h 131"/>
              <a:gd name="T12" fmla="*/ 62 w 126"/>
              <a:gd name="T13" fmla="*/ 130 h 131"/>
              <a:gd name="T14" fmla="*/ 94 w 126"/>
              <a:gd name="T15" fmla="*/ 98 h 131"/>
              <a:gd name="T16" fmla="*/ 125 w 126"/>
              <a:gd name="T17" fmla="*/ 66 h 131"/>
              <a:gd name="T18" fmla="*/ 125 w 126"/>
              <a:gd name="T19" fmla="*/ 32 h 131"/>
              <a:gd name="T20" fmla="*/ 94 w 126"/>
              <a:gd name="T21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26" h="131">
                <a:moveTo>
                  <a:pt x="94" y="0"/>
                </a:moveTo>
                <a:lnTo>
                  <a:pt x="62" y="0"/>
                </a:lnTo>
                <a:lnTo>
                  <a:pt x="31" y="32"/>
                </a:lnTo>
                <a:lnTo>
                  <a:pt x="0" y="66"/>
                </a:lnTo>
                <a:lnTo>
                  <a:pt x="0" y="98"/>
                </a:lnTo>
                <a:lnTo>
                  <a:pt x="31" y="130"/>
                </a:lnTo>
                <a:lnTo>
                  <a:pt x="62" y="130"/>
                </a:lnTo>
                <a:lnTo>
                  <a:pt x="94" y="98"/>
                </a:lnTo>
                <a:lnTo>
                  <a:pt x="125" y="66"/>
                </a:lnTo>
                <a:lnTo>
                  <a:pt x="125" y="32"/>
                </a:lnTo>
                <a:lnTo>
                  <a:pt x="94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36" name="Freeform 164"/>
          <p:cNvSpPr>
            <a:spLocks noChangeArrowheads="1"/>
          </p:cNvSpPr>
          <p:nvPr/>
        </p:nvSpPr>
        <p:spPr bwMode="auto">
          <a:xfrm>
            <a:off x="143768" y="573087"/>
            <a:ext cx="6045895" cy="6746603"/>
          </a:xfrm>
          <a:custGeom>
            <a:avLst/>
            <a:gdLst>
              <a:gd name="T0" fmla="*/ 0 w 16892"/>
              <a:gd name="T1" fmla="*/ 0 h 18838"/>
              <a:gd name="T2" fmla="*/ 16891 w 16892"/>
              <a:gd name="T3" fmla="*/ 0 h 18838"/>
              <a:gd name="T4" fmla="*/ 16891 w 16892"/>
              <a:gd name="T5" fmla="*/ 18837 h 18838"/>
              <a:gd name="T6" fmla="*/ 0 w 16892"/>
              <a:gd name="T7" fmla="*/ 18837 h 18838"/>
              <a:gd name="T8" fmla="*/ 0 w 16892"/>
              <a:gd name="T9" fmla="*/ 0 h 18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92" h="18838">
                <a:moveTo>
                  <a:pt x="0" y="0"/>
                </a:moveTo>
                <a:lnTo>
                  <a:pt x="16891" y="0"/>
                </a:lnTo>
                <a:lnTo>
                  <a:pt x="16891" y="18837"/>
                </a:lnTo>
                <a:lnTo>
                  <a:pt x="0" y="18837"/>
                </a:lnTo>
                <a:lnTo>
                  <a:pt x="0" y="0"/>
                </a:lnTo>
              </a:path>
            </a:pathLst>
          </a:cu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37" name="AutoShape 165"/>
          <p:cNvSpPr>
            <a:spLocks noChangeArrowheads="1"/>
          </p:cNvSpPr>
          <p:nvPr/>
        </p:nvSpPr>
        <p:spPr bwMode="auto">
          <a:xfrm>
            <a:off x="225425" y="6807200"/>
            <a:ext cx="155575" cy="22225"/>
          </a:xfrm>
          <a:prstGeom prst="roundRect">
            <a:avLst>
              <a:gd name="adj" fmla="val 7139"/>
            </a:avLst>
          </a:prstGeom>
          <a:noFill/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38" name="Freeform 166"/>
          <p:cNvSpPr>
            <a:spLocks noChangeArrowheads="1"/>
          </p:cNvSpPr>
          <p:nvPr/>
        </p:nvSpPr>
        <p:spPr bwMode="auto">
          <a:xfrm>
            <a:off x="225425" y="6807200"/>
            <a:ext cx="155575" cy="22225"/>
          </a:xfrm>
          <a:custGeom>
            <a:avLst/>
            <a:gdLst>
              <a:gd name="T0" fmla="*/ 0 w 438"/>
              <a:gd name="T1" fmla="*/ 0 h 66"/>
              <a:gd name="T2" fmla="*/ 437 w 438"/>
              <a:gd name="T3" fmla="*/ 0 h 66"/>
              <a:gd name="T4" fmla="*/ 437 w 438"/>
              <a:gd name="T5" fmla="*/ 65 h 66"/>
              <a:gd name="T6" fmla="*/ 0 w 438"/>
              <a:gd name="T7" fmla="*/ 65 h 66"/>
              <a:gd name="T8" fmla="*/ 0 w 438"/>
              <a:gd name="T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" h="66">
                <a:moveTo>
                  <a:pt x="0" y="0"/>
                </a:moveTo>
                <a:lnTo>
                  <a:pt x="437" y="0"/>
                </a:lnTo>
                <a:lnTo>
                  <a:pt x="437" y="65"/>
                </a:lnTo>
                <a:lnTo>
                  <a:pt x="0" y="65"/>
                </a:lnTo>
                <a:lnTo>
                  <a:pt x="0" y="0"/>
                </a:lnTo>
              </a:path>
            </a:pathLst>
          </a:cu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39" name="AutoShape 167"/>
          <p:cNvSpPr>
            <a:spLocks noChangeArrowheads="1"/>
          </p:cNvSpPr>
          <p:nvPr/>
        </p:nvSpPr>
        <p:spPr bwMode="auto">
          <a:xfrm>
            <a:off x="541338" y="6807200"/>
            <a:ext cx="155575" cy="22225"/>
          </a:xfrm>
          <a:prstGeom prst="roundRect">
            <a:avLst>
              <a:gd name="adj" fmla="val 7139"/>
            </a:avLst>
          </a:pr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40" name="Freeform 168"/>
          <p:cNvSpPr>
            <a:spLocks noChangeArrowheads="1"/>
          </p:cNvSpPr>
          <p:nvPr/>
        </p:nvSpPr>
        <p:spPr bwMode="auto">
          <a:xfrm>
            <a:off x="541338" y="6807200"/>
            <a:ext cx="157163" cy="22225"/>
          </a:xfrm>
          <a:custGeom>
            <a:avLst/>
            <a:gdLst>
              <a:gd name="T0" fmla="*/ 0 w 439"/>
              <a:gd name="T1" fmla="*/ 0 h 66"/>
              <a:gd name="T2" fmla="*/ 438 w 439"/>
              <a:gd name="T3" fmla="*/ 0 h 66"/>
              <a:gd name="T4" fmla="*/ 438 w 439"/>
              <a:gd name="T5" fmla="*/ 65 h 66"/>
              <a:gd name="T6" fmla="*/ 0 w 439"/>
              <a:gd name="T7" fmla="*/ 65 h 66"/>
              <a:gd name="T8" fmla="*/ 0 w 439"/>
              <a:gd name="T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" h="66">
                <a:moveTo>
                  <a:pt x="0" y="0"/>
                </a:moveTo>
                <a:lnTo>
                  <a:pt x="438" y="0"/>
                </a:lnTo>
                <a:lnTo>
                  <a:pt x="438" y="65"/>
                </a:lnTo>
                <a:lnTo>
                  <a:pt x="0" y="65"/>
                </a:lnTo>
                <a:lnTo>
                  <a:pt x="0" y="0"/>
                </a:lnTo>
              </a:path>
            </a:pathLst>
          </a:cu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41" name="AutoShape 169"/>
          <p:cNvSpPr>
            <a:spLocks noChangeArrowheads="1"/>
          </p:cNvSpPr>
          <p:nvPr/>
        </p:nvSpPr>
        <p:spPr bwMode="auto">
          <a:xfrm>
            <a:off x="857250" y="6807200"/>
            <a:ext cx="155575" cy="22225"/>
          </a:xfrm>
          <a:prstGeom prst="roundRect">
            <a:avLst>
              <a:gd name="adj" fmla="val 7139"/>
            </a:avLst>
          </a:pr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42" name="Freeform 170"/>
          <p:cNvSpPr>
            <a:spLocks noChangeArrowheads="1"/>
          </p:cNvSpPr>
          <p:nvPr/>
        </p:nvSpPr>
        <p:spPr bwMode="auto">
          <a:xfrm>
            <a:off x="857250" y="6807200"/>
            <a:ext cx="157163" cy="22225"/>
          </a:xfrm>
          <a:custGeom>
            <a:avLst/>
            <a:gdLst>
              <a:gd name="T0" fmla="*/ 0 w 439"/>
              <a:gd name="T1" fmla="*/ 0 h 66"/>
              <a:gd name="T2" fmla="*/ 438 w 439"/>
              <a:gd name="T3" fmla="*/ 0 h 66"/>
              <a:gd name="T4" fmla="*/ 438 w 439"/>
              <a:gd name="T5" fmla="*/ 65 h 66"/>
              <a:gd name="T6" fmla="*/ 0 w 439"/>
              <a:gd name="T7" fmla="*/ 65 h 66"/>
              <a:gd name="T8" fmla="*/ 0 w 439"/>
              <a:gd name="T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" h="66">
                <a:moveTo>
                  <a:pt x="0" y="0"/>
                </a:moveTo>
                <a:lnTo>
                  <a:pt x="438" y="0"/>
                </a:lnTo>
                <a:lnTo>
                  <a:pt x="438" y="65"/>
                </a:lnTo>
                <a:lnTo>
                  <a:pt x="0" y="65"/>
                </a:lnTo>
                <a:lnTo>
                  <a:pt x="0" y="0"/>
                </a:lnTo>
              </a:path>
            </a:pathLst>
          </a:cu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43" name="AutoShape 171"/>
          <p:cNvSpPr>
            <a:spLocks noChangeArrowheads="1"/>
          </p:cNvSpPr>
          <p:nvPr/>
        </p:nvSpPr>
        <p:spPr bwMode="auto">
          <a:xfrm>
            <a:off x="382588" y="6807200"/>
            <a:ext cx="155575" cy="22225"/>
          </a:xfrm>
          <a:prstGeom prst="roundRect">
            <a:avLst>
              <a:gd name="adj" fmla="val 7139"/>
            </a:avLst>
          </a:pr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44" name="Freeform 172"/>
          <p:cNvSpPr>
            <a:spLocks noChangeArrowheads="1"/>
          </p:cNvSpPr>
          <p:nvPr/>
        </p:nvSpPr>
        <p:spPr bwMode="auto">
          <a:xfrm>
            <a:off x="382588" y="6807200"/>
            <a:ext cx="157163" cy="22225"/>
          </a:xfrm>
          <a:custGeom>
            <a:avLst/>
            <a:gdLst>
              <a:gd name="T0" fmla="*/ 0 w 439"/>
              <a:gd name="T1" fmla="*/ 0 h 66"/>
              <a:gd name="T2" fmla="*/ 438 w 439"/>
              <a:gd name="T3" fmla="*/ 0 h 66"/>
              <a:gd name="T4" fmla="*/ 438 w 439"/>
              <a:gd name="T5" fmla="*/ 65 h 66"/>
              <a:gd name="T6" fmla="*/ 0 w 439"/>
              <a:gd name="T7" fmla="*/ 65 h 66"/>
              <a:gd name="T8" fmla="*/ 0 w 439"/>
              <a:gd name="T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" h="66">
                <a:moveTo>
                  <a:pt x="0" y="0"/>
                </a:moveTo>
                <a:lnTo>
                  <a:pt x="438" y="0"/>
                </a:lnTo>
                <a:lnTo>
                  <a:pt x="438" y="65"/>
                </a:lnTo>
                <a:lnTo>
                  <a:pt x="0" y="65"/>
                </a:lnTo>
                <a:lnTo>
                  <a:pt x="0" y="0"/>
                </a:lnTo>
              </a:path>
            </a:pathLst>
          </a:cu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45" name="AutoShape 173"/>
          <p:cNvSpPr>
            <a:spLocks noChangeArrowheads="1"/>
          </p:cNvSpPr>
          <p:nvPr/>
        </p:nvSpPr>
        <p:spPr bwMode="auto">
          <a:xfrm>
            <a:off x="698500" y="6807200"/>
            <a:ext cx="155575" cy="22225"/>
          </a:xfrm>
          <a:prstGeom prst="roundRect">
            <a:avLst>
              <a:gd name="adj" fmla="val 7139"/>
            </a:avLst>
          </a:pr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46" name="Freeform 174"/>
          <p:cNvSpPr>
            <a:spLocks noChangeArrowheads="1"/>
          </p:cNvSpPr>
          <p:nvPr/>
        </p:nvSpPr>
        <p:spPr bwMode="auto">
          <a:xfrm>
            <a:off x="698500" y="6807200"/>
            <a:ext cx="155575" cy="22225"/>
          </a:xfrm>
          <a:custGeom>
            <a:avLst/>
            <a:gdLst>
              <a:gd name="T0" fmla="*/ 0 w 438"/>
              <a:gd name="T1" fmla="*/ 0 h 66"/>
              <a:gd name="T2" fmla="*/ 437 w 438"/>
              <a:gd name="T3" fmla="*/ 0 h 66"/>
              <a:gd name="T4" fmla="*/ 437 w 438"/>
              <a:gd name="T5" fmla="*/ 65 h 66"/>
              <a:gd name="T6" fmla="*/ 0 w 438"/>
              <a:gd name="T7" fmla="*/ 65 h 66"/>
              <a:gd name="T8" fmla="*/ 0 w 438"/>
              <a:gd name="T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" h="66">
                <a:moveTo>
                  <a:pt x="0" y="0"/>
                </a:moveTo>
                <a:lnTo>
                  <a:pt x="437" y="0"/>
                </a:lnTo>
                <a:lnTo>
                  <a:pt x="437" y="65"/>
                </a:lnTo>
                <a:lnTo>
                  <a:pt x="0" y="65"/>
                </a:lnTo>
                <a:lnTo>
                  <a:pt x="0" y="0"/>
                </a:lnTo>
              </a:path>
            </a:pathLst>
          </a:cu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47" name="AutoShape 175"/>
          <p:cNvSpPr>
            <a:spLocks noChangeArrowheads="1"/>
          </p:cNvSpPr>
          <p:nvPr/>
        </p:nvSpPr>
        <p:spPr bwMode="auto">
          <a:xfrm>
            <a:off x="225425" y="6911975"/>
            <a:ext cx="246063" cy="22225"/>
          </a:xfrm>
          <a:prstGeom prst="roundRect">
            <a:avLst>
              <a:gd name="adj" fmla="val 7139"/>
            </a:avLst>
          </a:pr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48" name="Freeform 176"/>
          <p:cNvSpPr>
            <a:spLocks noChangeArrowheads="1"/>
          </p:cNvSpPr>
          <p:nvPr/>
        </p:nvSpPr>
        <p:spPr bwMode="auto">
          <a:xfrm>
            <a:off x="225425" y="6911975"/>
            <a:ext cx="246063" cy="22225"/>
          </a:xfrm>
          <a:custGeom>
            <a:avLst/>
            <a:gdLst>
              <a:gd name="T0" fmla="*/ 0 w 690"/>
              <a:gd name="T1" fmla="*/ 0 h 66"/>
              <a:gd name="T2" fmla="*/ 689 w 690"/>
              <a:gd name="T3" fmla="*/ 0 h 66"/>
              <a:gd name="T4" fmla="*/ 689 w 690"/>
              <a:gd name="T5" fmla="*/ 65 h 66"/>
              <a:gd name="T6" fmla="*/ 0 w 690"/>
              <a:gd name="T7" fmla="*/ 65 h 66"/>
              <a:gd name="T8" fmla="*/ 0 w 690"/>
              <a:gd name="T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0" h="66">
                <a:moveTo>
                  <a:pt x="0" y="0"/>
                </a:moveTo>
                <a:lnTo>
                  <a:pt x="689" y="0"/>
                </a:lnTo>
                <a:lnTo>
                  <a:pt x="689" y="65"/>
                </a:lnTo>
                <a:lnTo>
                  <a:pt x="0" y="65"/>
                </a:lnTo>
                <a:lnTo>
                  <a:pt x="0" y="0"/>
                </a:lnTo>
              </a:path>
            </a:pathLst>
          </a:cu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49" name="AutoShape 177"/>
          <p:cNvSpPr>
            <a:spLocks noChangeArrowheads="1"/>
          </p:cNvSpPr>
          <p:nvPr/>
        </p:nvSpPr>
        <p:spPr bwMode="auto">
          <a:xfrm>
            <a:off x="720725" y="6911975"/>
            <a:ext cx="257175" cy="22225"/>
          </a:xfrm>
          <a:prstGeom prst="roundRect">
            <a:avLst>
              <a:gd name="adj" fmla="val 7139"/>
            </a:avLst>
          </a:pr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50" name="Freeform 178"/>
          <p:cNvSpPr>
            <a:spLocks noChangeArrowheads="1"/>
          </p:cNvSpPr>
          <p:nvPr/>
        </p:nvSpPr>
        <p:spPr bwMode="auto">
          <a:xfrm>
            <a:off x="720725" y="6911975"/>
            <a:ext cx="257175" cy="22225"/>
          </a:xfrm>
          <a:custGeom>
            <a:avLst/>
            <a:gdLst>
              <a:gd name="T0" fmla="*/ 0 w 720"/>
              <a:gd name="T1" fmla="*/ 0 h 66"/>
              <a:gd name="T2" fmla="*/ 719 w 720"/>
              <a:gd name="T3" fmla="*/ 0 h 66"/>
              <a:gd name="T4" fmla="*/ 719 w 720"/>
              <a:gd name="T5" fmla="*/ 65 h 66"/>
              <a:gd name="T6" fmla="*/ 0 w 720"/>
              <a:gd name="T7" fmla="*/ 65 h 66"/>
              <a:gd name="T8" fmla="*/ 0 w 720"/>
              <a:gd name="T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66">
                <a:moveTo>
                  <a:pt x="0" y="0"/>
                </a:moveTo>
                <a:lnTo>
                  <a:pt x="719" y="0"/>
                </a:lnTo>
                <a:lnTo>
                  <a:pt x="719" y="65"/>
                </a:lnTo>
                <a:lnTo>
                  <a:pt x="0" y="65"/>
                </a:lnTo>
                <a:lnTo>
                  <a:pt x="0" y="0"/>
                </a:lnTo>
              </a:path>
            </a:pathLst>
          </a:cu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51" name="AutoShape 179"/>
          <p:cNvSpPr>
            <a:spLocks noChangeArrowheads="1"/>
          </p:cNvSpPr>
          <p:nvPr/>
        </p:nvSpPr>
        <p:spPr bwMode="auto">
          <a:xfrm>
            <a:off x="473075" y="6911975"/>
            <a:ext cx="246063" cy="22225"/>
          </a:xfrm>
          <a:prstGeom prst="roundRect">
            <a:avLst>
              <a:gd name="adj" fmla="val 7139"/>
            </a:avLst>
          </a:pr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52" name="AutoShape 180"/>
          <p:cNvSpPr>
            <a:spLocks noChangeArrowheads="1"/>
          </p:cNvSpPr>
          <p:nvPr/>
        </p:nvSpPr>
        <p:spPr bwMode="auto">
          <a:xfrm>
            <a:off x="190500" y="6608763"/>
            <a:ext cx="866775" cy="511175"/>
          </a:xfrm>
          <a:prstGeom prst="roundRect">
            <a:avLst>
              <a:gd name="adj" fmla="val 310"/>
            </a:avLst>
          </a:pr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53" name="Freeform 181"/>
          <p:cNvSpPr>
            <a:spLocks noChangeArrowheads="1"/>
          </p:cNvSpPr>
          <p:nvPr/>
        </p:nvSpPr>
        <p:spPr bwMode="auto">
          <a:xfrm>
            <a:off x="190500" y="6608763"/>
            <a:ext cx="866775" cy="512763"/>
          </a:xfrm>
          <a:custGeom>
            <a:avLst/>
            <a:gdLst>
              <a:gd name="T0" fmla="*/ 0 w 2413"/>
              <a:gd name="T1" fmla="*/ 0 h 1427"/>
              <a:gd name="T2" fmla="*/ 2412 w 2413"/>
              <a:gd name="T3" fmla="*/ 0 h 1427"/>
              <a:gd name="T4" fmla="*/ 2412 w 2413"/>
              <a:gd name="T5" fmla="*/ 1426 h 1427"/>
              <a:gd name="T6" fmla="*/ 0 w 2413"/>
              <a:gd name="T7" fmla="*/ 1426 h 1427"/>
              <a:gd name="T8" fmla="*/ 0 w 2413"/>
              <a:gd name="T9" fmla="*/ 0 h 1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13" h="1427">
                <a:moveTo>
                  <a:pt x="0" y="0"/>
                </a:moveTo>
                <a:lnTo>
                  <a:pt x="2412" y="0"/>
                </a:lnTo>
                <a:lnTo>
                  <a:pt x="2412" y="1426"/>
                </a:lnTo>
                <a:lnTo>
                  <a:pt x="0" y="1426"/>
                </a:lnTo>
                <a:lnTo>
                  <a:pt x="0" y="0"/>
                </a:lnTo>
              </a:path>
            </a:pathLst>
          </a:cu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54" name="AutoShape 182"/>
          <p:cNvSpPr>
            <a:spLocks noChangeArrowheads="1"/>
          </p:cNvSpPr>
          <p:nvPr/>
        </p:nvSpPr>
        <p:spPr bwMode="auto">
          <a:xfrm>
            <a:off x="225425" y="6807200"/>
            <a:ext cx="155575" cy="33338"/>
          </a:xfrm>
          <a:prstGeom prst="roundRect">
            <a:avLst>
              <a:gd name="adj" fmla="val 4542"/>
            </a:avLst>
          </a:prstGeom>
          <a:solidFill>
            <a:srgbClr val="CCCCCC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55" name="AutoShape 183"/>
          <p:cNvSpPr>
            <a:spLocks noChangeArrowheads="1"/>
          </p:cNvSpPr>
          <p:nvPr/>
        </p:nvSpPr>
        <p:spPr bwMode="auto">
          <a:xfrm>
            <a:off x="541338" y="6807200"/>
            <a:ext cx="155575" cy="33338"/>
          </a:xfrm>
          <a:prstGeom prst="roundRect">
            <a:avLst>
              <a:gd name="adj" fmla="val 4542"/>
            </a:avLst>
          </a:prstGeom>
          <a:solidFill>
            <a:srgbClr val="CCCCCC"/>
          </a:solidFill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56" name="AutoShape 184"/>
          <p:cNvSpPr>
            <a:spLocks noChangeArrowheads="1"/>
          </p:cNvSpPr>
          <p:nvPr/>
        </p:nvSpPr>
        <p:spPr bwMode="auto">
          <a:xfrm>
            <a:off x="857250" y="6807200"/>
            <a:ext cx="155575" cy="33338"/>
          </a:xfrm>
          <a:prstGeom prst="roundRect">
            <a:avLst>
              <a:gd name="adj" fmla="val 4542"/>
            </a:avLst>
          </a:prstGeom>
          <a:solidFill>
            <a:srgbClr val="CCCCCC"/>
          </a:solidFill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57" name="AutoShape 185"/>
          <p:cNvSpPr>
            <a:spLocks noChangeArrowheads="1"/>
          </p:cNvSpPr>
          <p:nvPr/>
        </p:nvSpPr>
        <p:spPr bwMode="auto">
          <a:xfrm>
            <a:off x="382588" y="6807200"/>
            <a:ext cx="155575" cy="33338"/>
          </a:xfrm>
          <a:prstGeom prst="roundRect">
            <a:avLst>
              <a:gd name="adj" fmla="val 4542"/>
            </a:avLst>
          </a:prstGeom>
          <a:solidFill>
            <a:srgbClr val="FFFFFF"/>
          </a:solidFill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58" name="AutoShape 186"/>
          <p:cNvSpPr>
            <a:spLocks noChangeArrowheads="1"/>
          </p:cNvSpPr>
          <p:nvPr/>
        </p:nvSpPr>
        <p:spPr bwMode="auto">
          <a:xfrm>
            <a:off x="698500" y="6807200"/>
            <a:ext cx="155575" cy="33338"/>
          </a:xfrm>
          <a:prstGeom prst="roundRect">
            <a:avLst>
              <a:gd name="adj" fmla="val 4542"/>
            </a:avLst>
          </a:prstGeom>
          <a:solidFill>
            <a:srgbClr val="FFFFFF"/>
          </a:solidFill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59" name="AutoShape 187"/>
          <p:cNvSpPr>
            <a:spLocks noChangeArrowheads="1"/>
          </p:cNvSpPr>
          <p:nvPr/>
        </p:nvSpPr>
        <p:spPr bwMode="auto">
          <a:xfrm>
            <a:off x="225425" y="6911975"/>
            <a:ext cx="246063" cy="33338"/>
          </a:xfrm>
          <a:prstGeom prst="roundRect">
            <a:avLst>
              <a:gd name="adj" fmla="val 4542"/>
            </a:avLst>
          </a:prstGeom>
          <a:solidFill>
            <a:srgbClr val="CCCCCC"/>
          </a:solidFill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60" name="AutoShape 188"/>
          <p:cNvSpPr>
            <a:spLocks noChangeArrowheads="1"/>
          </p:cNvSpPr>
          <p:nvPr/>
        </p:nvSpPr>
        <p:spPr bwMode="auto">
          <a:xfrm>
            <a:off x="720725" y="6911975"/>
            <a:ext cx="257175" cy="33338"/>
          </a:xfrm>
          <a:prstGeom prst="roundRect">
            <a:avLst>
              <a:gd name="adj" fmla="val 4542"/>
            </a:avLst>
          </a:prstGeom>
          <a:solidFill>
            <a:srgbClr val="CCCCCC"/>
          </a:solidFill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261" name="Freeform 189"/>
          <p:cNvSpPr>
            <a:spLocks noChangeArrowheads="1"/>
          </p:cNvSpPr>
          <p:nvPr/>
        </p:nvSpPr>
        <p:spPr bwMode="auto">
          <a:xfrm>
            <a:off x="473075" y="6911975"/>
            <a:ext cx="246063" cy="22225"/>
          </a:xfrm>
          <a:custGeom>
            <a:avLst/>
            <a:gdLst>
              <a:gd name="T0" fmla="*/ 0 w 690"/>
              <a:gd name="T1" fmla="*/ 0 h 66"/>
              <a:gd name="T2" fmla="*/ 689 w 690"/>
              <a:gd name="T3" fmla="*/ 0 h 66"/>
              <a:gd name="T4" fmla="*/ 689 w 690"/>
              <a:gd name="T5" fmla="*/ 65 h 66"/>
              <a:gd name="T6" fmla="*/ 0 w 690"/>
              <a:gd name="T7" fmla="*/ 65 h 66"/>
              <a:gd name="T8" fmla="*/ 0 w 690"/>
              <a:gd name="T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0" h="66">
                <a:moveTo>
                  <a:pt x="0" y="0"/>
                </a:moveTo>
                <a:lnTo>
                  <a:pt x="689" y="0"/>
                </a:lnTo>
                <a:lnTo>
                  <a:pt x="689" y="65"/>
                </a:lnTo>
                <a:lnTo>
                  <a:pt x="0" y="65"/>
                </a:lnTo>
                <a:lnTo>
                  <a:pt x="0" y="0"/>
                </a:lnTo>
              </a:path>
            </a:pathLst>
          </a:custGeom>
          <a:noFill/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62" name="AutoShape 190"/>
          <p:cNvSpPr>
            <a:spLocks noChangeArrowheads="1"/>
          </p:cNvSpPr>
          <p:nvPr/>
        </p:nvSpPr>
        <p:spPr bwMode="auto">
          <a:xfrm>
            <a:off x="473075" y="6911975"/>
            <a:ext cx="246063" cy="33338"/>
          </a:xfrm>
          <a:prstGeom prst="roundRect">
            <a:avLst>
              <a:gd name="adj" fmla="val 4542"/>
            </a:avLst>
          </a:prstGeom>
          <a:solidFill>
            <a:srgbClr val="FFFFFF"/>
          </a:solidFill>
          <a:ln w="3600" cap="flat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3263" name="Picture 1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6629400"/>
            <a:ext cx="1722438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5" name="Freeform 34"/>
          <p:cNvSpPr>
            <a:spLocks noChangeArrowheads="1"/>
          </p:cNvSpPr>
          <p:nvPr/>
        </p:nvSpPr>
        <p:spPr bwMode="auto">
          <a:xfrm>
            <a:off x="1086997" y="671603"/>
            <a:ext cx="1649413" cy="1635125"/>
          </a:xfrm>
          <a:custGeom>
            <a:avLst/>
            <a:gdLst>
              <a:gd name="T0" fmla="*/ 32 w 4586"/>
              <a:gd name="T1" fmla="*/ 1980 h 4548"/>
              <a:gd name="T2" fmla="*/ 125 w 4586"/>
              <a:gd name="T3" fmla="*/ 1883 h 4548"/>
              <a:gd name="T4" fmla="*/ 314 w 4586"/>
              <a:gd name="T5" fmla="*/ 1787 h 4548"/>
              <a:gd name="T6" fmla="*/ 471 w 4586"/>
              <a:gd name="T7" fmla="*/ 1754 h 4548"/>
              <a:gd name="T8" fmla="*/ 627 w 4586"/>
              <a:gd name="T9" fmla="*/ 1754 h 4548"/>
              <a:gd name="T10" fmla="*/ 943 w 4586"/>
              <a:gd name="T11" fmla="*/ 1623 h 4548"/>
              <a:gd name="T12" fmla="*/ 1225 w 4586"/>
              <a:gd name="T13" fmla="*/ 1462 h 4548"/>
              <a:gd name="T14" fmla="*/ 1350 w 4586"/>
              <a:gd name="T15" fmla="*/ 1331 h 4548"/>
              <a:gd name="T16" fmla="*/ 1476 w 4586"/>
              <a:gd name="T17" fmla="*/ 1234 h 4548"/>
              <a:gd name="T18" fmla="*/ 1632 w 4586"/>
              <a:gd name="T19" fmla="*/ 1202 h 4548"/>
              <a:gd name="T20" fmla="*/ 1790 w 4586"/>
              <a:gd name="T21" fmla="*/ 1103 h 4548"/>
              <a:gd name="T22" fmla="*/ 1759 w 4586"/>
              <a:gd name="T23" fmla="*/ 1006 h 4548"/>
              <a:gd name="T24" fmla="*/ 1727 w 4586"/>
              <a:gd name="T25" fmla="*/ 875 h 4548"/>
              <a:gd name="T26" fmla="*/ 1727 w 4586"/>
              <a:gd name="T27" fmla="*/ 682 h 4548"/>
              <a:gd name="T28" fmla="*/ 1696 w 4586"/>
              <a:gd name="T29" fmla="*/ 552 h 4548"/>
              <a:gd name="T30" fmla="*/ 1727 w 4586"/>
              <a:gd name="T31" fmla="*/ 389 h 4548"/>
              <a:gd name="T32" fmla="*/ 1820 w 4586"/>
              <a:gd name="T33" fmla="*/ 323 h 4548"/>
              <a:gd name="T34" fmla="*/ 1915 w 4586"/>
              <a:gd name="T35" fmla="*/ 260 h 4548"/>
              <a:gd name="T36" fmla="*/ 2042 w 4586"/>
              <a:gd name="T37" fmla="*/ 227 h 4548"/>
              <a:gd name="T38" fmla="*/ 2134 w 4586"/>
              <a:gd name="T39" fmla="*/ 260 h 4548"/>
              <a:gd name="T40" fmla="*/ 2386 w 4586"/>
              <a:gd name="T41" fmla="*/ 96 h 4548"/>
              <a:gd name="T42" fmla="*/ 2606 w 4586"/>
              <a:gd name="T43" fmla="*/ 96 h 4548"/>
              <a:gd name="T44" fmla="*/ 2857 w 4586"/>
              <a:gd name="T45" fmla="*/ 64 h 4548"/>
              <a:gd name="T46" fmla="*/ 3015 w 4586"/>
              <a:gd name="T47" fmla="*/ 32 h 4548"/>
              <a:gd name="T48" fmla="*/ 3171 w 4586"/>
              <a:gd name="T49" fmla="*/ 32 h 4548"/>
              <a:gd name="T50" fmla="*/ 3267 w 4586"/>
              <a:gd name="T51" fmla="*/ 96 h 4548"/>
              <a:gd name="T52" fmla="*/ 3485 w 4586"/>
              <a:gd name="T53" fmla="*/ 32 h 4548"/>
              <a:gd name="T54" fmla="*/ 3580 w 4586"/>
              <a:gd name="T55" fmla="*/ 32 h 4548"/>
              <a:gd name="T56" fmla="*/ 3642 w 4586"/>
              <a:gd name="T57" fmla="*/ 32 h 4548"/>
              <a:gd name="T58" fmla="*/ 3736 w 4586"/>
              <a:gd name="T59" fmla="*/ 32 h 4548"/>
              <a:gd name="T60" fmla="*/ 3862 w 4586"/>
              <a:gd name="T61" fmla="*/ 32 h 4548"/>
              <a:gd name="T62" fmla="*/ 3925 w 4586"/>
              <a:gd name="T63" fmla="*/ 96 h 4548"/>
              <a:gd name="T64" fmla="*/ 3894 w 4586"/>
              <a:gd name="T65" fmla="*/ 162 h 4548"/>
              <a:gd name="T66" fmla="*/ 3862 w 4586"/>
              <a:gd name="T67" fmla="*/ 356 h 4548"/>
              <a:gd name="T68" fmla="*/ 3894 w 4586"/>
              <a:gd name="T69" fmla="*/ 487 h 4548"/>
              <a:gd name="T70" fmla="*/ 3768 w 4586"/>
              <a:gd name="T71" fmla="*/ 682 h 4548"/>
              <a:gd name="T72" fmla="*/ 3674 w 4586"/>
              <a:gd name="T73" fmla="*/ 843 h 4548"/>
              <a:gd name="T74" fmla="*/ 3736 w 4586"/>
              <a:gd name="T75" fmla="*/ 974 h 4548"/>
              <a:gd name="T76" fmla="*/ 3830 w 4586"/>
              <a:gd name="T77" fmla="*/ 1071 h 4548"/>
              <a:gd name="T78" fmla="*/ 3894 w 4586"/>
              <a:gd name="T79" fmla="*/ 1202 h 4548"/>
              <a:gd name="T80" fmla="*/ 4019 w 4586"/>
              <a:gd name="T81" fmla="*/ 1299 h 4548"/>
              <a:gd name="T82" fmla="*/ 4051 w 4586"/>
              <a:gd name="T83" fmla="*/ 1428 h 4548"/>
              <a:gd name="T84" fmla="*/ 4082 w 4586"/>
              <a:gd name="T85" fmla="*/ 1754 h 4548"/>
              <a:gd name="T86" fmla="*/ 4082 w 4586"/>
              <a:gd name="T87" fmla="*/ 1818 h 4548"/>
              <a:gd name="T88" fmla="*/ 4082 w 4586"/>
              <a:gd name="T89" fmla="*/ 2078 h 4548"/>
              <a:gd name="T90" fmla="*/ 4176 w 4586"/>
              <a:gd name="T91" fmla="*/ 2307 h 4548"/>
              <a:gd name="T92" fmla="*/ 4144 w 4586"/>
              <a:gd name="T93" fmla="*/ 2436 h 4548"/>
              <a:gd name="T94" fmla="*/ 4113 w 4586"/>
              <a:gd name="T95" fmla="*/ 2630 h 4548"/>
              <a:gd name="T96" fmla="*/ 4113 w 4586"/>
              <a:gd name="T97" fmla="*/ 2890 h 4548"/>
              <a:gd name="T98" fmla="*/ 4207 w 4586"/>
              <a:gd name="T99" fmla="*/ 3020 h 4548"/>
              <a:gd name="T100" fmla="*/ 4239 w 4586"/>
              <a:gd name="T101" fmla="*/ 3150 h 4548"/>
              <a:gd name="T102" fmla="*/ 4365 w 4586"/>
              <a:gd name="T103" fmla="*/ 3215 h 4548"/>
              <a:gd name="T104" fmla="*/ 4520 w 4586"/>
              <a:gd name="T105" fmla="*/ 3345 h 4548"/>
              <a:gd name="T106" fmla="*/ 4585 w 4586"/>
              <a:gd name="T107" fmla="*/ 3442 h 4548"/>
              <a:gd name="T108" fmla="*/ 3171 w 4586"/>
              <a:gd name="T109" fmla="*/ 4384 h 4548"/>
              <a:gd name="T110" fmla="*/ 2889 w 4586"/>
              <a:gd name="T111" fmla="*/ 4482 h 4548"/>
              <a:gd name="T112" fmla="*/ 2637 w 4586"/>
              <a:gd name="T113" fmla="*/ 4547 h 4548"/>
              <a:gd name="T114" fmla="*/ 2512 w 4586"/>
              <a:gd name="T115" fmla="*/ 4482 h 4548"/>
              <a:gd name="T116" fmla="*/ 2481 w 4586"/>
              <a:gd name="T117" fmla="*/ 4351 h 4548"/>
              <a:gd name="T118" fmla="*/ 2293 w 4586"/>
              <a:gd name="T119" fmla="*/ 4222 h 4548"/>
              <a:gd name="T120" fmla="*/ 2198 w 4586"/>
              <a:gd name="T121" fmla="*/ 4189 h 4548"/>
              <a:gd name="T122" fmla="*/ 2042 w 4586"/>
              <a:gd name="T123" fmla="*/ 3962 h 4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86" h="4548">
                <a:moveTo>
                  <a:pt x="0" y="2273"/>
                </a:moveTo>
                <a:lnTo>
                  <a:pt x="32" y="2013"/>
                </a:lnTo>
                <a:lnTo>
                  <a:pt x="32" y="1980"/>
                </a:lnTo>
                <a:lnTo>
                  <a:pt x="32" y="1948"/>
                </a:lnTo>
                <a:lnTo>
                  <a:pt x="63" y="1948"/>
                </a:lnTo>
                <a:lnTo>
                  <a:pt x="125" y="1883"/>
                </a:lnTo>
                <a:lnTo>
                  <a:pt x="157" y="1850"/>
                </a:lnTo>
                <a:lnTo>
                  <a:pt x="220" y="1818"/>
                </a:lnTo>
                <a:lnTo>
                  <a:pt x="314" y="1787"/>
                </a:lnTo>
                <a:lnTo>
                  <a:pt x="376" y="1754"/>
                </a:lnTo>
                <a:lnTo>
                  <a:pt x="408" y="1754"/>
                </a:lnTo>
                <a:lnTo>
                  <a:pt x="471" y="1754"/>
                </a:lnTo>
                <a:lnTo>
                  <a:pt x="535" y="1721"/>
                </a:lnTo>
                <a:lnTo>
                  <a:pt x="566" y="1721"/>
                </a:lnTo>
                <a:lnTo>
                  <a:pt x="627" y="1754"/>
                </a:lnTo>
                <a:lnTo>
                  <a:pt x="691" y="1721"/>
                </a:lnTo>
                <a:lnTo>
                  <a:pt x="785" y="1688"/>
                </a:lnTo>
                <a:lnTo>
                  <a:pt x="943" y="1623"/>
                </a:lnTo>
                <a:lnTo>
                  <a:pt x="1068" y="1526"/>
                </a:lnTo>
                <a:lnTo>
                  <a:pt x="1194" y="1494"/>
                </a:lnTo>
                <a:lnTo>
                  <a:pt x="1225" y="1462"/>
                </a:lnTo>
                <a:lnTo>
                  <a:pt x="1288" y="1428"/>
                </a:lnTo>
                <a:lnTo>
                  <a:pt x="1319" y="1395"/>
                </a:lnTo>
                <a:lnTo>
                  <a:pt x="1350" y="1331"/>
                </a:lnTo>
                <a:lnTo>
                  <a:pt x="1381" y="1299"/>
                </a:lnTo>
                <a:lnTo>
                  <a:pt x="1445" y="1266"/>
                </a:lnTo>
                <a:lnTo>
                  <a:pt x="1476" y="1234"/>
                </a:lnTo>
                <a:lnTo>
                  <a:pt x="1507" y="1234"/>
                </a:lnTo>
                <a:lnTo>
                  <a:pt x="1570" y="1234"/>
                </a:lnTo>
                <a:lnTo>
                  <a:pt x="1632" y="1202"/>
                </a:lnTo>
                <a:lnTo>
                  <a:pt x="1664" y="1202"/>
                </a:lnTo>
                <a:lnTo>
                  <a:pt x="1759" y="1202"/>
                </a:lnTo>
                <a:lnTo>
                  <a:pt x="1790" y="1103"/>
                </a:lnTo>
                <a:lnTo>
                  <a:pt x="1790" y="1071"/>
                </a:lnTo>
                <a:lnTo>
                  <a:pt x="1790" y="1039"/>
                </a:lnTo>
                <a:lnTo>
                  <a:pt x="1759" y="1006"/>
                </a:lnTo>
                <a:lnTo>
                  <a:pt x="1727" y="974"/>
                </a:lnTo>
                <a:lnTo>
                  <a:pt x="1727" y="909"/>
                </a:lnTo>
                <a:lnTo>
                  <a:pt x="1727" y="875"/>
                </a:lnTo>
                <a:lnTo>
                  <a:pt x="1727" y="843"/>
                </a:lnTo>
                <a:lnTo>
                  <a:pt x="1727" y="780"/>
                </a:lnTo>
                <a:lnTo>
                  <a:pt x="1727" y="682"/>
                </a:lnTo>
                <a:lnTo>
                  <a:pt x="1727" y="616"/>
                </a:lnTo>
                <a:lnTo>
                  <a:pt x="1727" y="583"/>
                </a:lnTo>
                <a:lnTo>
                  <a:pt x="1696" y="552"/>
                </a:lnTo>
                <a:lnTo>
                  <a:pt x="1664" y="389"/>
                </a:lnTo>
                <a:lnTo>
                  <a:pt x="1696" y="389"/>
                </a:lnTo>
                <a:lnTo>
                  <a:pt x="1727" y="389"/>
                </a:lnTo>
                <a:lnTo>
                  <a:pt x="1759" y="356"/>
                </a:lnTo>
                <a:lnTo>
                  <a:pt x="1790" y="356"/>
                </a:lnTo>
                <a:lnTo>
                  <a:pt x="1820" y="323"/>
                </a:lnTo>
                <a:lnTo>
                  <a:pt x="1884" y="292"/>
                </a:lnTo>
                <a:lnTo>
                  <a:pt x="1884" y="260"/>
                </a:lnTo>
                <a:lnTo>
                  <a:pt x="1915" y="260"/>
                </a:lnTo>
                <a:lnTo>
                  <a:pt x="1979" y="260"/>
                </a:lnTo>
                <a:lnTo>
                  <a:pt x="2010" y="260"/>
                </a:lnTo>
                <a:lnTo>
                  <a:pt x="2042" y="227"/>
                </a:lnTo>
                <a:lnTo>
                  <a:pt x="2072" y="260"/>
                </a:lnTo>
                <a:lnTo>
                  <a:pt x="2103" y="260"/>
                </a:lnTo>
                <a:lnTo>
                  <a:pt x="2134" y="260"/>
                </a:lnTo>
                <a:lnTo>
                  <a:pt x="2166" y="227"/>
                </a:lnTo>
                <a:lnTo>
                  <a:pt x="2230" y="162"/>
                </a:lnTo>
                <a:lnTo>
                  <a:pt x="2386" y="96"/>
                </a:lnTo>
                <a:lnTo>
                  <a:pt x="2449" y="96"/>
                </a:lnTo>
                <a:lnTo>
                  <a:pt x="2544" y="96"/>
                </a:lnTo>
                <a:lnTo>
                  <a:pt x="2606" y="96"/>
                </a:lnTo>
                <a:lnTo>
                  <a:pt x="2732" y="96"/>
                </a:lnTo>
                <a:lnTo>
                  <a:pt x="2764" y="64"/>
                </a:lnTo>
                <a:lnTo>
                  <a:pt x="2857" y="64"/>
                </a:lnTo>
                <a:lnTo>
                  <a:pt x="2889" y="64"/>
                </a:lnTo>
                <a:lnTo>
                  <a:pt x="2983" y="32"/>
                </a:lnTo>
                <a:lnTo>
                  <a:pt x="3015" y="32"/>
                </a:lnTo>
                <a:lnTo>
                  <a:pt x="3046" y="32"/>
                </a:lnTo>
                <a:lnTo>
                  <a:pt x="3139" y="32"/>
                </a:lnTo>
                <a:lnTo>
                  <a:pt x="3171" y="32"/>
                </a:lnTo>
                <a:lnTo>
                  <a:pt x="3202" y="64"/>
                </a:lnTo>
                <a:lnTo>
                  <a:pt x="3234" y="96"/>
                </a:lnTo>
                <a:lnTo>
                  <a:pt x="3267" y="96"/>
                </a:lnTo>
                <a:lnTo>
                  <a:pt x="3328" y="64"/>
                </a:lnTo>
                <a:lnTo>
                  <a:pt x="3422" y="64"/>
                </a:lnTo>
                <a:lnTo>
                  <a:pt x="3485" y="32"/>
                </a:lnTo>
                <a:lnTo>
                  <a:pt x="3517" y="0"/>
                </a:lnTo>
                <a:lnTo>
                  <a:pt x="3548" y="0"/>
                </a:lnTo>
                <a:lnTo>
                  <a:pt x="3580" y="32"/>
                </a:lnTo>
                <a:lnTo>
                  <a:pt x="3611" y="32"/>
                </a:lnTo>
                <a:lnTo>
                  <a:pt x="3642" y="64"/>
                </a:lnTo>
                <a:lnTo>
                  <a:pt x="3642" y="32"/>
                </a:lnTo>
                <a:lnTo>
                  <a:pt x="3674" y="32"/>
                </a:lnTo>
                <a:lnTo>
                  <a:pt x="3705" y="0"/>
                </a:lnTo>
                <a:lnTo>
                  <a:pt x="3736" y="32"/>
                </a:lnTo>
                <a:lnTo>
                  <a:pt x="3768" y="32"/>
                </a:lnTo>
                <a:lnTo>
                  <a:pt x="3830" y="64"/>
                </a:lnTo>
                <a:lnTo>
                  <a:pt x="3862" y="32"/>
                </a:lnTo>
                <a:lnTo>
                  <a:pt x="3894" y="32"/>
                </a:lnTo>
                <a:lnTo>
                  <a:pt x="3957" y="32"/>
                </a:lnTo>
                <a:lnTo>
                  <a:pt x="3925" y="96"/>
                </a:lnTo>
                <a:lnTo>
                  <a:pt x="3925" y="130"/>
                </a:lnTo>
                <a:lnTo>
                  <a:pt x="3894" y="130"/>
                </a:lnTo>
                <a:lnTo>
                  <a:pt x="3894" y="162"/>
                </a:lnTo>
                <a:lnTo>
                  <a:pt x="3894" y="194"/>
                </a:lnTo>
                <a:lnTo>
                  <a:pt x="3894" y="260"/>
                </a:lnTo>
                <a:lnTo>
                  <a:pt x="3862" y="356"/>
                </a:lnTo>
                <a:lnTo>
                  <a:pt x="3894" y="389"/>
                </a:lnTo>
                <a:lnTo>
                  <a:pt x="3862" y="422"/>
                </a:lnTo>
                <a:lnTo>
                  <a:pt x="3894" y="487"/>
                </a:lnTo>
                <a:lnTo>
                  <a:pt x="3862" y="552"/>
                </a:lnTo>
                <a:lnTo>
                  <a:pt x="3830" y="616"/>
                </a:lnTo>
                <a:lnTo>
                  <a:pt x="3768" y="682"/>
                </a:lnTo>
                <a:lnTo>
                  <a:pt x="3736" y="746"/>
                </a:lnTo>
                <a:lnTo>
                  <a:pt x="3705" y="780"/>
                </a:lnTo>
                <a:lnTo>
                  <a:pt x="3674" y="843"/>
                </a:lnTo>
                <a:lnTo>
                  <a:pt x="3705" y="909"/>
                </a:lnTo>
                <a:lnTo>
                  <a:pt x="3705" y="942"/>
                </a:lnTo>
                <a:lnTo>
                  <a:pt x="3736" y="974"/>
                </a:lnTo>
                <a:lnTo>
                  <a:pt x="3768" y="1006"/>
                </a:lnTo>
                <a:lnTo>
                  <a:pt x="3799" y="1039"/>
                </a:lnTo>
                <a:lnTo>
                  <a:pt x="3830" y="1071"/>
                </a:lnTo>
                <a:lnTo>
                  <a:pt x="3830" y="1135"/>
                </a:lnTo>
                <a:lnTo>
                  <a:pt x="3862" y="1168"/>
                </a:lnTo>
                <a:lnTo>
                  <a:pt x="3894" y="1202"/>
                </a:lnTo>
                <a:lnTo>
                  <a:pt x="3925" y="1234"/>
                </a:lnTo>
                <a:lnTo>
                  <a:pt x="3988" y="1266"/>
                </a:lnTo>
                <a:lnTo>
                  <a:pt x="4019" y="1299"/>
                </a:lnTo>
                <a:lnTo>
                  <a:pt x="4019" y="1331"/>
                </a:lnTo>
                <a:lnTo>
                  <a:pt x="4019" y="1395"/>
                </a:lnTo>
                <a:lnTo>
                  <a:pt x="4051" y="1428"/>
                </a:lnTo>
                <a:lnTo>
                  <a:pt x="4051" y="1494"/>
                </a:lnTo>
                <a:lnTo>
                  <a:pt x="4051" y="1623"/>
                </a:lnTo>
                <a:lnTo>
                  <a:pt x="4082" y="1754"/>
                </a:lnTo>
                <a:lnTo>
                  <a:pt x="4051" y="1754"/>
                </a:lnTo>
                <a:lnTo>
                  <a:pt x="4051" y="1787"/>
                </a:lnTo>
                <a:lnTo>
                  <a:pt x="4082" y="1818"/>
                </a:lnTo>
                <a:lnTo>
                  <a:pt x="4082" y="1883"/>
                </a:lnTo>
                <a:lnTo>
                  <a:pt x="4082" y="1916"/>
                </a:lnTo>
                <a:lnTo>
                  <a:pt x="4082" y="2078"/>
                </a:lnTo>
                <a:lnTo>
                  <a:pt x="4113" y="2176"/>
                </a:lnTo>
                <a:lnTo>
                  <a:pt x="4144" y="2240"/>
                </a:lnTo>
                <a:lnTo>
                  <a:pt x="4176" y="2307"/>
                </a:lnTo>
                <a:lnTo>
                  <a:pt x="4207" y="2338"/>
                </a:lnTo>
                <a:lnTo>
                  <a:pt x="4176" y="2402"/>
                </a:lnTo>
                <a:lnTo>
                  <a:pt x="4144" y="2436"/>
                </a:lnTo>
                <a:lnTo>
                  <a:pt x="4113" y="2500"/>
                </a:lnTo>
                <a:lnTo>
                  <a:pt x="4113" y="2566"/>
                </a:lnTo>
                <a:lnTo>
                  <a:pt x="4113" y="2630"/>
                </a:lnTo>
                <a:lnTo>
                  <a:pt x="4082" y="2662"/>
                </a:lnTo>
                <a:lnTo>
                  <a:pt x="3988" y="2760"/>
                </a:lnTo>
                <a:lnTo>
                  <a:pt x="4113" y="2890"/>
                </a:lnTo>
                <a:lnTo>
                  <a:pt x="4144" y="2955"/>
                </a:lnTo>
                <a:lnTo>
                  <a:pt x="4176" y="2987"/>
                </a:lnTo>
                <a:lnTo>
                  <a:pt x="4207" y="3020"/>
                </a:lnTo>
                <a:lnTo>
                  <a:pt x="4207" y="3085"/>
                </a:lnTo>
                <a:lnTo>
                  <a:pt x="4207" y="3117"/>
                </a:lnTo>
                <a:lnTo>
                  <a:pt x="4239" y="3150"/>
                </a:lnTo>
                <a:lnTo>
                  <a:pt x="4302" y="3182"/>
                </a:lnTo>
                <a:lnTo>
                  <a:pt x="4333" y="3182"/>
                </a:lnTo>
                <a:lnTo>
                  <a:pt x="4365" y="3215"/>
                </a:lnTo>
                <a:lnTo>
                  <a:pt x="4427" y="3215"/>
                </a:lnTo>
                <a:lnTo>
                  <a:pt x="4490" y="3280"/>
                </a:lnTo>
                <a:lnTo>
                  <a:pt x="4520" y="3345"/>
                </a:lnTo>
                <a:lnTo>
                  <a:pt x="4553" y="3377"/>
                </a:lnTo>
                <a:lnTo>
                  <a:pt x="4585" y="3410"/>
                </a:lnTo>
                <a:lnTo>
                  <a:pt x="4585" y="3442"/>
                </a:lnTo>
                <a:lnTo>
                  <a:pt x="3234" y="4319"/>
                </a:lnTo>
                <a:lnTo>
                  <a:pt x="3202" y="4351"/>
                </a:lnTo>
                <a:lnTo>
                  <a:pt x="3171" y="4384"/>
                </a:lnTo>
                <a:lnTo>
                  <a:pt x="3108" y="4449"/>
                </a:lnTo>
                <a:lnTo>
                  <a:pt x="3015" y="4449"/>
                </a:lnTo>
                <a:lnTo>
                  <a:pt x="2889" y="4482"/>
                </a:lnTo>
                <a:lnTo>
                  <a:pt x="2825" y="4514"/>
                </a:lnTo>
                <a:lnTo>
                  <a:pt x="2764" y="4514"/>
                </a:lnTo>
                <a:lnTo>
                  <a:pt x="2637" y="4547"/>
                </a:lnTo>
                <a:lnTo>
                  <a:pt x="2575" y="4547"/>
                </a:lnTo>
                <a:lnTo>
                  <a:pt x="2544" y="4514"/>
                </a:lnTo>
                <a:lnTo>
                  <a:pt x="2512" y="4482"/>
                </a:lnTo>
                <a:lnTo>
                  <a:pt x="2512" y="4449"/>
                </a:lnTo>
                <a:lnTo>
                  <a:pt x="2512" y="4384"/>
                </a:lnTo>
                <a:lnTo>
                  <a:pt x="2481" y="4351"/>
                </a:lnTo>
                <a:lnTo>
                  <a:pt x="2449" y="4319"/>
                </a:lnTo>
                <a:lnTo>
                  <a:pt x="2386" y="4255"/>
                </a:lnTo>
                <a:lnTo>
                  <a:pt x="2293" y="4222"/>
                </a:lnTo>
                <a:lnTo>
                  <a:pt x="2262" y="4189"/>
                </a:lnTo>
                <a:lnTo>
                  <a:pt x="2230" y="4189"/>
                </a:lnTo>
                <a:lnTo>
                  <a:pt x="2198" y="4189"/>
                </a:lnTo>
                <a:lnTo>
                  <a:pt x="2166" y="4125"/>
                </a:lnTo>
                <a:lnTo>
                  <a:pt x="2103" y="4091"/>
                </a:lnTo>
                <a:lnTo>
                  <a:pt x="2042" y="3962"/>
                </a:lnTo>
                <a:lnTo>
                  <a:pt x="785" y="2955"/>
                </a:lnTo>
                <a:lnTo>
                  <a:pt x="0" y="2273"/>
                </a:lnTo>
              </a:path>
            </a:pathLst>
          </a:custGeom>
          <a:pattFill prst="wdUpDiag">
            <a:fgClr>
              <a:srgbClr val="FF000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6" name="Freeform 30"/>
          <p:cNvSpPr>
            <a:spLocks noChangeArrowheads="1"/>
          </p:cNvSpPr>
          <p:nvPr/>
        </p:nvSpPr>
        <p:spPr bwMode="auto">
          <a:xfrm>
            <a:off x="2517609" y="1042987"/>
            <a:ext cx="1298575" cy="1203325"/>
          </a:xfrm>
          <a:custGeom>
            <a:avLst/>
            <a:gdLst>
              <a:gd name="T0" fmla="*/ 3359 w 3611"/>
              <a:gd name="T1" fmla="*/ 3280 h 3346"/>
              <a:gd name="T2" fmla="*/ 1287 w 3611"/>
              <a:gd name="T3" fmla="*/ 2500 h 3346"/>
              <a:gd name="T4" fmla="*/ 942 w 3611"/>
              <a:gd name="T5" fmla="*/ 2534 h 3346"/>
              <a:gd name="T6" fmla="*/ 784 w 3611"/>
              <a:gd name="T7" fmla="*/ 2500 h 3346"/>
              <a:gd name="T8" fmla="*/ 596 w 3611"/>
              <a:gd name="T9" fmla="*/ 2403 h 3346"/>
              <a:gd name="T10" fmla="*/ 532 w 3611"/>
              <a:gd name="T11" fmla="*/ 2306 h 3346"/>
              <a:gd name="T12" fmla="*/ 376 w 3611"/>
              <a:gd name="T13" fmla="*/ 2176 h 3346"/>
              <a:gd name="T14" fmla="*/ 250 w 3611"/>
              <a:gd name="T15" fmla="*/ 2111 h 3346"/>
              <a:gd name="T16" fmla="*/ 219 w 3611"/>
              <a:gd name="T17" fmla="*/ 1981 h 3346"/>
              <a:gd name="T18" fmla="*/ 125 w 3611"/>
              <a:gd name="T19" fmla="*/ 1851 h 3346"/>
              <a:gd name="T20" fmla="*/ 93 w 3611"/>
              <a:gd name="T21" fmla="*/ 1623 h 3346"/>
              <a:gd name="T22" fmla="*/ 156 w 3611"/>
              <a:gd name="T23" fmla="*/ 1397 h 3346"/>
              <a:gd name="T24" fmla="*/ 219 w 3611"/>
              <a:gd name="T25" fmla="*/ 1299 h 3346"/>
              <a:gd name="T26" fmla="*/ 125 w 3611"/>
              <a:gd name="T27" fmla="*/ 1137 h 3346"/>
              <a:gd name="T28" fmla="*/ 93 w 3611"/>
              <a:gd name="T29" fmla="*/ 844 h 3346"/>
              <a:gd name="T30" fmla="*/ 62 w 3611"/>
              <a:gd name="T31" fmla="*/ 715 h 3346"/>
              <a:gd name="T32" fmla="*/ 219 w 3611"/>
              <a:gd name="T33" fmla="*/ 616 h 3346"/>
              <a:gd name="T34" fmla="*/ 250 w 3611"/>
              <a:gd name="T35" fmla="*/ 389 h 3346"/>
              <a:gd name="T36" fmla="*/ 344 w 3611"/>
              <a:gd name="T37" fmla="*/ 292 h 3346"/>
              <a:gd name="T38" fmla="*/ 532 w 3611"/>
              <a:gd name="T39" fmla="*/ 163 h 3346"/>
              <a:gd name="T40" fmla="*/ 532 w 3611"/>
              <a:gd name="T41" fmla="*/ 0 h 3346"/>
              <a:gd name="T42" fmla="*/ 753 w 3611"/>
              <a:gd name="T43" fmla="*/ 96 h 3346"/>
              <a:gd name="T44" fmla="*/ 910 w 3611"/>
              <a:gd name="T45" fmla="*/ 64 h 3346"/>
              <a:gd name="T46" fmla="*/ 1067 w 3611"/>
              <a:gd name="T47" fmla="*/ 96 h 3346"/>
              <a:gd name="T48" fmla="*/ 1160 w 3611"/>
              <a:gd name="T49" fmla="*/ 130 h 3346"/>
              <a:gd name="T50" fmla="*/ 1287 w 3611"/>
              <a:gd name="T51" fmla="*/ 163 h 3346"/>
              <a:gd name="T52" fmla="*/ 1381 w 3611"/>
              <a:gd name="T53" fmla="*/ 227 h 3346"/>
              <a:gd name="T54" fmla="*/ 1444 w 3611"/>
              <a:gd name="T55" fmla="*/ 356 h 3346"/>
              <a:gd name="T56" fmla="*/ 1569 w 3611"/>
              <a:gd name="T57" fmla="*/ 423 h 3346"/>
              <a:gd name="T58" fmla="*/ 1851 w 3611"/>
              <a:gd name="T59" fmla="*/ 487 h 3346"/>
              <a:gd name="T60" fmla="*/ 1946 w 3611"/>
              <a:gd name="T61" fmla="*/ 552 h 3346"/>
              <a:gd name="T62" fmla="*/ 2165 w 3611"/>
              <a:gd name="T63" fmla="*/ 682 h 3346"/>
              <a:gd name="T64" fmla="*/ 2259 w 3611"/>
              <a:gd name="T65" fmla="*/ 682 h 3346"/>
              <a:gd name="T66" fmla="*/ 2386 w 3611"/>
              <a:gd name="T67" fmla="*/ 552 h 3346"/>
              <a:gd name="T68" fmla="*/ 2354 w 3611"/>
              <a:gd name="T69" fmla="*/ 356 h 3346"/>
              <a:gd name="T70" fmla="*/ 2386 w 3611"/>
              <a:gd name="T71" fmla="*/ 227 h 3346"/>
              <a:gd name="T72" fmla="*/ 2481 w 3611"/>
              <a:gd name="T73" fmla="*/ 130 h 3346"/>
              <a:gd name="T74" fmla="*/ 2700 w 3611"/>
              <a:gd name="T75" fmla="*/ 64 h 3346"/>
              <a:gd name="T76" fmla="*/ 2888 w 3611"/>
              <a:gd name="T77" fmla="*/ 32 h 3346"/>
              <a:gd name="T78" fmla="*/ 3045 w 3611"/>
              <a:gd name="T79" fmla="*/ 130 h 3346"/>
              <a:gd name="T80" fmla="*/ 3139 w 3611"/>
              <a:gd name="T81" fmla="*/ 163 h 3346"/>
              <a:gd name="T82" fmla="*/ 3264 w 3611"/>
              <a:gd name="T83" fmla="*/ 227 h 3346"/>
              <a:gd name="T84" fmla="*/ 3359 w 3611"/>
              <a:gd name="T85" fmla="*/ 260 h 3346"/>
              <a:gd name="T86" fmla="*/ 3422 w 3611"/>
              <a:gd name="T87" fmla="*/ 324 h 3346"/>
              <a:gd name="T88" fmla="*/ 3453 w 3611"/>
              <a:gd name="T89" fmla="*/ 455 h 3346"/>
              <a:gd name="T90" fmla="*/ 3453 w 3611"/>
              <a:gd name="T91" fmla="*/ 649 h 3346"/>
              <a:gd name="T92" fmla="*/ 3579 w 3611"/>
              <a:gd name="T93" fmla="*/ 2760 h 3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11" h="3346">
                <a:moveTo>
                  <a:pt x="3579" y="2760"/>
                </a:moveTo>
                <a:lnTo>
                  <a:pt x="3610" y="3280"/>
                </a:lnTo>
                <a:lnTo>
                  <a:pt x="3359" y="3280"/>
                </a:lnTo>
                <a:lnTo>
                  <a:pt x="3359" y="3345"/>
                </a:lnTo>
                <a:lnTo>
                  <a:pt x="1476" y="2403"/>
                </a:lnTo>
                <a:lnTo>
                  <a:pt x="1287" y="2500"/>
                </a:lnTo>
                <a:lnTo>
                  <a:pt x="1035" y="2598"/>
                </a:lnTo>
                <a:lnTo>
                  <a:pt x="974" y="2534"/>
                </a:lnTo>
                <a:lnTo>
                  <a:pt x="942" y="2534"/>
                </a:lnTo>
                <a:lnTo>
                  <a:pt x="878" y="2500"/>
                </a:lnTo>
                <a:lnTo>
                  <a:pt x="815" y="2500"/>
                </a:lnTo>
                <a:lnTo>
                  <a:pt x="784" y="2500"/>
                </a:lnTo>
                <a:lnTo>
                  <a:pt x="722" y="2468"/>
                </a:lnTo>
                <a:lnTo>
                  <a:pt x="659" y="2436"/>
                </a:lnTo>
                <a:lnTo>
                  <a:pt x="596" y="2403"/>
                </a:lnTo>
                <a:lnTo>
                  <a:pt x="596" y="2371"/>
                </a:lnTo>
                <a:lnTo>
                  <a:pt x="564" y="2338"/>
                </a:lnTo>
                <a:lnTo>
                  <a:pt x="532" y="2306"/>
                </a:lnTo>
                <a:lnTo>
                  <a:pt x="502" y="2241"/>
                </a:lnTo>
                <a:lnTo>
                  <a:pt x="439" y="2176"/>
                </a:lnTo>
                <a:lnTo>
                  <a:pt x="376" y="2176"/>
                </a:lnTo>
                <a:lnTo>
                  <a:pt x="344" y="2143"/>
                </a:lnTo>
                <a:lnTo>
                  <a:pt x="313" y="2143"/>
                </a:lnTo>
                <a:lnTo>
                  <a:pt x="250" y="2111"/>
                </a:lnTo>
                <a:lnTo>
                  <a:pt x="219" y="2078"/>
                </a:lnTo>
                <a:lnTo>
                  <a:pt x="219" y="2046"/>
                </a:lnTo>
                <a:lnTo>
                  <a:pt x="219" y="1981"/>
                </a:lnTo>
                <a:lnTo>
                  <a:pt x="188" y="1948"/>
                </a:lnTo>
                <a:lnTo>
                  <a:pt x="156" y="1916"/>
                </a:lnTo>
                <a:lnTo>
                  <a:pt x="125" y="1851"/>
                </a:lnTo>
                <a:lnTo>
                  <a:pt x="0" y="1722"/>
                </a:lnTo>
                <a:lnTo>
                  <a:pt x="31" y="1689"/>
                </a:lnTo>
                <a:lnTo>
                  <a:pt x="93" y="1623"/>
                </a:lnTo>
                <a:lnTo>
                  <a:pt x="125" y="1591"/>
                </a:lnTo>
                <a:lnTo>
                  <a:pt x="125" y="1527"/>
                </a:lnTo>
                <a:lnTo>
                  <a:pt x="156" y="1397"/>
                </a:lnTo>
                <a:lnTo>
                  <a:pt x="188" y="1363"/>
                </a:lnTo>
                <a:lnTo>
                  <a:pt x="219" y="1331"/>
                </a:lnTo>
                <a:lnTo>
                  <a:pt x="219" y="1299"/>
                </a:lnTo>
                <a:lnTo>
                  <a:pt x="188" y="1268"/>
                </a:lnTo>
                <a:lnTo>
                  <a:pt x="156" y="1202"/>
                </a:lnTo>
                <a:lnTo>
                  <a:pt x="125" y="1137"/>
                </a:lnTo>
                <a:lnTo>
                  <a:pt x="93" y="1039"/>
                </a:lnTo>
                <a:lnTo>
                  <a:pt x="93" y="877"/>
                </a:lnTo>
                <a:lnTo>
                  <a:pt x="93" y="844"/>
                </a:lnTo>
                <a:lnTo>
                  <a:pt x="93" y="779"/>
                </a:lnTo>
                <a:lnTo>
                  <a:pt x="62" y="748"/>
                </a:lnTo>
                <a:lnTo>
                  <a:pt x="62" y="715"/>
                </a:lnTo>
                <a:lnTo>
                  <a:pt x="93" y="715"/>
                </a:lnTo>
                <a:lnTo>
                  <a:pt x="188" y="649"/>
                </a:lnTo>
                <a:lnTo>
                  <a:pt x="219" y="616"/>
                </a:lnTo>
                <a:lnTo>
                  <a:pt x="250" y="584"/>
                </a:lnTo>
                <a:lnTo>
                  <a:pt x="250" y="455"/>
                </a:lnTo>
                <a:lnTo>
                  <a:pt x="250" y="389"/>
                </a:lnTo>
                <a:lnTo>
                  <a:pt x="250" y="356"/>
                </a:lnTo>
                <a:lnTo>
                  <a:pt x="283" y="324"/>
                </a:lnTo>
                <a:lnTo>
                  <a:pt x="344" y="292"/>
                </a:lnTo>
                <a:lnTo>
                  <a:pt x="408" y="260"/>
                </a:lnTo>
                <a:lnTo>
                  <a:pt x="502" y="227"/>
                </a:lnTo>
                <a:lnTo>
                  <a:pt x="532" y="163"/>
                </a:lnTo>
                <a:lnTo>
                  <a:pt x="564" y="163"/>
                </a:lnTo>
                <a:lnTo>
                  <a:pt x="532" y="96"/>
                </a:lnTo>
                <a:lnTo>
                  <a:pt x="532" y="0"/>
                </a:lnTo>
                <a:lnTo>
                  <a:pt x="691" y="32"/>
                </a:lnTo>
                <a:lnTo>
                  <a:pt x="722" y="64"/>
                </a:lnTo>
                <a:lnTo>
                  <a:pt x="753" y="96"/>
                </a:lnTo>
                <a:lnTo>
                  <a:pt x="815" y="96"/>
                </a:lnTo>
                <a:lnTo>
                  <a:pt x="846" y="96"/>
                </a:lnTo>
                <a:lnTo>
                  <a:pt x="910" y="64"/>
                </a:lnTo>
                <a:lnTo>
                  <a:pt x="974" y="64"/>
                </a:lnTo>
                <a:lnTo>
                  <a:pt x="1005" y="64"/>
                </a:lnTo>
                <a:lnTo>
                  <a:pt x="1067" y="96"/>
                </a:lnTo>
                <a:lnTo>
                  <a:pt x="1098" y="96"/>
                </a:lnTo>
                <a:lnTo>
                  <a:pt x="1129" y="130"/>
                </a:lnTo>
                <a:lnTo>
                  <a:pt x="1160" y="130"/>
                </a:lnTo>
                <a:lnTo>
                  <a:pt x="1193" y="163"/>
                </a:lnTo>
                <a:lnTo>
                  <a:pt x="1224" y="163"/>
                </a:lnTo>
                <a:lnTo>
                  <a:pt x="1287" y="163"/>
                </a:lnTo>
                <a:lnTo>
                  <a:pt x="1318" y="163"/>
                </a:lnTo>
                <a:lnTo>
                  <a:pt x="1381" y="195"/>
                </a:lnTo>
                <a:lnTo>
                  <a:pt x="1381" y="227"/>
                </a:lnTo>
                <a:lnTo>
                  <a:pt x="1381" y="260"/>
                </a:lnTo>
                <a:lnTo>
                  <a:pt x="1412" y="324"/>
                </a:lnTo>
                <a:lnTo>
                  <a:pt x="1444" y="356"/>
                </a:lnTo>
                <a:lnTo>
                  <a:pt x="1476" y="423"/>
                </a:lnTo>
                <a:lnTo>
                  <a:pt x="1507" y="423"/>
                </a:lnTo>
                <a:lnTo>
                  <a:pt x="1569" y="423"/>
                </a:lnTo>
                <a:lnTo>
                  <a:pt x="1600" y="455"/>
                </a:lnTo>
                <a:lnTo>
                  <a:pt x="1727" y="455"/>
                </a:lnTo>
                <a:lnTo>
                  <a:pt x="1851" y="487"/>
                </a:lnTo>
                <a:lnTo>
                  <a:pt x="1883" y="520"/>
                </a:lnTo>
                <a:lnTo>
                  <a:pt x="1914" y="520"/>
                </a:lnTo>
                <a:lnTo>
                  <a:pt x="1946" y="552"/>
                </a:lnTo>
                <a:lnTo>
                  <a:pt x="2040" y="584"/>
                </a:lnTo>
                <a:lnTo>
                  <a:pt x="2134" y="649"/>
                </a:lnTo>
                <a:lnTo>
                  <a:pt x="2165" y="682"/>
                </a:lnTo>
                <a:lnTo>
                  <a:pt x="2197" y="715"/>
                </a:lnTo>
                <a:lnTo>
                  <a:pt x="2259" y="715"/>
                </a:lnTo>
                <a:lnTo>
                  <a:pt x="2259" y="682"/>
                </a:lnTo>
                <a:lnTo>
                  <a:pt x="2292" y="649"/>
                </a:lnTo>
                <a:lnTo>
                  <a:pt x="2354" y="616"/>
                </a:lnTo>
                <a:lnTo>
                  <a:pt x="2386" y="552"/>
                </a:lnTo>
                <a:lnTo>
                  <a:pt x="2417" y="520"/>
                </a:lnTo>
                <a:lnTo>
                  <a:pt x="2417" y="487"/>
                </a:lnTo>
                <a:lnTo>
                  <a:pt x="2354" y="356"/>
                </a:lnTo>
                <a:lnTo>
                  <a:pt x="2354" y="292"/>
                </a:lnTo>
                <a:lnTo>
                  <a:pt x="2354" y="260"/>
                </a:lnTo>
                <a:lnTo>
                  <a:pt x="2386" y="227"/>
                </a:lnTo>
                <a:lnTo>
                  <a:pt x="2417" y="195"/>
                </a:lnTo>
                <a:lnTo>
                  <a:pt x="2448" y="163"/>
                </a:lnTo>
                <a:lnTo>
                  <a:pt x="2481" y="130"/>
                </a:lnTo>
                <a:lnTo>
                  <a:pt x="2511" y="96"/>
                </a:lnTo>
                <a:lnTo>
                  <a:pt x="2605" y="64"/>
                </a:lnTo>
                <a:lnTo>
                  <a:pt x="2700" y="64"/>
                </a:lnTo>
                <a:lnTo>
                  <a:pt x="2732" y="32"/>
                </a:lnTo>
                <a:lnTo>
                  <a:pt x="2825" y="64"/>
                </a:lnTo>
                <a:lnTo>
                  <a:pt x="2888" y="32"/>
                </a:lnTo>
                <a:lnTo>
                  <a:pt x="2950" y="64"/>
                </a:lnTo>
                <a:lnTo>
                  <a:pt x="3014" y="96"/>
                </a:lnTo>
                <a:lnTo>
                  <a:pt x="3045" y="130"/>
                </a:lnTo>
                <a:lnTo>
                  <a:pt x="3077" y="163"/>
                </a:lnTo>
                <a:lnTo>
                  <a:pt x="3108" y="163"/>
                </a:lnTo>
                <a:lnTo>
                  <a:pt x="3139" y="163"/>
                </a:lnTo>
                <a:lnTo>
                  <a:pt x="3170" y="163"/>
                </a:lnTo>
                <a:lnTo>
                  <a:pt x="3232" y="195"/>
                </a:lnTo>
                <a:lnTo>
                  <a:pt x="3264" y="227"/>
                </a:lnTo>
                <a:lnTo>
                  <a:pt x="3296" y="227"/>
                </a:lnTo>
                <a:lnTo>
                  <a:pt x="3328" y="260"/>
                </a:lnTo>
                <a:lnTo>
                  <a:pt x="3359" y="260"/>
                </a:lnTo>
                <a:lnTo>
                  <a:pt x="3422" y="227"/>
                </a:lnTo>
                <a:lnTo>
                  <a:pt x="3422" y="260"/>
                </a:lnTo>
                <a:lnTo>
                  <a:pt x="3422" y="324"/>
                </a:lnTo>
                <a:lnTo>
                  <a:pt x="3422" y="356"/>
                </a:lnTo>
                <a:lnTo>
                  <a:pt x="3453" y="423"/>
                </a:lnTo>
                <a:lnTo>
                  <a:pt x="3453" y="455"/>
                </a:lnTo>
                <a:lnTo>
                  <a:pt x="3453" y="520"/>
                </a:lnTo>
                <a:lnTo>
                  <a:pt x="3453" y="616"/>
                </a:lnTo>
                <a:lnTo>
                  <a:pt x="3453" y="649"/>
                </a:lnTo>
                <a:lnTo>
                  <a:pt x="3422" y="715"/>
                </a:lnTo>
                <a:lnTo>
                  <a:pt x="3453" y="748"/>
                </a:lnTo>
                <a:lnTo>
                  <a:pt x="3579" y="2760"/>
                </a:lnTo>
              </a:path>
            </a:pathLst>
          </a:custGeom>
          <a:pattFill prst="wdUpDiag">
            <a:fgClr>
              <a:srgbClr val="FFFF00"/>
            </a:fgClr>
            <a:bgClr>
              <a:schemeClr val="tx1"/>
            </a:bgClr>
          </a:pattFill>
          <a:ln w="3175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7" name="Freeform 38"/>
          <p:cNvSpPr>
            <a:spLocks noChangeArrowheads="1"/>
          </p:cNvSpPr>
          <p:nvPr/>
        </p:nvSpPr>
        <p:spPr bwMode="auto">
          <a:xfrm>
            <a:off x="321106" y="1491151"/>
            <a:ext cx="1049338" cy="1155700"/>
          </a:xfrm>
          <a:custGeom>
            <a:avLst/>
            <a:gdLst>
              <a:gd name="T0" fmla="*/ 2919 w 2920"/>
              <a:gd name="T1" fmla="*/ 683 h 3216"/>
              <a:gd name="T2" fmla="*/ 2605 w 2920"/>
              <a:gd name="T3" fmla="*/ 2891 h 3216"/>
              <a:gd name="T4" fmla="*/ 2542 w 2920"/>
              <a:gd name="T5" fmla="*/ 3119 h 3216"/>
              <a:gd name="T6" fmla="*/ 1664 w 2920"/>
              <a:gd name="T7" fmla="*/ 3053 h 3216"/>
              <a:gd name="T8" fmla="*/ 1600 w 2920"/>
              <a:gd name="T9" fmla="*/ 3053 h 3216"/>
              <a:gd name="T10" fmla="*/ 1569 w 2920"/>
              <a:gd name="T11" fmla="*/ 3085 h 3216"/>
              <a:gd name="T12" fmla="*/ 1476 w 2920"/>
              <a:gd name="T13" fmla="*/ 3085 h 3216"/>
              <a:gd name="T14" fmla="*/ 1349 w 2920"/>
              <a:gd name="T15" fmla="*/ 3085 h 3216"/>
              <a:gd name="T16" fmla="*/ 1318 w 2920"/>
              <a:gd name="T17" fmla="*/ 3119 h 3216"/>
              <a:gd name="T18" fmla="*/ 1224 w 2920"/>
              <a:gd name="T19" fmla="*/ 3119 h 3216"/>
              <a:gd name="T20" fmla="*/ 1193 w 2920"/>
              <a:gd name="T21" fmla="*/ 3053 h 3216"/>
              <a:gd name="T22" fmla="*/ 1098 w 2920"/>
              <a:gd name="T23" fmla="*/ 3021 h 3216"/>
              <a:gd name="T24" fmla="*/ 1035 w 2920"/>
              <a:gd name="T25" fmla="*/ 3151 h 3216"/>
              <a:gd name="T26" fmla="*/ 973 w 2920"/>
              <a:gd name="T27" fmla="*/ 3215 h 3216"/>
              <a:gd name="T28" fmla="*/ 815 w 2920"/>
              <a:gd name="T29" fmla="*/ 3085 h 3216"/>
              <a:gd name="T30" fmla="*/ 753 w 2920"/>
              <a:gd name="T31" fmla="*/ 3021 h 3216"/>
              <a:gd name="T32" fmla="*/ 722 w 2920"/>
              <a:gd name="T33" fmla="*/ 2891 h 3216"/>
              <a:gd name="T34" fmla="*/ 660 w 2920"/>
              <a:gd name="T35" fmla="*/ 2859 h 3216"/>
              <a:gd name="T36" fmla="*/ 595 w 2920"/>
              <a:gd name="T37" fmla="*/ 2794 h 3216"/>
              <a:gd name="T38" fmla="*/ 532 w 2920"/>
              <a:gd name="T39" fmla="*/ 2729 h 3216"/>
              <a:gd name="T40" fmla="*/ 439 w 2920"/>
              <a:gd name="T41" fmla="*/ 2729 h 3216"/>
              <a:gd name="T42" fmla="*/ 282 w 2920"/>
              <a:gd name="T43" fmla="*/ 2729 h 3216"/>
              <a:gd name="T44" fmla="*/ 125 w 2920"/>
              <a:gd name="T45" fmla="*/ 2729 h 3216"/>
              <a:gd name="T46" fmla="*/ 30 w 2920"/>
              <a:gd name="T47" fmla="*/ 2794 h 3216"/>
              <a:gd name="T48" fmla="*/ 30 w 2920"/>
              <a:gd name="T49" fmla="*/ 2761 h 3216"/>
              <a:gd name="T50" fmla="*/ 30 w 2920"/>
              <a:gd name="T51" fmla="*/ 2663 h 3216"/>
              <a:gd name="T52" fmla="*/ 93 w 2920"/>
              <a:gd name="T53" fmla="*/ 2534 h 3216"/>
              <a:gd name="T54" fmla="*/ 157 w 2920"/>
              <a:gd name="T55" fmla="*/ 2371 h 3216"/>
              <a:gd name="T56" fmla="*/ 188 w 2920"/>
              <a:gd name="T57" fmla="*/ 2209 h 3216"/>
              <a:gd name="T58" fmla="*/ 157 w 2920"/>
              <a:gd name="T59" fmla="*/ 2079 h 3216"/>
              <a:gd name="T60" fmla="*/ 125 w 2920"/>
              <a:gd name="T61" fmla="*/ 2015 h 3216"/>
              <a:gd name="T62" fmla="*/ 157 w 2920"/>
              <a:gd name="T63" fmla="*/ 1982 h 3216"/>
              <a:gd name="T64" fmla="*/ 157 w 2920"/>
              <a:gd name="T65" fmla="*/ 1916 h 3216"/>
              <a:gd name="T66" fmla="*/ 157 w 2920"/>
              <a:gd name="T67" fmla="*/ 1787 h 3216"/>
              <a:gd name="T68" fmla="*/ 157 w 2920"/>
              <a:gd name="T69" fmla="*/ 1722 h 3216"/>
              <a:gd name="T70" fmla="*/ 157 w 2920"/>
              <a:gd name="T71" fmla="*/ 1656 h 3216"/>
              <a:gd name="T72" fmla="*/ 93 w 2920"/>
              <a:gd name="T73" fmla="*/ 1592 h 3216"/>
              <a:gd name="T74" fmla="*/ 30 w 2920"/>
              <a:gd name="T75" fmla="*/ 1560 h 3216"/>
              <a:gd name="T76" fmla="*/ 93 w 2920"/>
              <a:gd name="T77" fmla="*/ 1429 h 3216"/>
              <a:gd name="T78" fmla="*/ 878 w 2920"/>
              <a:gd name="T79" fmla="*/ 1396 h 3216"/>
              <a:gd name="T80" fmla="*/ 878 w 2920"/>
              <a:gd name="T81" fmla="*/ 1169 h 3216"/>
              <a:gd name="T82" fmla="*/ 910 w 2920"/>
              <a:gd name="T83" fmla="*/ 1104 h 3216"/>
              <a:gd name="T84" fmla="*/ 973 w 2920"/>
              <a:gd name="T85" fmla="*/ 1008 h 3216"/>
              <a:gd name="T86" fmla="*/ 1161 w 2920"/>
              <a:gd name="T87" fmla="*/ 943 h 3216"/>
              <a:gd name="T88" fmla="*/ 1318 w 2920"/>
              <a:gd name="T89" fmla="*/ 325 h 3216"/>
              <a:gd name="T90" fmla="*/ 2134 w 2920"/>
              <a:gd name="T91" fmla="*/ 0 h 3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920" h="3216">
                <a:moveTo>
                  <a:pt x="2134" y="0"/>
                </a:moveTo>
                <a:lnTo>
                  <a:pt x="2919" y="683"/>
                </a:lnTo>
                <a:lnTo>
                  <a:pt x="2511" y="683"/>
                </a:lnTo>
                <a:lnTo>
                  <a:pt x="2605" y="2891"/>
                </a:lnTo>
                <a:lnTo>
                  <a:pt x="2700" y="2923"/>
                </a:lnTo>
                <a:lnTo>
                  <a:pt x="2542" y="3119"/>
                </a:lnTo>
                <a:lnTo>
                  <a:pt x="1727" y="3085"/>
                </a:lnTo>
                <a:lnTo>
                  <a:pt x="1664" y="3053"/>
                </a:lnTo>
                <a:lnTo>
                  <a:pt x="1600" y="3021"/>
                </a:lnTo>
                <a:lnTo>
                  <a:pt x="1600" y="3053"/>
                </a:lnTo>
                <a:lnTo>
                  <a:pt x="1600" y="3085"/>
                </a:lnTo>
                <a:lnTo>
                  <a:pt x="1569" y="3085"/>
                </a:lnTo>
                <a:lnTo>
                  <a:pt x="1537" y="3119"/>
                </a:lnTo>
                <a:lnTo>
                  <a:pt x="1476" y="3085"/>
                </a:lnTo>
                <a:lnTo>
                  <a:pt x="1381" y="3053"/>
                </a:lnTo>
                <a:lnTo>
                  <a:pt x="1349" y="3085"/>
                </a:lnTo>
                <a:lnTo>
                  <a:pt x="1318" y="3085"/>
                </a:lnTo>
                <a:lnTo>
                  <a:pt x="1318" y="3119"/>
                </a:lnTo>
                <a:lnTo>
                  <a:pt x="1286" y="3119"/>
                </a:lnTo>
                <a:lnTo>
                  <a:pt x="1224" y="3119"/>
                </a:lnTo>
                <a:lnTo>
                  <a:pt x="1224" y="3085"/>
                </a:lnTo>
                <a:lnTo>
                  <a:pt x="1193" y="3053"/>
                </a:lnTo>
                <a:lnTo>
                  <a:pt x="1161" y="3021"/>
                </a:lnTo>
                <a:lnTo>
                  <a:pt x="1098" y="3021"/>
                </a:lnTo>
                <a:lnTo>
                  <a:pt x="1067" y="3053"/>
                </a:lnTo>
                <a:lnTo>
                  <a:pt x="1035" y="3151"/>
                </a:lnTo>
                <a:lnTo>
                  <a:pt x="1004" y="3183"/>
                </a:lnTo>
                <a:lnTo>
                  <a:pt x="973" y="3215"/>
                </a:lnTo>
                <a:lnTo>
                  <a:pt x="910" y="3151"/>
                </a:lnTo>
                <a:lnTo>
                  <a:pt x="815" y="3085"/>
                </a:lnTo>
                <a:lnTo>
                  <a:pt x="784" y="3053"/>
                </a:lnTo>
                <a:lnTo>
                  <a:pt x="753" y="3021"/>
                </a:lnTo>
                <a:lnTo>
                  <a:pt x="753" y="2956"/>
                </a:lnTo>
                <a:lnTo>
                  <a:pt x="722" y="2891"/>
                </a:lnTo>
                <a:lnTo>
                  <a:pt x="691" y="2859"/>
                </a:lnTo>
                <a:lnTo>
                  <a:pt x="660" y="2859"/>
                </a:lnTo>
                <a:lnTo>
                  <a:pt x="627" y="2859"/>
                </a:lnTo>
                <a:lnTo>
                  <a:pt x="595" y="2794"/>
                </a:lnTo>
                <a:lnTo>
                  <a:pt x="532" y="2761"/>
                </a:lnTo>
                <a:lnTo>
                  <a:pt x="532" y="2729"/>
                </a:lnTo>
                <a:lnTo>
                  <a:pt x="502" y="2729"/>
                </a:lnTo>
                <a:lnTo>
                  <a:pt x="439" y="2729"/>
                </a:lnTo>
                <a:lnTo>
                  <a:pt x="344" y="2729"/>
                </a:lnTo>
                <a:lnTo>
                  <a:pt x="282" y="2729"/>
                </a:lnTo>
                <a:lnTo>
                  <a:pt x="250" y="2729"/>
                </a:lnTo>
                <a:lnTo>
                  <a:pt x="125" y="2729"/>
                </a:lnTo>
                <a:lnTo>
                  <a:pt x="62" y="2729"/>
                </a:lnTo>
                <a:lnTo>
                  <a:pt x="30" y="2794"/>
                </a:lnTo>
                <a:lnTo>
                  <a:pt x="0" y="2826"/>
                </a:lnTo>
                <a:lnTo>
                  <a:pt x="30" y="2761"/>
                </a:lnTo>
                <a:lnTo>
                  <a:pt x="30" y="2696"/>
                </a:lnTo>
                <a:lnTo>
                  <a:pt x="30" y="2663"/>
                </a:lnTo>
                <a:lnTo>
                  <a:pt x="62" y="2599"/>
                </a:lnTo>
                <a:lnTo>
                  <a:pt x="93" y="2534"/>
                </a:lnTo>
                <a:lnTo>
                  <a:pt x="125" y="2469"/>
                </a:lnTo>
                <a:lnTo>
                  <a:pt x="157" y="2371"/>
                </a:lnTo>
                <a:lnTo>
                  <a:pt x="157" y="2275"/>
                </a:lnTo>
                <a:lnTo>
                  <a:pt x="188" y="2209"/>
                </a:lnTo>
                <a:lnTo>
                  <a:pt x="157" y="2144"/>
                </a:lnTo>
                <a:lnTo>
                  <a:pt x="157" y="2079"/>
                </a:lnTo>
                <a:lnTo>
                  <a:pt x="125" y="2047"/>
                </a:lnTo>
                <a:lnTo>
                  <a:pt x="125" y="2015"/>
                </a:lnTo>
                <a:lnTo>
                  <a:pt x="125" y="1982"/>
                </a:lnTo>
                <a:lnTo>
                  <a:pt x="157" y="1982"/>
                </a:lnTo>
                <a:lnTo>
                  <a:pt x="125" y="1949"/>
                </a:lnTo>
                <a:lnTo>
                  <a:pt x="157" y="1916"/>
                </a:lnTo>
                <a:lnTo>
                  <a:pt x="188" y="1819"/>
                </a:lnTo>
                <a:lnTo>
                  <a:pt x="157" y="1787"/>
                </a:lnTo>
                <a:lnTo>
                  <a:pt x="157" y="1755"/>
                </a:lnTo>
                <a:lnTo>
                  <a:pt x="157" y="1722"/>
                </a:lnTo>
                <a:lnTo>
                  <a:pt x="157" y="1689"/>
                </a:lnTo>
                <a:lnTo>
                  <a:pt x="157" y="1656"/>
                </a:lnTo>
                <a:lnTo>
                  <a:pt x="125" y="1656"/>
                </a:lnTo>
                <a:lnTo>
                  <a:pt x="93" y="1592"/>
                </a:lnTo>
                <a:lnTo>
                  <a:pt x="62" y="1560"/>
                </a:lnTo>
                <a:lnTo>
                  <a:pt x="30" y="1560"/>
                </a:lnTo>
                <a:lnTo>
                  <a:pt x="62" y="1462"/>
                </a:lnTo>
                <a:lnTo>
                  <a:pt x="93" y="1429"/>
                </a:lnTo>
                <a:lnTo>
                  <a:pt x="878" y="1462"/>
                </a:lnTo>
                <a:lnTo>
                  <a:pt x="878" y="1396"/>
                </a:lnTo>
                <a:lnTo>
                  <a:pt x="846" y="1300"/>
                </a:lnTo>
                <a:lnTo>
                  <a:pt x="878" y="1169"/>
                </a:lnTo>
                <a:lnTo>
                  <a:pt x="878" y="1137"/>
                </a:lnTo>
                <a:lnTo>
                  <a:pt x="910" y="1104"/>
                </a:lnTo>
                <a:lnTo>
                  <a:pt x="910" y="1040"/>
                </a:lnTo>
                <a:lnTo>
                  <a:pt x="973" y="1008"/>
                </a:lnTo>
                <a:lnTo>
                  <a:pt x="1067" y="975"/>
                </a:lnTo>
                <a:lnTo>
                  <a:pt x="1161" y="943"/>
                </a:lnTo>
                <a:lnTo>
                  <a:pt x="1254" y="943"/>
                </a:lnTo>
                <a:lnTo>
                  <a:pt x="1318" y="325"/>
                </a:lnTo>
                <a:lnTo>
                  <a:pt x="2072" y="357"/>
                </a:lnTo>
                <a:lnTo>
                  <a:pt x="2134" y="0"/>
                </a:lnTo>
              </a:path>
            </a:pathLst>
          </a:custGeom>
          <a:pattFill prst="dkUpDiag">
            <a:fgClr>
              <a:srgbClr val="92D05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8" name="Freeform 42"/>
          <p:cNvSpPr>
            <a:spLocks noChangeArrowheads="1"/>
          </p:cNvSpPr>
          <p:nvPr/>
        </p:nvSpPr>
        <p:spPr bwMode="auto">
          <a:xfrm>
            <a:off x="1716087" y="1914195"/>
            <a:ext cx="1343025" cy="1063625"/>
          </a:xfrm>
          <a:custGeom>
            <a:avLst/>
            <a:gdLst>
              <a:gd name="T0" fmla="*/ 534 w 3737"/>
              <a:gd name="T1" fmla="*/ 2794 h 2957"/>
              <a:gd name="T2" fmla="*/ 596 w 3737"/>
              <a:gd name="T3" fmla="*/ 2827 h 2957"/>
              <a:gd name="T4" fmla="*/ 691 w 3737"/>
              <a:gd name="T5" fmla="*/ 2891 h 2957"/>
              <a:gd name="T6" fmla="*/ 785 w 3737"/>
              <a:gd name="T7" fmla="*/ 2956 h 2957"/>
              <a:gd name="T8" fmla="*/ 785 w 3737"/>
              <a:gd name="T9" fmla="*/ 2859 h 2957"/>
              <a:gd name="T10" fmla="*/ 816 w 3737"/>
              <a:gd name="T11" fmla="*/ 2728 h 2957"/>
              <a:gd name="T12" fmla="*/ 911 w 3737"/>
              <a:gd name="T13" fmla="*/ 2632 h 2957"/>
              <a:gd name="T14" fmla="*/ 973 w 3737"/>
              <a:gd name="T15" fmla="*/ 2468 h 2957"/>
              <a:gd name="T16" fmla="*/ 1161 w 3737"/>
              <a:gd name="T17" fmla="*/ 2435 h 2957"/>
              <a:gd name="T18" fmla="*/ 1349 w 3737"/>
              <a:gd name="T19" fmla="*/ 2468 h 2957"/>
              <a:gd name="T20" fmla="*/ 1508 w 3737"/>
              <a:gd name="T21" fmla="*/ 2501 h 2957"/>
              <a:gd name="T22" fmla="*/ 1601 w 3737"/>
              <a:gd name="T23" fmla="*/ 2599 h 2957"/>
              <a:gd name="T24" fmla="*/ 1821 w 3737"/>
              <a:gd name="T25" fmla="*/ 2567 h 2957"/>
              <a:gd name="T26" fmla="*/ 1978 w 3737"/>
              <a:gd name="T27" fmla="*/ 2663 h 2957"/>
              <a:gd name="T28" fmla="*/ 2261 w 3737"/>
              <a:gd name="T29" fmla="*/ 2599 h 2957"/>
              <a:gd name="T30" fmla="*/ 2606 w 3737"/>
              <a:gd name="T31" fmla="*/ 2567 h 2957"/>
              <a:gd name="T32" fmla="*/ 2857 w 3737"/>
              <a:gd name="T33" fmla="*/ 2632 h 2957"/>
              <a:gd name="T34" fmla="*/ 2982 w 3737"/>
              <a:gd name="T35" fmla="*/ 2534 h 2957"/>
              <a:gd name="T36" fmla="*/ 3108 w 3737"/>
              <a:gd name="T37" fmla="*/ 2404 h 2957"/>
              <a:gd name="T38" fmla="*/ 3139 w 3737"/>
              <a:gd name="T39" fmla="*/ 2274 h 2957"/>
              <a:gd name="T40" fmla="*/ 3171 w 3737"/>
              <a:gd name="T41" fmla="*/ 2144 h 2957"/>
              <a:gd name="T42" fmla="*/ 3673 w 3737"/>
              <a:gd name="T43" fmla="*/ 942 h 2957"/>
              <a:gd name="T44" fmla="*/ 3736 w 3737"/>
              <a:gd name="T45" fmla="*/ 813 h 2957"/>
              <a:gd name="T46" fmla="*/ 3673 w 3737"/>
              <a:gd name="T47" fmla="*/ 683 h 2957"/>
              <a:gd name="T48" fmla="*/ 3548 w 3737"/>
              <a:gd name="T49" fmla="*/ 487 h 2957"/>
              <a:gd name="T50" fmla="*/ 3548 w 3737"/>
              <a:gd name="T51" fmla="*/ 325 h 2957"/>
              <a:gd name="T52" fmla="*/ 3265 w 3737"/>
              <a:gd name="T53" fmla="*/ 195 h 2957"/>
              <a:gd name="T54" fmla="*/ 3108 w 3737"/>
              <a:gd name="T55" fmla="*/ 97 h 2957"/>
              <a:gd name="T56" fmla="*/ 2951 w 3737"/>
              <a:gd name="T57" fmla="*/ 65 h 2957"/>
              <a:gd name="T58" fmla="*/ 2826 w 3737"/>
              <a:gd name="T59" fmla="*/ 0 h 2957"/>
              <a:gd name="T60" fmla="*/ 1412 w 3737"/>
              <a:gd name="T61" fmla="*/ 942 h 2957"/>
              <a:gd name="T62" fmla="*/ 1194 w 3737"/>
              <a:gd name="T63" fmla="*/ 1040 h 2957"/>
              <a:gd name="T64" fmla="*/ 1005 w 3737"/>
              <a:gd name="T65" fmla="*/ 1137 h 2957"/>
              <a:gd name="T66" fmla="*/ 1005 w 3737"/>
              <a:gd name="T67" fmla="*/ 1592 h 2957"/>
              <a:gd name="T68" fmla="*/ 942 w 3737"/>
              <a:gd name="T69" fmla="*/ 1787 h 2957"/>
              <a:gd name="T70" fmla="*/ 847 w 3737"/>
              <a:gd name="T71" fmla="*/ 1949 h 2957"/>
              <a:gd name="T72" fmla="*/ 753 w 3737"/>
              <a:gd name="T73" fmla="*/ 2014 h 2957"/>
              <a:gd name="T74" fmla="*/ 534 w 3737"/>
              <a:gd name="T75" fmla="*/ 2046 h 2957"/>
              <a:gd name="T76" fmla="*/ 220 w 3737"/>
              <a:gd name="T77" fmla="*/ 2080 h 2957"/>
              <a:gd name="T78" fmla="*/ 61 w 3737"/>
              <a:gd name="T79" fmla="*/ 2112 h 2957"/>
              <a:gd name="T80" fmla="*/ 0 w 3737"/>
              <a:gd name="T81" fmla="*/ 2274 h 2957"/>
              <a:gd name="T82" fmla="*/ 61 w 3737"/>
              <a:gd name="T83" fmla="*/ 2404 h 2957"/>
              <a:gd name="T84" fmla="*/ 157 w 3737"/>
              <a:gd name="T85" fmla="*/ 2501 h 2957"/>
              <a:gd name="T86" fmla="*/ 283 w 3737"/>
              <a:gd name="T87" fmla="*/ 2632 h 2957"/>
              <a:gd name="T88" fmla="*/ 439 w 3737"/>
              <a:gd name="T89" fmla="*/ 2696 h 2957"/>
              <a:gd name="T90" fmla="*/ 471 w 3737"/>
              <a:gd name="T91" fmla="*/ 2827 h 2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737" h="2957">
                <a:moveTo>
                  <a:pt x="471" y="2859"/>
                </a:moveTo>
                <a:lnTo>
                  <a:pt x="534" y="2827"/>
                </a:lnTo>
                <a:lnTo>
                  <a:pt x="534" y="2794"/>
                </a:lnTo>
                <a:lnTo>
                  <a:pt x="564" y="2794"/>
                </a:lnTo>
                <a:lnTo>
                  <a:pt x="596" y="2794"/>
                </a:lnTo>
                <a:lnTo>
                  <a:pt x="596" y="2827"/>
                </a:lnTo>
                <a:lnTo>
                  <a:pt x="627" y="2859"/>
                </a:lnTo>
                <a:lnTo>
                  <a:pt x="659" y="2859"/>
                </a:lnTo>
                <a:lnTo>
                  <a:pt x="691" y="2891"/>
                </a:lnTo>
                <a:lnTo>
                  <a:pt x="691" y="2923"/>
                </a:lnTo>
                <a:lnTo>
                  <a:pt x="722" y="2923"/>
                </a:lnTo>
                <a:lnTo>
                  <a:pt x="785" y="2956"/>
                </a:lnTo>
                <a:lnTo>
                  <a:pt x="785" y="2923"/>
                </a:lnTo>
                <a:lnTo>
                  <a:pt x="785" y="2891"/>
                </a:lnTo>
                <a:lnTo>
                  <a:pt x="785" y="2859"/>
                </a:lnTo>
                <a:lnTo>
                  <a:pt x="816" y="2794"/>
                </a:lnTo>
                <a:lnTo>
                  <a:pt x="816" y="2761"/>
                </a:lnTo>
                <a:lnTo>
                  <a:pt x="816" y="2728"/>
                </a:lnTo>
                <a:lnTo>
                  <a:pt x="847" y="2728"/>
                </a:lnTo>
                <a:lnTo>
                  <a:pt x="878" y="2696"/>
                </a:lnTo>
                <a:lnTo>
                  <a:pt x="911" y="2632"/>
                </a:lnTo>
                <a:lnTo>
                  <a:pt x="942" y="2599"/>
                </a:lnTo>
                <a:lnTo>
                  <a:pt x="942" y="2534"/>
                </a:lnTo>
                <a:lnTo>
                  <a:pt x="973" y="2468"/>
                </a:lnTo>
                <a:lnTo>
                  <a:pt x="1005" y="2435"/>
                </a:lnTo>
                <a:lnTo>
                  <a:pt x="1036" y="2435"/>
                </a:lnTo>
                <a:lnTo>
                  <a:pt x="1161" y="2435"/>
                </a:lnTo>
                <a:lnTo>
                  <a:pt x="1256" y="2435"/>
                </a:lnTo>
                <a:lnTo>
                  <a:pt x="1318" y="2435"/>
                </a:lnTo>
                <a:lnTo>
                  <a:pt x="1349" y="2468"/>
                </a:lnTo>
                <a:lnTo>
                  <a:pt x="1412" y="2501"/>
                </a:lnTo>
                <a:lnTo>
                  <a:pt x="1476" y="2501"/>
                </a:lnTo>
                <a:lnTo>
                  <a:pt x="1508" y="2501"/>
                </a:lnTo>
                <a:lnTo>
                  <a:pt x="1569" y="2567"/>
                </a:lnTo>
                <a:lnTo>
                  <a:pt x="1569" y="2599"/>
                </a:lnTo>
                <a:lnTo>
                  <a:pt x="1601" y="2599"/>
                </a:lnTo>
                <a:lnTo>
                  <a:pt x="1663" y="2599"/>
                </a:lnTo>
                <a:lnTo>
                  <a:pt x="1727" y="2599"/>
                </a:lnTo>
                <a:lnTo>
                  <a:pt x="1821" y="2567"/>
                </a:lnTo>
                <a:lnTo>
                  <a:pt x="1883" y="2567"/>
                </a:lnTo>
                <a:lnTo>
                  <a:pt x="1915" y="2599"/>
                </a:lnTo>
                <a:lnTo>
                  <a:pt x="1978" y="2663"/>
                </a:lnTo>
                <a:lnTo>
                  <a:pt x="2040" y="2663"/>
                </a:lnTo>
                <a:lnTo>
                  <a:pt x="2166" y="2663"/>
                </a:lnTo>
                <a:lnTo>
                  <a:pt x="2261" y="2599"/>
                </a:lnTo>
                <a:lnTo>
                  <a:pt x="2385" y="2567"/>
                </a:lnTo>
                <a:lnTo>
                  <a:pt x="2480" y="2567"/>
                </a:lnTo>
                <a:lnTo>
                  <a:pt x="2606" y="2567"/>
                </a:lnTo>
                <a:lnTo>
                  <a:pt x="2700" y="2599"/>
                </a:lnTo>
                <a:lnTo>
                  <a:pt x="2762" y="2599"/>
                </a:lnTo>
                <a:lnTo>
                  <a:pt x="2857" y="2632"/>
                </a:lnTo>
                <a:lnTo>
                  <a:pt x="2888" y="2599"/>
                </a:lnTo>
                <a:lnTo>
                  <a:pt x="2920" y="2599"/>
                </a:lnTo>
                <a:lnTo>
                  <a:pt x="2982" y="2534"/>
                </a:lnTo>
                <a:lnTo>
                  <a:pt x="3045" y="2501"/>
                </a:lnTo>
                <a:lnTo>
                  <a:pt x="3139" y="2468"/>
                </a:lnTo>
                <a:lnTo>
                  <a:pt x="3108" y="2404"/>
                </a:lnTo>
                <a:lnTo>
                  <a:pt x="3076" y="2339"/>
                </a:lnTo>
                <a:lnTo>
                  <a:pt x="3108" y="2306"/>
                </a:lnTo>
                <a:lnTo>
                  <a:pt x="3139" y="2274"/>
                </a:lnTo>
                <a:lnTo>
                  <a:pt x="3171" y="2241"/>
                </a:lnTo>
                <a:lnTo>
                  <a:pt x="3171" y="2209"/>
                </a:lnTo>
                <a:lnTo>
                  <a:pt x="3171" y="2144"/>
                </a:lnTo>
                <a:lnTo>
                  <a:pt x="3171" y="2112"/>
                </a:lnTo>
                <a:lnTo>
                  <a:pt x="3611" y="1754"/>
                </a:lnTo>
                <a:lnTo>
                  <a:pt x="3673" y="942"/>
                </a:lnTo>
                <a:lnTo>
                  <a:pt x="3705" y="877"/>
                </a:lnTo>
                <a:lnTo>
                  <a:pt x="3705" y="813"/>
                </a:lnTo>
                <a:lnTo>
                  <a:pt x="3736" y="813"/>
                </a:lnTo>
                <a:lnTo>
                  <a:pt x="3736" y="780"/>
                </a:lnTo>
                <a:lnTo>
                  <a:pt x="3736" y="747"/>
                </a:lnTo>
                <a:lnTo>
                  <a:pt x="3673" y="683"/>
                </a:lnTo>
                <a:lnTo>
                  <a:pt x="3611" y="617"/>
                </a:lnTo>
                <a:lnTo>
                  <a:pt x="3579" y="520"/>
                </a:lnTo>
                <a:lnTo>
                  <a:pt x="3548" y="487"/>
                </a:lnTo>
                <a:lnTo>
                  <a:pt x="3548" y="455"/>
                </a:lnTo>
                <a:lnTo>
                  <a:pt x="3548" y="423"/>
                </a:lnTo>
                <a:lnTo>
                  <a:pt x="3548" y="325"/>
                </a:lnTo>
                <a:lnTo>
                  <a:pt x="3548" y="195"/>
                </a:lnTo>
                <a:lnTo>
                  <a:pt x="3517" y="97"/>
                </a:lnTo>
                <a:lnTo>
                  <a:pt x="3265" y="195"/>
                </a:lnTo>
                <a:lnTo>
                  <a:pt x="3203" y="130"/>
                </a:lnTo>
                <a:lnTo>
                  <a:pt x="3171" y="130"/>
                </a:lnTo>
                <a:lnTo>
                  <a:pt x="3108" y="97"/>
                </a:lnTo>
                <a:lnTo>
                  <a:pt x="3045" y="97"/>
                </a:lnTo>
                <a:lnTo>
                  <a:pt x="3014" y="97"/>
                </a:lnTo>
                <a:lnTo>
                  <a:pt x="2951" y="65"/>
                </a:lnTo>
                <a:lnTo>
                  <a:pt x="2888" y="33"/>
                </a:lnTo>
                <a:lnTo>
                  <a:pt x="2857" y="33"/>
                </a:lnTo>
                <a:lnTo>
                  <a:pt x="2826" y="0"/>
                </a:lnTo>
                <a:lnTo>
                  <a:pt x="1476" y="877"/>
                </a:lnTo>
                <a:lnTo>
                  <a:pt x="1444" y="909"/>
                </a:lnTo>
                <a:lnTo>
                  <a:pt x="1412" y="942"/>
                </a:lnTo>
                <a:lnTo>
                  <a:pt x="1349" y="1007"/>
                </a:lnTo>
                <a:lnTo>
                  <a:pt x="1256" y="1007"/>
                </a:lnTo>
                <a:lnTo>
                  <a:pt x="1194" y="1040"/>
                </a:lnTo>
                <a:lnTo>
                  <a:pt x="1130" y="1040"/>
                </a:lnTo>
                <a:lnTo>
                  <a:pt x="1005" y="1072"/>
                </a:lnTo>
                <a:lnTo>
                  <a:pt x="1005" y="1137"/>
                </a:lnTo>
                <a:lnTo>
                  <a:pt x="1005" y="1235"/>
                </a:lnTo>
                <a:lnTo>
                  <a:pt x="1005" y="1560"/>
                </a:lnTo>
                <a:lnTo>
                  <a:pt x="1005" y="1592"/>
                </a:lnTo>
                <a:lnTo>
                  <a:pt x="973" y="1624"/>
                </a:lnTo>
                <a:lnTo>
                  <a:pt x="942" y="1689"/>
                </a:lnTo>
                <a:lnTo>
                  <a:pt x="942" y="1787"/>
                </a:lnTo>
                <a:lnTo>
                  <a:pt x="911" y="1852"/>
                </a:lnTo>
                <a:lnTo>
                  <a:pt x="878" y="1884"/>
                </a:lnTo>
                <a:lnTo>
                  <a:pt x="847" y="1949"/>
                </a:lnTo>
                <a:lnTo>
                  <a:pt x="816" y="1949"/>
                </a:lnTo>
                <a:lnTo>
                  <a:pt x="753" y="1949"/>
                </a:lnTo>
                <a:lnTo>
                  <a:pt x="753" y="2014"/>
                </a:lnTo>
                <a:lnTo>
                  <a:pt x="722" y="2014"/>
                </a:lnTo>
                <a:lnTo>
                  <a:pt x="659" y="2014"/>
                </a:lnTo>
                <a:lnTo>
                  <a:pt x="534" y="2046"/>
                </a:lnTo>
                <a:lnTo>
                  <a:pt x="408" y="2080"/>
                </a:lnTo>
                <a:lnTo>
                  <a:pt x="344" y="2080"/>
                </a:lnTo>
                <a:lnTo>
                  <a:pt x="220" y="2080"/>
                </a:lnTo>
                <a:lnTo>
                  <a:pt x="126" y="2112"/>
                </a:lnTo>
                <a:lnTo>
                  <a:pt x="61" y="2080"/>
                </a:lnTo>
                <a:lnTo>
                  <a:pt x="61" y="2112"/>
                </a:lnTo>
                <a:lnTo>
                  <a:pt x="31" y="2144"/>
                </a:lnTo>
                <a:lnTo>
                  <a:pt x="0" y="2209"/>
                </a:lnTo>
                <a:lnTo>
                  <a:pt x="0" y="2274"/>
                </a:lnTo>
                <a:lnTo>
                  <a:pt x="31" y="2306"/>
                </a:lnTo>
                <a:lnTo>
                  <a:pt x="31" y="2339"/>
                </a:lnTo>
                <a:lnTo>
                  <a:pt x="61" y="2404"/>
                </a:lnTo>
                <a:lnTo>
                  <a:pt x="93" y="2435"/>
                </a:lnTo>
                <a:lnTo>
                  <a:pt x="126" y="2468"/>
                </a:lnTo>
                <a:lnTo>
                  <a:pt x="157" y="2501"/>
                </a:lnTo>
                <a:lnTo>
                  <a:pt x="189" y="2534"/>
                </a:lnTo>
                <a:lnTo>
                  <a:pt x="251" y="2599"/>
                </a:lnTo>
                <a:lnTo>
                  <a:pt x="283" y="2632"/>
                </a:lnTo>
                <a:lnTo>
                  <a:pt x="344" y="2663"/>
                </a:lnTo>
                <a:lnTo>
                  <a:pt x="408" y="2663"/>
                </a:lnTo>
                <a:lnTo>
                  <a:pt x="439" y="2696"/>
                </a:lnTo>
                <a:lnTo>
                  <a:pt x="471" y="2761"/>
                </a:lnTo>
                <a:lnTo>
                  <a:pt x="439" y="2794"/>
                </a:lnTo>
                <a:lnTo>
                  <a:pt x="471" y="2827"/>
                </a:lnTo>
                <a:lnTo>
                  <a:pt x="471" y="2859"/>
                </a:lnTo>
              </a:path>
            </a:pathLst>
          </a:custGeom>
          <a:pattFill prst="dkUpDiag">
            <a:fgClr>
              <a:srgbClr val="92D05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9" name="Freeform 66"/>
          <p:cNvSpPr>
            <a:spLocks noChangeArrowheads="1"/>
          </p:cNvSpPr>
          <p:nvPr/>
        </p:nvSpPr>
        <p:spPr bwMode="auto">
          <a:xfrm>
            <a:off x="2824163" y="1907382"/>
            <a:ext cx="914400" cy="1484313"/>
          </a:xfrm>
          <a:custGeom>
            <a:avLst/>
            <a:gdLst>
              <a:gd name="T0" fmla="*/ 629 w 2546"/>
              <a:gd name="T1" fmla="*/ 4126 h 4127"/>
              <a:gd name="T2" fmla="*/ 754 w 2546"/>
              <a:gd name="T3" fmla="*/ 4060 h 4127"/>
              <a:gd name="T4" fmla="*/ 817 w 2546"/>
              <a:gd name="T5" fmla="*/ 4092 h 4127"/>
              <a:gd name="T6" fmla="*/ 880 w 2546"/>
              <a:gd name="T7" fmla="*/ 4028 h 4127"/>
              <a:gd name="T8" fmla="*/ 1194 w 2546"/>
              <a:gd name="T9" fmla="*/ 3899 h 4127"/>
              <a:gd name="T10" fmla="*/ 1446 w 2546"/>
              <a:gd name="T11" fmla="*/ 3702 h 4127"/>
              <a:gd name="T12" fmla="*/ 1602 w 2546"/>
              <a:gd name="T13" fmla="*/ 3639 h 4127"/>
              <a:gd name="T14" fmla="*/ 1759 w 2546"/>
              <a:gd name="T15" fmla="*/ 3607 h 4127"/>
              <a:gd name="T16" fmla="*/ 1885 w 2546"/>
              <a:gd name="T17" fmla="*/ 3508 h 4127"/>
              <a:gd name="T18" fmla="*/ 2010 w 2546"/>
              <a:gd name="T19" fmla="*/ 3411 h 4127"/>
              <a:gd name="T20" fmla="*/ 2137 w 2546"/>
              <a:gd name="T21" fmla="*/ 3347 h 4127"/>
              <a:gd name="T22" fmla="*/ 2231 w 2546"/>
              <a:gd name="T23" fmla="*/ 3280 h 4127"/>
              <a:gd name="T24" fmla="*/ 2293 w 2546"/>
              <a:gd name="T25" fmla="*/ 3216 h 4127"/>
              <a:gd name="T26" fmla="*/ 2262 w 2546"/>
              <a:gd name="T27" fmla="*/ 3087 h 4127"/>
              <a:gd name="T28" fmla="*/ 2198 w 2546"/>
              <a:gd name="T29" fmla="*/ 2988 h 4127"/>
              <a:gd name="T30" fmla="*/ 2104 w 2546"/>
              <a:gd name="T31" fmla="*/ 2761 h 4127"/>
              <a:gd name="T32" fmla="*/ 2010 w 2546"/>
              <a:gd name="T33" fmla="*/ 2663 h 4127"/>
              <a:gd name="T34" fmla="*/ 2073 w 2546"/>
              <a:gd name="T35" fmla="*/ 2567 h 4127"/>
              <a:gd name="T36" fmla="*/ 2104 w 2546"/>
              <a:gd name="T37" fmla="*/ 2435 h 4127"/>
              <a:gd name="T38" fmla="*/ 2167 w 2546"/>
              <a:gd name="T39" fmla="*/ 2372 h 4127"/>
              <a:gd name="T40" fmla="*/ 2167 w 2546"/>
              <a:gd name="T41" fmla="*/ 2241 h 4127"/>
              <a:gd name="T42" fmla="*/ 2231 w 2546"/>
              <a:gd name="T43" fmla="*/ 2112 h 4127"/>
              <a:gd name="T44" fmla="*/ 2293 w 2546"/>
              <a:gd name="T45" fmla="*/ 2014 h 4127"/>
              <a:gd name="T46" fmla="*/ 2545 w 2546"/>
              <a:gd name="T47" fmla="*/ 1949 h 4127"/>
              <a:gd name="T48" fmla="*/ 441 w 2546"/>
              <a:gd name="T49" fmla="*/ 97 h 4127"/>
              <a:gd name="T50" fmla="*/ 472 w 2546"/>
              <a:gd name="T51" fmla="*/ 423 h 4127"/>
              <a:gd name="T52" fmla="*/ 535 w 2546"/>
              <a:gd name="T53" fmla="*/ 617 h 4127"/>
              <a:gd name="T54" fmla="*/ 661 w 2546"/>
              <a:gd name="T55" fmla="*/ 780 h 4127"/>
              <a:gd name="T56" fmla="*/ 629 w 2546"/>
              <a:gd name="T57" fmla="*/ 877 h 4127"/>
              <a:gd name="T58" fmla="*/ 95 w 2546"/>
              <a:gd name="T59" fmla="*/ 2112 h 4127"/>
              <a:gd name="T60" fmla="*/ 95 w 2546"/>
              <a:gd name="T61" fmla="*/ 2241 h 4127"/>
              <a:gd name="T62" fmla="*/ 0 w 2546"/>
              <a:gd name="T63" fmla="*/ 2339 h 4127"/>
              <a:gd name="T64" fmla="*/ 127 w 2546"/>
              <a:gd name="T65" fmla="*/ 2501 h 4127"/>
              <a:gd name="T66" fmla="*/ 314 w 2546"/>
              <a:gd name="T67" fmla="*/ 2696 h 4127"/>
              <a:gd name="T68" fmla="*/ 441 w 2546"/>
              <a:gd name="T69" fmla="*/ 2859 h 4127"/>
              <a:gd name="T70" fmla="*/ 472 w 2546"/>
              <a:gd name="T71" fmla="*/ 3087 h 4127"/>
              <a:gd name="T72" fmla="*/ 472 w 2546"/>
              <a:gd name="T73" fmla="*/ 3411 h 4127"/>
              <a:gd name="T74" fmla="*/ 314 w 2546"/>
              <a:gd name="T75" fmla="*/ 3411 h 4127"/>
              <a:gd name="T76" fmla="*/ 221 w 2546"/>
              <a:gd name="T77" fmla="*/ 3508 h 4127"/>
              <a:gd name="T78" fmla="*/ 314 w 2546"/>
              <a:gd name="T79" fmla="*/ 3670 h 4127"/>
              <a:gd name="T80" fmla="*/ 503 w 2546"/>
              <a:gd name="T81" fmla="*/ 3832 h 4127"/>
              <a:gd name="T82" fmla="*/ 566 w 2546"/>
              <a:gd name="T83" fmla="*/ 3995 h 4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546" h="4127">
                <a:moveTo>
                  <a:pt x="535" y="4126"/>
                </a:moveTo>
                <a:lnTo>
                  <a:pt x="597" y="4126"/>
                </a:lnTo>
                <a:lnTo>
                  <a:pt x="629" y="4126"/>
                </a:lnTo>
                <a:lnTo>
                  <a:pt x="661" y="4092"/>
                </a:lnTo>
                <a:lnTo>
                  <a:pt x="723" y="4028"/>
                </a:lnTo>
                <a:lnTo>
                  <a:pt x="754" y="4060"/>
                </a:lnTo>
                <a:lnTo>
                  <a:pt x="786" y="4092"/>
                </a:lnTo>
                <a:lnTo>
                  <a:pt x="817" y="4126"/>
                </a:lnTo>
                <a:lnTo>
                  <a:pt x="817" y="4092"/>
                </a:lnTo>
                <a:lnTo>
                  <a:pt x="849" y="4060"/>
                </a:lnTo>
                <a:lnTo>
                  <a:pt x="849" y="4028"/>
                </a:lnTo>
                <a:lnTo>
                  <a:pt x="880" y="4028"/>
                </a:lnTo>
                <a:lnTo>
                  <a:pt x="1005" y="3962"/>
                </a:lnTo>
                <a:lnTo>
                  <a:pt x="1100" y="3930"/>
                </a:lnTo>
                <a:lnTo>
                  <a:pt x="1194" y="3899"/>
                </a:lnTo>
                <a:lnTo>
                  <a:pt x="1319" y="3832"/>
                </a:lnTo>
                <a:lnTo>
                  <a:pt x="1413" y="3768"/>
                </a:lnTo>
                <a:lnTo>
                  <a:pt x="1446" y="3702"/>
                </a:lnTo>
                <a:lnTo>
                  <a:pt x="1477" y="3670"/>
                </a:lnTo>
                <a:lnTo>
                  <a:pt x="1540" y="3639"/>
                </a:lnTo>
                <a:lnTo>
                  <a:pt x="1602" y="3639"/>
                </a:lnTo>
                <a:lnTo>
                  <a:pt x="1664" y="3639"/>
                </a:lnTo>
                <a:lnTo>
                  <a:pt x="1728" y="3639"/>
                </a:lnTo>
                <a:lnTo>
                  <a:pt x="1759" y="3607"/>
                </a:lnTo>
                <a:lnTo>
                  <a:pt x="1854" y="3540"/>
                </a:lnTo>
                <a:lnTo>
                  <a:pt x="1854" y="3508"/>
                </a:lnTo>
                <a:lnTo>
                  <a:pt x="1885" y="3508"/>
                </a:lnTo>
                <a:lnTo>
                  <a:pt x="1915" y="3476"/>
                </a:lnTo>
                <a:lnTo>
                  <a:pt x="1947" y="3442"/>
                </a:lnTo>
                <a:lnTo>
                  <a:pt x="2010" y="3411"/>
                </a:lnTo>
                <a:lnTo>
                  <a:pt x="2104" y="3379"/>
                </a:lnTo>
                <a:lnTo>
                  <a:pt x="2137" y="3379"/>
                </a:lnTo>
                <a:lnTo>
                  <a:pt x="2137" y="3347"/>
                </a:lnTo>
                <a:lnTo>
                  <a:pt x="2167" y="3280"/>
                </a:lnTo>
                <a:lnTo>
                  <a:pt x="2198" y="3280"/>
                </a:lnTo>
                <a:lnTo>
                  <a:pt x="2231" y="3280"/>
                </a:lnTo>
                <a:lnTo>
                  <a:pt x="2262" y="3280"/>
                </a:lnTo>
                <a:lnTo>
                  <a:pt x="2324" y="3280"/>
                </a:lnTo>
                <a:lnTo>
                  <a:pt x="2293" y="3216"/>
                </a:lnTo>
                <a:lnTo>
                  <a:pt x="2262" y="3183"/>
                </a:lnTo>
                <a:lnTo>
                  <a:pt x="2262" y="3151"/>
                </a:lnTo>
                <a:lnTo>
                  <a:pt x="2262" y="3087"/>
                </a:lnTo>
                <a:lnTo>
                  <a:pt x="2231" y="3053"/>
                </a:lnTo>
                <a:lnTo>
                  <a:pt x="2198" y="3020"/>
                </a:lnTo>
                <a:lnTo>
                  <a:pt x="2198" y="2988"/>
                </a:lnTo>
                <a:lnTo>
                  <a:pt x="2137" y="2859"/>
                </a:lnTo>
                <a:lnTo>
                  <a:pt x="2104" y="2794"/>
                </a:lnTo>
                <a:lnTo>
                  <a:pt x="2104" y="2761"/>
                </a:lnTo>
                <a:lnTo>
                  <a:pt x="2104" y="2728"/>
                </a:lnTo>
                <a:lnTo>
                  <a:pt x="2042" y="2663"/>
                </a:lnTo>
                <a:lnTo>
                  <a:pt x="2010" y="2663"/>
                </a:lnTo>
                <a:lnTo>
                  <a:pt x="2010" y="2632"/>
                </a:lnTo>
                <a:lnTo>
                  <a:pt x="2042" y="2599"/>
                </a:lnTo>
                <a:lnTo>
                  <a:pt x="2073" y="2567"/>
                </a:lnTo>
                <a:lnTo>
                  <a:pt x="2073" y="2534"/>
                </a:lnTo>
                <a:lnTo>
                  <a:pt x="2073" y="2501"/>
                </a:lnTo>
                <a:lnTo>
                  <a:pt x="2104" y="2435"/>
                </a:lnTo>
                <a:lnTo>
                  <a:pt x="2137" y="2404"/>
                </a:lnTo>
                <a:lnTo>
                  <a:pt x="2167" y="2404"/>
                </a:lnTo>
                <a:lnTo>
                  <a:pt x="2167" y="2372"/>
                </a:lnTo>
                <a:lnTo>
                  <a:pt x="2167" y="2339"/>
                </a:lnTo>
                <a:lnTo>
                  <a:pt x="2137" y="2274"/>
                </a:lnTo>
                <a:lnTo>
                  <a:pt x="2167" y="2241"/>
                </a:lnTo>
                <a:lnTo>
                  <a:pt x="2167" y="2209"/>
                </a:lnTo>
                <a:lnTo>
                  <a:pt x="2198" y="2175"/>
                </a:lnTo>
                <a:lnTo>
                  <a:pt x="2231" y="2112"/>
                </a:lnTo>
                <a:lnTo>
                  <a:pt x="2262" y="2080"/>
                </a:lnTo>
                <a:lnTo>
                  <a:pt x="2262" y="2014"/>
                </a:lnTo>
                <a:lnTo>
                  <a:pt x="2293" y="2014"/>
                </a:lnTo>
                <a:lnTo>
                  <a:pt x="2324" y="1981"/>
                </a:lnTo>
                <a:lnTo>
                  <a:pt x="2386" y="1981"/>
                </a:lnTo>
                <a:lnTo>
                  <a:pt x="2545" y="1949"/>
                </a:lnTo>
                <a:lnTo>
                  <a:pt x="2513" y="975"/>
                </a:lnTo>
                <a:lnTo>
                  <a:pt x="629" y="0"/>
                </a:lnTo>
                <a:lnTo>
                  <a:pt x="441" y="97"/>
                </a:lnTo>
                <a:lnTo>
                  <a:pt x="472" y="195"/>
                </a:lnTo>
                <a:lnTo>
                  <a:pt x="472" y="325"/>
                </a:lnTo>
                <a:lnTo>
                  <a:pt x="472" y="423"/>
                </a:lnTo>
                <a:lnTo>
                  <a:pt x="472" y="455"/>
                </a:lnTo>
                <a:lnTo>
                  <a:pt x="503" y="520"/>
                </a:lnTo>
                <a:lnTo>
                  <a:pt x="535" y="617"/>
                </a:lnTo>
                <a:lnTo>
                  <a:pt x="597" y="683"/>
                </a:lnTo>
                <a:lnTo>
                  <a:pt x="661" y="747"/>
                </a:lnTo>
                <a:lnTo>
                  <a:pt x="661" y="780"/>
                </a:lnTo>
                <a:lnTo>
                  <a:pt x="661" y="813"/>
                </a:lnTo>
                <a:lnTo>
                  <a:pt x="629" y="813"/>
                </a:lnTo>
                <a:lnTo>
                  <a:pt x="629" y="877"/>
                </a:lnTo>
                <a:lnTo>
                  <a:pt x="597" y="942"/>
                </a:lnTo>
                <a:lnTo>
                  <a:pt x="535" y="1754"/>
                </a:lnTo>
                <a:lnTo>
                  <a:pt x="95" y="2112"/>
                </a:lnTo>
                <a:lnTo>
                  <a:pt x="95" y="2144"/>
                </a:lnTo>
                <a:lnTo>
                  <a:pt x="95" y="2209"/>
                </a:lnTo>
                <a:lnTo>
                  <a:pt x="95" y="2241"/>
                </a:lnTo>
                <a:lnTo>
                  <a:pt x="63" y="2274"/>
                </a:lnTo>
                <a:lnTo>
                  <a:pt x="32" y="2306"/>
                </a:lnTo>
                <a:lnTo>
                  <a:pt x="0" y="2339"/>
                </a:lnTo>
                <a:lnTo>
                  <a:pt x="32" y="2404"/>
                </a:lnTo>
                <a:lnTo>
                  <a:pt x="63" y="2468"/>
                </a:lnTo>
                <a:lnTo>
                  <a:pt x="127" y="2501"/>
                </a:lnTo>
                <a:lnTo>
                  <a:pt x="221" y="2534"/>
                </a:lnTo>
                <a:lnTo>
                  <a:pt x="283" y="2599"/>
                </a:lnTo>
                <a:lnTo>
                  <a:pt x="314" y="2696"/>
                </a:lnTo>
                <a:lnTo>
                  <a:pt x="377" y="2794"/>
                </a:lnTo>
                <a:lnTo>
                  <a:pt x="409" y="2827"/>
                </a:lnTo>
                <a:lnTo>
                  <a:pt x="441" y="2859"/>
                </a:lnTo>
                <a:lnTo>
                  <a:pt x="472" y="2923"/>
                </a:lnTo>
                <a:lnTo>
                  <a:pt x="472" y="2988"/>
                </a:lnTo>
                <a:lnTo>
                  <a:pt x="472" y="3087"/>
                </a:lnTo>
                <a:lnTo>
                  <a:pt x="566" y="3411"/>
                </a:lnTo>
                <a:lnTo>
                  <a:pt x="503" y="3411"/>
                </a:lnTo>
                <a:lnTo>
                  <a:pt x="472" y="3411"/>
                </a:lnTo>
                <a:lnTo>
                  <a:pt x="441" y="3379"/>
                </a:lnTo>
                <a:lnTo>
                  <a:pt x="377" y="3379"/>
                </a:lnTo>
                <a:lnTo>
                  <a:pt x="314" y="3411"/>
                </a:lnTo>
                <a:lnTo>
                  <a:pt x="252" y="3442"/>
                </a:lnTo>
                <a:lnTo>
                  <a:pt x="221" y="3476"/>
                </a:lnTo>
                <a:lnTo>
                  <a:pt x="221" y="3508"/>
                </a:lnTo>
                <a:lnTo>
                  <a:pt x="221" y="3540"/>
                </a:lnTo>
                <a:lnTo>
                  <a:pt x="252" y="3607"/>
                </a:lnTo>
                <a:lnTo>
                  <a:pt x="314" y="3670"/>
                </a:lnTo>
                <a:lnTo>
                  <a:pt x="377" y="3735"/>
                </a:lnTo>
                <a:lnTo>
                  <a:pt x="472" y="3800"/>
                </a:lnTo>
                <a:lnTo>
                  <a:pt x="503" y="3832"/>
                </a:lnTo>
                <a:lnTo>
                  <a:pt x="535" y="3866"/>
                </a:lnTo>
                <a:lnTo>
                  <a:pt x="566" y="3930"/>
                </a:lnTo>
                <a:lnTo>
                  <a:pt x="566" y="3995"/>
                </a:lnTo>
                <a:lnTo>
                  <a:pt x="566" y="4060"/>
                </a:lnTo>
                <a:lnTo>
                  <a:pt x="535" y="4126"/>
                </a:lnTo>
              </a:path>
            </a:pathLst>
          </a:custGeom>
          <a:pattFill prst="dkUpDiag">
            <a:fgClr>
              <a:srgbClr val="92D05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0" name="Freeform 28"/>
          <p:cNvSpPr>
            <a:spLocks noChangeArrowheads="1"/>
          </p:cNvSpPr>
          <p:nvPr/>
        </p:nvSpPr>
        <p:spPr bwMode="auto">
          <a:xfrm>
            <a:off x="3744168" y="1115541"/>
            <a:ext cx="925513" cy="935038"/>
          </a:xfrm>
          <a:custGeom>
            <a:avLst/>
            <a:gdLst>
              <a:gd name="T0" fmla="*/ 2197 w 2575"/>
              <a:gd name="T1" fmla="*/ 617 h 2600"/>
              <a:gd name="T2" fmla="*/ 2166 w 2575"/>
              <a:gd name="T3" fmla="*/ 781 h 2600"/>
              <a:gd name="T4" fmla="*/ 2166 w 2575"/>
              <a:gd name="T5" fmla="*/ 943 h 2600"/>
              <a:gd name="T6" fmla="*/ 2103 w 2575"/>
              <a:gd name="T7" fmla="*/ 1007 h 2600"/>
              <a:gd name="T8" fmla="*/ 2040 w 2575"/>
              <a:gd name="T9" fmla="*/ 943 h 2600"/>
              <a:gd name="T10" fmla="*/ 1883 w 2575"/>
              <a:gd name="T11" fmla="*/ 812 h 2600"/>
              <a:gd name="T12" fmla="*/ 1820 w 2575"/>
              <a:gd name="T13" fmla="*/ 650 h 2600"/>
              <a:gd name="T14" fmla="*/ 1758 w 2575"/>
              <a:gd name="T15" fmla="*/ 521 h 2600"/>
              <a:gd name="T16" fmla="*/ 1696 w 2575"/>
              <a:gd name="T17" fmla="*/ 455 h 2600"/>
              <a:gd name="T18" fmla="*/ 1696 w 2575"/>
              <a:gd name="T19" fmla="*/ 584 h 2600"/>
              <a:gd name="T20" fmla="*/ 1727 w 2575"/>
              <a:gd name="T21" fmla="*/ 683 h 2600"/>
              <a:gd name="T22" fmla="*/ 1789 w 2575"/>
              <a:gd name="T23" fmla="*/ 781 h 2600"/>
              <a:gd name="T24" fmla="*/ 1946 w 2575"/>
              <a:gd name="T25" fmla="*/ 943 h 2600"/>
              <a:gd name="T26" fmla="*/ 2072 w 2575"/>
              <a:gd name="T27" fmla="*/ 1136 h 2600"/>
              <a:gd name="T28" fmla="*/ 2103 w 2575"/>
              <a:gd name="T29" fmla="*/ 1235 h 2600"/>
              <a:gd name="T30" fmla="*/ 2166 w 2575"/>
              <a:gd name="T31" fmla="*/ 1364 h 2600"/>
              <a:gd name="T32" fmla="*/ 2261 w 2575"/>
              <a:gd name="T33" fmla="*/ 1527 h 2600"/>
              <a:gd name="T34" fmla="*/ 2386 w 2575"/>
              <a:gd name="T35" fmla="*/ 1689 h 2600"/>
              <a:gd name="T36" fmla="*/ 2574 w 2575"/>
              <a:gd name="T37" fmla="*/ 1949 h 2600"/>
              <a:gd name="T38" fmla="*/ 2481 w 2575"/>
              <a:gd name="T39" fmla="*/ 1981 h 2600"/>
              <a:gd name="T40" fmla="*/ 2574 w 2575"/>
              <a:gd name="T41" fmla="*/ 2144 h 2600"/>
              <a:gd name="T42" fmla="*/ 2417 w 2575"/>
              <a:gd name="T43" fmla="*/ 2274 h 2600"/>
              <a:gd name="T44" fmla="*/ 2354 w 2575"/>
              <a:gd name="T45" fmla="*/ 2403 h 2600"/>
              <a:gd name="T46" fmla="*/ 2261 w 2575"/>
              <a:gd name="T47" fmla="*/ 2501 h 2600"/>
              <a:gd name="T48" fmla="*/ 2197 w 2575"/>
              <a:gd name="T49" fmla="*/ 2599 h 2600"/>
              <a:gd name="T50" fmla="*/ 2072 w 2575"/>
              <a:gd name="T51" fmla="*/ 2567 h 2600"/>
              <a:gd name="T52" fmla="*/ 157 w 2575"/>
              <a:gd name="T53" fmla="*/ 2534 h 2600"/>
              <a:gd name="T54" fmla="*/ 31 w 2575"/>
              <a:gd name="T55" fmla="*/ 389 h 2600"/>
              <a:gd name="T56" fmla="*/ 31 w 2575"/>
              <a:gd name="T57" fmla="*/ 196 h 2600"/>
              <a:gd name="T58" fmla="*/ 0 w 2575"/>
              <a:gd name="T59" fmla="*/ 33 h 2600"/>
              <a:gd name="T60" fmla="*/ 62 w 2575"/>
              <a:gd name="T61" fmla="*/ 97 h 2600"/>
              <a:gd name="T62" fmla="*/ 188 w 2575"/>
              <a:gd name="T63" fmla="*/ 97 h 2600"/>
              <a:gd name="T64" fmla="*/ 439 w 2575"/>
              <a:gd name="T65" fmla="*/ 97 h 2600"/>
              <a:gd name="T66" fmla="*/ 502 w 2575"/>
              <a:gd name="T67" fmla="*/ 130 h 2600"/>
              <a:gd name="T68" fmla="*/ 660 w 2575"/>
              <a:gd name="T69" fmla="*/ 163 h 2600"/>
              <a:gd name="T70" fmla="*/ 722 w 2575"/>
              <a:gd name="T71" fmla="*/ 196 h 2600"/>
              <a:gd name="T72" fmla="*/ 846 w 2575"/>
              <a:gd name="T73" fmla="*/ 228 h 2600"/>
              <a:gd name="T74" fmla="*/ 974 w 2575"/>
              <a:gd name="T75" fmla="*/ 228 h 2600"/>
              <a:gd name="T76" fmla="*/ 1067 w 2575"/>
              <a:gd name="T77" fmla="*/ 130 h 2600"/>
              <a:gd name="T78" fmla="*/ 1161 w 2575"/>
              <a:gd name="T79" fmla="*/ 97 h 2600"/>
              <a:gd name="T80" fmla="*/ 1287 w 2575"/>
              <a:gd name="T81" fmla="*/ 65 h 2600"/>
              <a:gd name="T82" fmla="*/ 1412 w 2575"/>
              <a:gd name="T83" fmla="*/ 65 h 2600"/>
              <a:gd name="T84" fmla="*/ 1537 w 2575"/>
              <a:gd name="T85" fmla="*/ 65 h 2600"/>
              <a:gd name="T86" fmla="*/ 1570 w 2575"/>
              <a:gd name="T87" fmla="*/ 163 h 2600"/>
              <a:gd name="T88" fmla="*/ 1664 w 2575"/>
              <a:gd name="T89" fmla="*/ 163 h 2600"/>
              <a:gd name="T90" fmla="*/ 1820 w 2575"/>
              <a:gd name="T91" fmla="*/ 130 h 2600"/>
              <a:gd name="T92" fmla="*/ 1883 w 2575"/>
              <a:gd name="T93" fmla="*/ 97 h 2600"/>
              <a:gd name="T94" fmla="*/ 2040 w 2575"/>
              <a:gd name="T95" fmla="*/ 65 h 2600"/>
              <a:gd name="T96" fmla="*/ 2197 w 2575"/>
              <a:gd name="T97" fmla="*/ 423 h 2600"/>
              <a:gd name="T98" fmla="*/ 2229 w 2575"/>
              <a:gd name="T99" fmla="*/ 521 h 2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575" h="2600">
                <a:moveTo>
                  <a:pt x="2229" y="552"/>
                </a:moveTo>
                <a:lnTo>
                  <a:pt x="2197" y="584"/>
                </a:lnTo>
                <a:lnTo>
                  <a:pt x="2197" y="617"/>
                </a:lnTo>
                <a:lnTo>
                  <a:pt x="2166" y="683"/>
                </a:lnTo>
                <a:lnTo>
                  <a:pt x="2166" y="715"/>
                </a:lnTo>
                <a:lnTo>
                  <a:pt x="2166" y="781"/>
                </a:lnTo>
                <a:lnTo>
                  <a:pt x="2166" y="812"/>
                </a:lnTo>
                <a:lnTo>
                  <a:pt x="2166" y="844"/>
                </a:lnTo>
                <a:lnTo>
                  <a:pt x="2166" y="943"/>
                </a:lnTo>
                <a:lnTo>
                  <a:pt x="2134" y="975"/>
                </a:lnTo>
                <a:lnTo>
                  <a:pt x="2134" y="1007"/>
                </a:lnTo>
                <a:lnTo>
                  <a:pt x="2103" y="1007"/>
                </a:lnTo>
                <a:lnTo>
                  <a:pt x="2072" y="975"/>
                </a:lnTo>
                <a:lnTo>
                  <a:pt x="2040" y="975"/>
                </a:lnTo>
                <a:lnTo>
                  <a:pt x="2040" y="943"/>
                </a:lnTo>
                <a:lnTo>
                  <a:pt x="1979" y="876"/>
                </a:lnTo>
                <a:lnTo>
                  <a:pt x="1915" y="844"/>
                </a:lnTo>
                <a:lnTo>
                  <a:pt x="1883" y="812"/>
                </a:lnTo>
                <a:lnTo>
                  <a:pt x="1883" y="747"/>
                </a:lnTo>
                <a:lnTo>
                  <a:pt x="1851" y="683"/>
                </a:lnTo>
                <a:lnTo>
                  <a:pt x="1820" y="650"/>
                </a:lnTo>
                <a:lnTo>
                  <a:pt x="1789" y="617"/>
                </a:lnTo>
                <a:lnTo>
                  <a:pt x="1789" y="584"/>
                </a:lnTo>
                <a:lnTo>
                  <a:pt x="1758" y="521"/>
                </a:lnTo>
                <a:lnTo>
                  <a:pt x="1727" y="455"/>
                </a:lnTo>
                <a:lnTo>
                  <a:pt x="1696" y="423"/>
                </a:lnTo>
                <a:lnTo>
                  <a:pt x="1696" y="455"/>
                </a:lnTo>
                <a:lnTo>
                  <a:pt x="1696" y="521"/>
                </a:lnTo>
                <a:lnTo>
                  <a:pt x="1696" y="552"/>
                </a:lnTo>
                <a:lnTo>
                  <a:pt x="1696" y="584"/>
                </a:lnTo>
                <a:lnTo>
                  <a:pt x="1727" y="584"/>
                </a:lnTo>
                <a:lnTo>
                  <a:pt x="1727" y="650"/>
                </a:lnTo>
                <a:lnTo>
                  <a:pt x="1727" y="683"/>
                </a:lnTo>
                <a:lnTo>
                  <a:pt x="1727" y="715"/>
                </a:lnTo>
                <a:lnTo>
                  <a:pt x="1758" y="747"/>
                </a:lnTo>
                <a:lnTo>
                  <a:pt x="1789" y="781"/>
                </a:lnTo>
                <a:lnTo>
                  <a:pt x="1851" y="844"/>
                </a:lnTo>
                <a:lnTo>
                  <a:pt x="1883" y="876"/>
                </a:lnTo>
                <a:lnTo>
                  <a:pt x="1946" y="943"/>
                </a:lnTo>
                <a:lnTo>
                  <a:pt x="2040" y="1072"/>
                </a:lnTo>
                <a:lnTo>
                  <a:pt x="2040" y="1104"/>
                </a:lnTo>
                <a:lnTo>
                  <a:pt x="2072" y="1136"/>
                </a:lnTo>
                <a:lnTo>
                  <a:pt x="2072" y="1170"/>
                </a:lnTo>
                <a:lnTo>
                  <a:pt x="2072" y="1235"/>
                </a:lnTo>
                <a:lnTo>
                  <a:pt x="2103" y="1235"/>
                </a:lnTo>
                <a:lnTo>
                  <a:pt x="2103" y="1267"/>
                </a:lnTo>
                <a:lnTo>
                  <a:pt x="2134" y="1332"/>
                </a:lnTo>
                <a:lnTo>
                  <a:pt x="2166" y="1364"/>
                </a:lnTo>
                <a:lnTo>
                  <a:pt x="2229" y="1429"/>
                </a:lnTo>
                <a:lnTo>
                  <a:pt x="2261" y="1495"/>
                </a:lnTo>
                <a:lnTo>
                  <a:pt x="2261" y="1527"/>
                </a:lnTo>
                <a:lnTo>
                  <a:pt x="2292" y="1559"/>
                </a:lnTo>
                <a:lnTo>
                  <a:pt x="2323" y="1592"/>
                </a:lnTo>
                <a:lnTo>
                  <a:pt x="2386" y="1689"/>
                </a:lnTo>
                <a:lnTo>
                  <a:pt x="2512" y="1884"/>
                </a:lnTo>
                <a:lnTo>
                  <a:pt x="2542" y="1916"/>
                </a:lnTo>
                <a:lnTo>
                  <a:pt x="2574" y="1949"/>
                </a:lnTo>
                <a:lnTo>
                  <a:pt x="2542" y="1981"/>
                </a:lnTo>
                <a:lnTo>
                  <a:pt x="2512" y="1981"/>
                </a:lnTo>
                <a:lnTo>
                  <a:pt x="2481" y="1981"/>
                </a:lnTo>
                <a:lnTo>
                  <a:pt x="2512" y="2015"/>
                </a:lnTo>
                <a:lnTo>
                  <a:pt x="2512" y="2079"/>
                </a:lnTo>
                <a:lnTo>
                  <a:pt x="2574" y="2144"/>
                </a:lnTo>
                <a:lnTo>
                  <a:pt x="2542" y="2209"/>
                </a:lnTo>
                <a:lnTo>
                  <a:pt x="2481" y="2241"/>
                </a:lnTo>
                <a:lnTo>
                  <a:pt x="2417" y="2274"/>
                </a:lnTo>
                <a:lnTo>
                  <a:pt x="2386" y="2307"/>
                </a:lnTo>
                <a:lnTo>
                  <a:pt x="2354" y="2371"/>
                </a:lnTo>
                <a:lnTo>
                  <a:pt x="2354" y="2403"/>
                </a:lnTo>
                <a:lnTo>
                  <a:pt x="2292" y="2436"/>
                </a:lnTo>
                <a:lnTo>
                  <a:pt x="2261" y="2469"/>
                </a:lnTo>
                <a:lnTo>
                  <a:pt x="2261" y="2501"/>
                </a:lnTo>
                <a:lnTo>
                  <a:pt x="2261" y="2534"/>
                </a:lnTo>
                <a:lnTo>
                  <a:pt x="2229" y="2567"/>
                </a:lnTo>
                <a:lnTo>
                  <a:pt x="2197" y="2599"/>
                </a:lnTo>
                <a:lnTo>
                  <a:pt x="2166" y="2599"/>
                </a:lnTo>
                <a:lnTo>
                  <a:pt x="2134" y="2599"/>
                </a:lnTo>
                <a:lnTo>
                  <a:pt x="2072" y="2567"/>
                </a:lnTo>
                <a:lnTo>
                  <a:pt x="2072" y="2534"/>
                </a:lnTo>
                <a:lnTo>
                  <a:pt x="2040" y="2501"/>
                </a:lnTo>
                <a:lnTo>
                  <a:pt x="157" y="2534"/>
                </a:lnTo>
                <a:lnTo>
                  <a:pt x="31" y="521"/>
                </a:lnTo>
                <a:lnTo>
                  <a:pt x="0" y="488"/>
                </a:lnTo>
                <a:lnTo>
                  <a:pt x="31" y="389"/>
                </a:lnTo>
                <a:lnTo>
                  <a:pt x="31" y="293"/>
                </a:lnTo>
                <a:lnTo>
                  <a:pt x="31" y="228"/>
                </a:lnTo>
                <a:lnTo>
                  <a:pt x="31" y="196"/>
                </a:lnTo>
                <a:lnTo>
                  <a:pt x="0" y="130"/>
                </a:lnTo>
                <a:lnTo>
                  <a:pt x="0" y="97"/>
                </a:lnTo>
                <a:lnTo>
                  <a:pt x="0" y="33"/>
                </a:lnTo>
                <a:lnTo>
                  <a:pt x="0" y="0"/>
                </a:lnTo>
                <a:lnTo>
                  <a:pt x="62" y="33"/>
                </a:lnTo>
                <a:lnTo>
                  <a:pt x="62" y="97"/>
                </a:lnTo>
                <a:lnTo>
                  <a:pt x="93" y="130"/>
                </a:lnTo>
                <a:lnTo>
                  <a:pt x="157" y="97"/>
                </a:lnTo>
                <a:lnTo>
                  <a:pt x="188" y="97"/>
                </a:lnTo>
                <a:lnTo>
                  <a:pt x="251" y="65"/>
                </a:lnTo>
                <a:lnTo>
                  <a:pt x="344" y="97"/>
                </a:lnTo>
                <a:lnTo>
                  <a:pt x="439" y="97"/>
                </a:lnTo>
                <a:lnTo>
                  <a:pt x="471" y="97"/>
                </a:lnTo>
                <a:lnTo>
                  <a:pt x="502" y="97"/>
                </a:lnTo>
                <a:lnTo>
                  <a:pt x="502" y="130"/>
                </a:lnTo>
                <a:lnTo>
                  <a:pt x="565" y="130"/>
                </a:lnTo>
                <a:lnTo>
                  <a:pt x="596" y="130"/>
                </a:lnTo>
                <a:lnTo>
                  <a:pt x="660" y="163"/>
                </a:lnTo>
                <a:lnTo>
                  <a:pt x="660" y="196"/>
                </a:lnTo>
                <a:lnTo>
                  <a:pt x="691" y="196"/>
                </a:lnTo>
                <a:lnTo>
                  <a:pt x="722" y="196"/>
                </a:lnTo>
                <a:lnTo>
                  <a:pt x="815" y="196"/>
                </a:lnTo>
                <a:lnTo>
                  <a:pt x="815" y="228"/>
                </a:lnTo>
                <a:lnTo>
                  <a:pt x="846" y="228"/>
                </a:lnTo>
                <a:lnTo>
                  <a:pt x="911" y="260"/>
                </a:lnTo>
                <a:lnTo>
                  <a:pt x="942" y="260"/>
                </a:lnTo>
                <a:lnTo>
                  <a:pt x="974" y="228"/>
                </a:lnTo>
                <a:lnTo>
                  <a:pt x="1005" y="196"/>
                </a:lnTo>
                <a:lnTo>
                  <a:pt x="1036" y="163"/>
                </a:lnTo>
                <a:lnTo>
                  <a:pt x="1067" y="130"/>
                </a:lnTo>
                <a:lnTo>
                  <a:pt x="1098" y="97"/>
                </a:lnTo>
                <a:lnTo>
                  <a:pt x="1129" y="130"/>
                </a:lnTo>
                <a:lnTo>
                  <a:pt x="1161" y="97"/>
                </a:lnTo>
                <a:lnTo>
                  <a:pt x="1193" y="65"/>
                </a:lnTo>
                <a:lnTo>
                  <a:pt x="1224" y="65"/>
                </a:lnTo>
                <a:lnTo>
                  <a:pt x="1287" y="65"/>
                </a:lnTo>
                <a:lnTo>
                  <a:pt x="1318" y="97"/>
                </a:lnTo>
                <a:lnTo>
                  <a:pt x="1381" y="65"/>
                </a:lnTo>
                <a:lnTo>
                  <a:pt x="1412" y="65"/>
                </a:lnTo>
                <a:lnTo>
                  <a:pt x="1444" y="65"/>
                </a:lnTo>
                <a:lnTo>
                  <a:pt x="1507" y="33"/>
                </a:lnTo>
                <a:lnTo>
                  <a:pt x="1537" y="65"/>
                </a:lnTo>
                <a:lnTo>
                  <a:pt x="1570" y="97"/>
                </a:lnTo>
                <a:lnTo>
                  <a:pt x="1537" y="130"/>
                </a:lnTo>
                <a:lnTo>
                  <a:pt x="1570" y="163"/>
                </a:lnTo>
                <a:lnTo>
                  <a:pt x="1601" y="163"/>
                </a:lnTo>
                <a:lnTo>
                  <a:pt x="1632" y="130"/>
                </a:lnTo>
                <a:lnTo>
                  <a:pt x="1664" y="163"/>
                </a:lnTo>
                <a:lnTo>
                  <a:pt x="1696" y="163"/>
                </a:lnTo>
                <a:lnTo>
                  <a:pt x="1789" y="130"/>
                </a:lnTo>
                <a:lnTo>
                  <a:pt x="1820" y="130"/>
                </a:lnTo>
                <a:lnTo>
                  <a:pt x="1851" y="163"/>
                </a:lnTo>
                <a:lnTo>
                  <a:pt x="1883" y="130"/>
                </a:lnTo>
                <a:lnTo>
                  <a:pt x="1883" y="97"/>
                </a:lnTo>
                <a:lnTo>
                  <a:pt x="1915" y="97"/>
                </a:lnTo>
                <a:lnTo>
                  <a:pt x="1946" y="97"/>
                </a:lnTo>
                <a:lnTo>
                  <a:pt x="2040" y="65"/>
                </a:lnTo>
                <a:lnTo>
                  <a:pt x="2072" y="163"/>
                </a:lnTo>
                <a:lnTo>
                  <a:pt x="2134" y="260"/>
                </a:lnTo>
                <a:lnTo>
                  <a:pt x="2197" y="423"/>
                </a:lnTo>
                <a:lnTo>
                  <a:pt x="2229" y="455"/>
                </a:lnTo>
                <a:lnTo>
                  <a:pt x="2229" y="488"/>
                </a:lnTo>
                <a:lnTo>
                  <a:pt x="2229" y="521"/>
                </a:lnTo>
                <a:lnTo>
                  <a:pt x="2229" y="552"/>
                </a:lnTo>
              </a:path>
            </a:pathLst>
          </a:custGeom>
          <a:pattFill prst="dkUpDiag">
            <a:fgClr>
              <a:srgbClr val="FF000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Forme libre 4"/>
          <p:cNvSpPr/>
          <p:nvPr/>
        </p:nvSpPr>
        <p:spPr bwMode="auto">
          <a:xfrm>
            <a:off x="3609404" y="1949451"/>
            <a:ext cx="1358900" cy="1130300"/>
          </a:xfrm>
          <a:custGeom>
            <a:avLst/>
            <a:gdLst>
              <a:gd name="connsiteX0" fmla="*/ 0 w 1358900"/>
              <a:gd name="connsiteY0" fmla="*/ 787400 h 1130300"/>
              <a:gd name="connsiteX1" fmla="*/ 203200 w 1358900"/>
              <a:gd name="connsiteY1" fmla="*/ 889000 h 1130300"/>
              <a:gd name="connsiteX2" fmla="*/ 190500 w 1358900"/>
              <a:gd name="connsiteY2" fmla="*/ 1130300 h 1130300"/>
              <a:gd name="connsiteX3" fmla="*/ 342900 w 1358900"/>
              <a:gd name="connsiteY3" fmla="*/ 990600 h 1130300"/>
              <a:gd name="connsiteX4" fmla="*/ 482600 w 1358900"/>
              <a:gd name="connsiteY4" fmla="*/ 1092200 h 1130300"/>
              <a:gd name="connsiteX5" fmla="*/ 711200 w 1358900"/>
              <a:gd name="connsiteY5" fmla="*/ 1079500 h 1130300"/>
              <a:gd name="connsiteX6" fmla="*/ 787400 w 1358900"/>
              <a:gd name="connsiteY6" fmla="*/ 952500 h 1130300"/>
              <a:gd name="connsiteX7" fmla="*/ 901700 w 1358900"/>
              <a:gd name="connsiteY7" fmla="*/ 990600 h 1130300"/>
              <a:gd name="connsiteX8" fmla="*/ 914400 w 1358900"/>
              <a:gd name="connsiteY8" fmla="*/ 812800 h 1130300"/>
              <a:gd name="connsiteX9" fmla="*/ 1092200 w 1358900"/>
              <a:gd name="connsiteY9" fmla="*/ 787400 h 1130300"/>
              <a:gd name="connsiteX10" fmla="*/ 1143000 w 1358900"/>
              <a:gd name="connsiteY10" fmla="*/ 901700 h 1130300"/>
              <a:gd name="connsiteX11" fmla="*/ 1295400 w 1358900"/>
              <a:gd name="connsiteY11" fmla="*/ 762000 h 1130300"/>
              <a:gd name="connsiteX12" fmla="*/ 1270000 w 1358900"/>
              <a:gd name="connsiteY12" fmla="*/ 533400 h 1130300"/>
              <a:gd name="connsiteX13" fmla="*/ 1358900 w 1358900"/>
              <a:gd name="connsiteY13" fmla="*/ 393700 h 1130300"/>
              <a:gd name="connsiteX14" fmla="*/ 1193800 w 1358900"/>
              <a:gd name="connsiteY14" fmla="*/ 304800 h 1130300"/>
              <a:gd name="connsiteX15" fmla="*/ 1219200 w 1358900"/>
              <a:gd name="connsiteY15" fmla="*/ 152400 h 1130300"/>
              <a:gd name="connsiteX16" fmla="*/ 1079500 w 1358900"/>
              <a:gd name="connsiteY16" fmla="*/ 0 h 1130300"/>
              <a:gd name="connsiteX17" fmla="*/ 939800 w 1358900"/>
              <a:gd name="connsiteY17" fmla="*/ 63500 h 1130300"/>
              <a:gd name="connsiteX18" fmla="*/ 228600 w 1358900"/>
              <a:gd name="connsiteY18" fmla="*/ 50800 h 1130300"/>
              <a:gd name="connsiteX19" fmla="*/ 203200 w 1358900"/>
              <a:gd name="connsiteY19" fmla="*/ 266700 h 1130300"/>
              <a:gd name="connsiteX20" fmla="*/ 88900 w 1358900"/>
              <a:gd name="connsiteY20" fmla="*/ 304800 h 1130300"/>
              <a:gd name="connsiteX21" fmla="*/ 127000 w 1358900"/>
              <a:gd name="connsiteY21" fmla="*/ 584200 h 1130300"/>
              <a:gd name="connsiteX22" fmla="*/ 0 w 1358900"/>
              <a:gd name="connsiteY22" fmla="*/ 787400 h 113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58900" h="1130300">
                <a:moveTo>
                  <a:pt x="0" y="787400"/>
                </a:moveTo>
                <a:lnTo>
                  <a:pt x="203200" y="889000"/>
                </a:lnTo>
                <a:lnTo>
                  <a:pt x="190500" y="1130300"/>
                </a:lnTo>
                <a:lnTo>
                  <a:pt x="342900" y="990600"/>
                </a:lnTo>
                <a:lnTo>
                  <a:pt x="482600" y="1092200"/>
                </a:lnTo>
                <a:lnTo>
                  <a:pt x="711200" y="1079500"/>
                </a:lnTo>
                <a:lnTo>
                  <a:pt x="787400" y="952500"/>
                </a:lnTo>
                <a:lnTo>
                  <a:pt x="901700" y="990600"/>
                </a:lnTo>
                <a:lnTo>
                  <a:pt x="914400" y="812800"/>
                </a:lnTo>
                <a:lnTo>
                  <a:pt x="1092200" y="787400"/>
                </a:lnTo>
                <a:lnTo>
                  <a:pt x="1143000" y="901700"/>
                </a:lnTo>
                <a:lnTo>
                  <a:pt x="1295400" y="762000"/>
                </a:lnTo>
                <a:lnTo>
                  <a:pt x="1270000" y="533400"/>
                </a:lnTo>
                <a:lnTo>
                  <a:pt x="1358900" y="393700"/>
                </a:lnTo>
                <a:lnTo>
                  <a:pt x="1193800" y="304800"/>
                </a:lnTo>
                <a:lnTo>
                  <a:pt x="1219200" y="152400"/>
                </a:lnTo>
                <a:lnTo>
                  <a:pt x="1079500" y="0"/>
                </a:lnTo>
                <a:lnTo>
                  <a:pt x="939800" y="63500"/>
                </a:lnTo>
                <a:lnTo>
                  <a:pt x="228600" y="50800"/>
                </a:lnTo>
                <a:lnTo>
                  <a:pt x="203200" y="266700"/>
                </a:lnTo>
                <a:lnTo>
                  <a:pt x="88900" y="304800"/>
                </a:lnTo>
                <a:lnTo>
                  <a:pt x="127000" y="584200"/>
                </a:lnTo>
                <a:lnTo>
                  <a:pt x="0" y="787400"/>
                </a:lnTo>
                <a:close/>
              </a:path>
            </a:pathLst>
          </a:custGeom>
          <a:pattFill prst="wdUpDiag">
            <a:fgClr>
              <a:srgbClr val="92D050"/>
            </a:fgClr>
            <a:bgClr>
              <a:schemeClr val="tx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03" name="Freeform 88"/>
          <p:cNvSpPr>
            <a:spLocks noChangeArrowheads="1"/>
          </p:cNvSpPr>
          <p:nvPr/>
        </p:nvSpPr>
        <p:spPr bwMode="auto">
          <a:xfrm>
            <a:off x="2726531" y="3548164"/>
            <a:ext cx="1660525" cy="1706563"/>
          </a:xfrm>
          <a:custGeom>
            <a:avLst/>
            <a:gdLst>
              <a:gd name="T0" fmla="*/ 4458 w 4616"/>
              <a:gd name="T1" fmla="*/ 942 h 4743"/>
              <a:gd name="T2" fmla="*/ 4333 w 4616"/>
              <a:gd name="T3" fmla="*/ 1137 h 4743"/>
              <a:gd name="T4" fmla="*/ 4238 w 4616"/>
              <a:gd name="T5" fmla="*/ 1396 h 4743"/>
              <a:gd name="T6" fmla="*/ 4207 w 4616"/>
              <a:gd name="T7" fmla="*/ 1656 h 4743"/>
              <a:gd name="T8" fmla="*/ 4050 w 4616"/>
              <a:gd name="T9" fmla="*/ 1885 h 4743"/>
              <a:gd name="T10" fmla="*/ 4113 w 4616"/>
              <a:gd name="T11" fmla="*/ 2208 h 4743"/>
              <a:gd name="T12" fmla="*/ 4082 w 4616"/>
              <a:gd name="T13" fmla="*/ 2404 h 4743"/>
              <a:gd name="T14" fmla="*/ 4082 w 4616"/>
              <a:gd name="T15" fmla="*/ 2567 h 4743"/>
              <a:gd name="T16" fmla="*/ 4113 w 4616"/>
              <a:gd name="T17" fmla="*/ 2794 h 4743"/>
              <a:gd name="T18" fmla="*/ 4207 w 4616"/>
              <a:gd name="T19" fmla="*/ 3119 h 4743"/>
              <a:gd name="T20" fmla="*/ 4396 w 4616"/>
              <a:gd name="T21" fmla="*/ 3411 h 4743"/>
              <a:gd name="T22" fmla="*/ 4050 w 4616"/>
              <a:gd name="T23" fmla="*/ 3443 h 4743"/>
              <a:gd name="T24" fmla="*/ 3924 w 4616"/>
              <a:gd name="T25" fmla="*/ 3671 h 4743"/>
              <a:gd name="T26" fmla="*/ 3987 w 4616"/>
              <a:gd name="T27" fmla="*/ 3898 h 4743"/>
              <a:gd name="T28" fmla="*/ 3893 w 4616"/>
              <a:gd name="T29" fmla="*/ 4159 h 4743"/>
              <a:gd name="T30" fmla="*/ 4018 w 4616"/>
              <a:gd name="T31" fmla="*/ 4418 h 4743"/>
              <a:gd name="T32" fmla="*/ 4207 w 4616"/>
              <a:gd name="T33" fmla="*/ 4450 h 4743"/>
              <a:gd name="T34" fmla="*/ 4144 w 4616"/>
              <a:gd name="T35" fmla="*/ 4678 h 4743"/>
              <a:gd name="T36" fmla="*/ 3924 w 4616"/>
              <a:gd name="T37" fmla="*/ 4548 h 4743"/>
              <a:gd name="T38" fmla="*/ 3641 w 4616"/>
              <a:gd name="T39" fmla="*/ 4386 h 4743"/>
              <a:gd name="T40" fmla="*/ 3297 w 4616"/>
              <a:gd name="T41" fmla="*/ 4320 h 4743"/>
              <a:gd name="T42" fmla="*/ 3014 w 4616"/>
              <a:gd name="T43" fmla="*/ 4159 h 4743"/>
              <a:gd name="T44" fmla="*/ 2857 w 4616"/>
              <a:gd name="T45" fmla="*/ 4060 h 4743"/>
              <a:gd name="T46" fmla="*/ 2606 w 4616"/>
              <a:gd name="T47" fmla="*/ 4126 h 4743"/>
              <a:gd name="T48" fmla="*/ 2417 w 4616"/>
              <a:gd name="T49" fmla="*/ 4126 h 4743"/>
              <a:gd name="T50" fmla="*/ 2387 w 4616"/>
              <a:gd name="T51" fmla="*/ 3801 h 4743"/>
              <a:gd name="T52" fmla="*/ 2354 w 4616"/>
              <a:gd name="T53" fmla="*/ 3573 h 4743"/>
              <a:gd name="T54" fmla="*/ 2323 w 4616"/>
              <a:gd name="T55" fmla="*/ 3215 h 4743"/>
              <a:gd name="T56" fmla="*/ 1884 w 4616"/>
              <a:gd name="T57" fmla="*/ 3152 h 4743"/>
              <a:gd name="T58" fmla="*/ 1632 w 4616"/>
              <a:gd name="T59" fmla="*/ 3379 h 4743"/>
              <a:gd name="T60" fmla="*/ 1382 w 4616"/>
              <a:gd name="T61" fmla="*/ 3379 h 4743"/>
              <a:gd name="T62" fmla="*/ 1193 w 4616"/>
              <a:gd name="T63" fmla="*/ 3215 h 4743"/>
              <a:gd name="T64" fmla="*/ 282 w 4616"/>
              <a:gd name="T65" fmla="*/ 2827 h 4743"/>
              <a:gd name="T66" fmla="*/ 62 w 4616"/>
              <a:gd name="T67" fmla="*/ 2892 h 4743"/>
              <a:gd name="T68" fmla="*/ 94 w 4616"/>
              <a:gd name="T69" fmla="*/ 2632 h 4743"/>
              <a:gd name="T70" fmla="*/ 409 w 4616"/>
              <a:gd name="T71" fmla="*/ 2468 h 4743"/>
              <a:gd name="T72" fmla="*/ 596 w 4616"/>
              <a:gd name="T73" fmla="*/ 2567 h 4743"/>
              <a:gd name="T74" fmla="*/ 879 w 4616"/>
              <a:gd name="T75" fmla="*/ 2372 h 4743"/>
              <a:gd name="T76" fmla="*/ 941 w 4616"/>
              <a:gd name="T77" fmla="*/ 1948 h 4743"/>
              <a:gd name="T78" fmla="*/ 1130 w 4616"/>
              <a:gd name="T79" fmla="*/ 1688 h 4743"/>
              <a:gd name="T80" fmla="*/ 1350 w 4616"/>
              <a:gd name="T81" fmla="*/ 1429 h 4743"/>
              <a:gd name="T82" fmla="*/ 1382 w 4616"/>
              <a:gd name="T83" fmla="*/ 1105 h 4743"/>
              <a:gd name="T84" fmla="*/ 1444 w 4616"/>
              <a:gd name="T85" fmla="*/ 780 h 4743"/>
              <a:gd name="T86" fmla="*/ 1538 w 4616"/>
              <a:gd name="T87" fmla="*/ 488 h 4743"/>
              <a:gd name="T88" fmla="*/ 1663 w 4616"/>
              <a:gd name="T89" fmla="*/ 130 h 4743"/>
              <a:gd name="T90" fmla="*/ 1978 w 4616"/>
              <a:gd name="T91" fmla="*/ 196 h 4743"/>
              <a:gd name="T92" fmla="*/ 2387 w 4616"/>
              <a:gd name="T93" fmla="*/ 292 h 4743"/>
              <a:gd name="T94" fmla="*/ 2636 w 4616"/>
              <a:gd name="T95" fmla="*/ 130 h 4743"/>
              <a:gd name="T96" fmla="*/ 2888 w 4616"/>
              <a:gd name="T97" fmla="*/ 130 h 4743"/>
              <a:gd name="T98" fmla="*/ 3139 w 4616"/>
              <a:gd name="T99" fmla="*/ 98 h 4743"/>
              <a:gd name="T100" fmla="*/ 3265 w 4616"/>
              <a:gd name="T101" fmla="*/ 33 h 4743"/>
              <a:gd name="T102" fmla="*/ 3641 w 4616"/>
              <a:gd name="T103" fmla="*/ 98 h 4743"/>
              <a:gd name="T104" fmla="*/ 4050 w 4616"/>
              <a:gd name="T105" fmla="*/ 228 h 4743"/>
              <a:gd name="T106" fmla="*/ 4238 w 4616"/>
              <a:gd name="T107" fmla="*/ 196 h 4743"/>
              <a:gd name="T108" fmla="*/ 4458 w 4616"/>
              <a:gd name="T109" fmla="*/ 422 h 4743"/>
              <a:gd name="T110" fmla="*/ 4521 w 4616"/>
              <a:gd name="T111" fmla="*/ 715 h 4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616" h="4743">
                <a:moveTo>
                  <a:pt x="4615" y="780"/>
                </a:moveTo>
                <a:lnTo>
                  <a:pt x="4615" y="812"/>
                </a:lnTo>
                <a:lnTo>
                  <a:pt x="4584" y="845"/>
                </a:lnTo>
                <a:lnTo>
                  <a:pt x="4553" y="878"/>
                </a:lnTo>
                <a:lnTo>
                  <a:pt x="4521" y="909"/>
                </a:lnTo>
                <a:lnTo>
                  <a:pt x="4458" y="942"/>
                </a:lnTo>
                <a:lnTo>
                  <a:pt x="4458" y="975"/>
                </a:lnTo>
                <a:lnTo>
                  <a:pt x="4427" y="1040"/>
                </a:lnTo>
                <a:lnTo>
                  <a:pt x="4396" y="1040"/>
                </a:lnTo>
                <a:lnTo>
                  <a:pt x="4396" y="1072"/>
                </a:lnTo>
                <a:lnTo>
                  <a:pt x="4363" y="1105"/>
                </a:lnTo>
                <a:lnTo>
                  <a:pt x="4333" y="1137"/>
                </a:lnTo>
                <a:lnTo>
                  <a:pt x="4302" y="1169"/>
                </a:lnTo>
                <a:lnTo>
                  <a:pt x="4302" y="1235"/>
                </a:lnTo>
                <a:lnTo>
                  <a:pt x="4269" y="1300"/>
                </a:lnTo>
                <a:lnTo>
                  <a:pt x="4269" y="1332"/>
                </a:lnTo>
                <a:lnTo>
                  <a:pt x="4238" y="1365"/>
                </a:lnTo>
                <a:lnTo>
                  <a:pt x="4238" y="1396"/>
                </a:lnTo>
                <a:lnTo>
                  <a:pt x="4207" y="1429"/>
                </a:lnTo>
                <a:lnTo>
                  <a:pt x="4175" y="1462"/>
                </a:lnTo>
                <a:lnTo>
                  <a:pt x="4144" y="1495"/>
                </a:lnTo>
                <a:lnTo>
                  <a:pt x="4175" y="1495"/>
                </a:lnTo>
                <a:lnTo>
                  <a:pt x="4207" y="1495"/>
                </a:lnTo>
                <a:lnTo>
                  <a:pt x="4207" y="1656"/>
                </a:lnTo>
                <a:lnTo>
                  <a:pt x="4175" y="1722"/>
                </a:lnTo>
                <a:lnTo>
                  <a:pt x="4113" y="1787"/>
                </a:lnTo>
                <a:lnTo>
                  <a:pt x="4082" y="1755"/>
                </a:lnTo>
                <a:lnTo>
                  <a:pt x="4082" y="1787"/>
                </a:lnTo>
                <a:lnTo>
                  <a:pt x="4050" y="1819"/>
                </a:lnTo>
                <a:lnTo>
                  <a:pt x="4050" y="1885"/>
                </a:lnTo>
                <a:lnTo>
                  <a:pt x="4050" y="1948"/>
                </a:lnTo>
                <a:lnTo>
                  <a:pt x="4082" y="2047"/>
                </a:lnTo>
                <a:lnTo>
                  <a:pt x="4082" y="2079"/>
                </a:lnTo>
                <a:lnTo>
                  <a:pt x="4113" y="2112"/>
                </a:lnTo>
                <a:lnTo>
                  <a:pt x="4113" y="2145"/>
                </a:lnTo>
                <a:lnTo>
                  <a:pt x="4113" y="2208"/>
                </a:lnTo>
                <a:lnTo>
                  <a:pt x="4113" y="2241"/>
                </a:lnTo>
                <a:lnTo>
                  <a:pt x="4082" y="2307"/>
                </a:lnTo>
                <a:lnTo>
                  <a:pt x="4082" y="2339"/>
                </a:lnTo>
                <a:lnTo>
                  <a:pt x="4082" y="2404"/>
                </a:lnTo>
                <a:lnTo>
                  <a:pt x="4082" y="2436"/>
                </a:lnTo>
                <a:lnTo>
                  <a:pt x="4082" y="2404"/>
                </a:lnTo>
                <a:lnTo>
                  <a:pt x="4113" y="2372"/>
                </a:lnTo>
                <a:lnTo>
                  <a:pt x="4113" y="2404"/>
                </a:lnTo>
                <a:lnTo>
                  <a:pt x="4113" y="2468"/>
                </a:lnTo>
                <a:lnTo>
                  <a:pt x="4082" y="2501"/>
                </a:lnTo>
                <a:lnTo>
                  <a:pt x="4082" y="2534"/>
                </a:lnTo>
                <a:lnTo>
                  <a:pt x="4082" y="2567"/>
                </a:lnTo>
                <a:lnTo>
                  <a:pt x="4082" y="2599"/>
                </a:lnTo>
                <a:lnTo>
                  <a:pt x="4082" y="2632"/>
                </a:lnTo>
                <a:lnTo>
                  <a:pt x="4082" y="2663"/>
                </a:lnTo>
                <a:lnTo>
                  <a:pt x="4113" y="2696"/>
                </a:lnTo>
                <a:lnTo>
                  <a:pt x="4144" y="2728"/>
                </a:lnTo>
                <a:lnTo>
                  <a:pt x="4113" y="2794"/>
                </a:lnTo>
                <a:lnTo>
                  <a:pt x="4113" y="2827"/>
                </a:lnTo>
                <a:lnTo>
                  <a:pt x="4113" y="2859"/>
                </a:lnTo>
                <a:lnTo>
                  <a:pt x="4113" y="2923"/>
                </a:lnTo>
                <a:lnTo>
                  <a:pt x="4144" y="2988"/>
                </a:lnTo>
                <a:lnTo>
                  <a:pt x="4207" y="3086"/>
                </a:lnTo>
                <a:lnTo>
                  <a:pt x="4207" y="3119"/>
                </a:lnTo>
                <a:lnTo>
                  <a:pt x="4269" y="3152"/>
                </a:lnTo>
                <a:lnTo>
                  <a:pt x="4333" y="3183"/>
                </a:lnTo>
                <a:lnTo>
                  <a:pt x="4363" y="3248"/>
                </a:lnTo>
                <a:lnTo>
                  <a:pt x="4396" y="3313"/>
                </a:lnTo>
                <a:lnTo>
                  <a:pt x="4427" y="3379"/>
                </a:lnTo>
                <a:lnTo>
                  <a:pt x="4396" y="3411"/>
                </a:lnTo>
                <a:lnTo>
                  <a:pt x="4396" y="3443"/>
                </a:lnTo>
                <a:lnTo>
                  <a:pt x="4333" y="3443"/>
                </a:lnTo>
                <a:lnTo>
                  <a:pt x="4238" y="3443"/>
                </a:lnTo>
                <a:lnTo>
                  <a:pt x="4175" y="3443"/>
                </a:lnTo>
                <a:lnTo>
                  <a:pt x="4082" y="3443"/>
                </a:lnTo>
                <a:lnTo>
                  <a:pt x="4050" y="3443"/>
                </a:lnTo>
                <a:lnTo>
                  <a:pt x="4050" y="3507"/>
                </a:lnTo>
                <a:lnTo>
                  <a:pt x="4018" y="3507"/>
                </a:lnTo>
                <a:lnTo>
                  <a:pt x="4018" y="3541"/>
                </a:lnTo>
                <a:lnTo>
                  <a:pt x="3955" y="3573"/>
                </a:lnTo>
                <a:lnTo>
                  <a:pt x="3924" y="3638"/>
                </a:lnTo>
                <a:lnTo>
                  <a:pt x="3924" y="3671"/>
                </a:lnTo>
                <a:lnTo>
                  <a:pt x="3893" y="3703"/>
                </a:lnTo>
                <a:lnTo>
                  <a:pt x="3924" y="3703"/>
                </a:lnTo>
                <a:lnTo>
                  <a:pt x="3924" y="3735"/>
                </a:lnTo>
                <a:lnTo>
                  <a:pt x="3924" y="3801"/>
                </a:lnTo>
                <a:lnTo>
                  <a:pt x="3955" y="3833"/>
                </a:lnTo>
                <a:lnTo>
                  <a:pt x="3987" y="3898"/>
                </a:lnTo>
                <a:lnTo>
                  <a:pt x="3987" y="3930"/>
                </a:lnTo>
                <a:lnTo>
                  <a:pt x="3955" y="3995"/>
                </a:lnTo>
                <a:lnTo>
                  <a:pt x="3955" y="4060"/>
                </a:lnTo>
                <a:lnTo>
                  <a:pt x="3924" y="4126"/>
                </a:lnTo>
                <a:lnTo>
                  <a:pt x="3893" y="4126"/>
                </a:lnTo>
                <a:lnTo>
                  <a:pt x="3893" y="4159"/>
                </a:lnTo>
                <a:lnTo>
                  <a:pt x="3862" y="4223"/>
                </a:lnTo>
                <a:lnTo>
                  <a:pt x="3862" y="4255"/>
                </a:lnTo>
                <a:lnTo>
                  <a:pt x="3862" y="4288"/>
                </a:lnTo>
                <a:lnTo>
                  <a:pt x="3893" y="4320"/>
                </a:lnTo>
                <a:lnTo>
                  <a:pt x="3955" y="4386"/>
                </a:lnTo>
                <a:lnTo>
                  <a:pt x="4018" y="4418"/>
                </a:lnTo>
                <a:lnTo>
                  <a:pt x="4050" y="4450"/>
                </a:lnTo>
                <a:lnTo>
                  <a:pt x="4082" y="4482"/>
                </a:lnTo>
                <a:lnTo>
                  <a:pt x="4144" y="4482"/>
                </a:lnTo>
                <a:lnTo>
                  <a:pt x="4175" y="4482"/>
                </a:lnTo>
                <a:lnTo>
                  <a:pt x="4175" y="4418"/>
                </a:lnTo>
                <a:lnTo>
                  <a:pt x="4207" y="4450"/>
                </a:lnTo>
                <a:lnTo>
                  <a:pt x="4207" y="4482"/>
                </a:lnTo>
                <a:lnTo>
                  <a:pt x="4207" y="4612"/>
                </a:lnTo>
                <a:lnTo>
                  <a:pt x="4207" y="4678"/>
                </a:lnTo>
                <a:lnTo>
                  <a:pt x="4207" y="4710"/>
                </a:lnTo>
                <a:lnTo>
                  <a:pt x="4175" y="4678"/>
                </a:lnTo>
                <a:lnTo>
                  <a:pt x="4144" y="4678"/>
                </a:lnTo>
                <a:lnTo>
                  <a:pt x="4082" y="4710"/>
                </a:lnTo>
                <a:lnTo>
                  <a:pt x="4050" y="4742"/>
                </a:lnTo>
                <a:lnTo>
                  <a:pt x="4018" y="4710"/>
                </a:lnTo>
                <a:lnTo>
                  <a:pt x="3987" y="4678"/>
                </a:lnTo>
                <a:lnTo>
                  <a:pt x="3924" y="4612"/>
                </a:lnTo>
                <a:lnTo>
                  <a:pt x="3924" y="4548"/>
                </a:lnTo>
                <a:lnTo>
                  <a:pt x="3893" y="4515"/>
                </a:lnTo>
                <a:lnTo>
                  <a:pt x="3831" y="4482"/>
                </a:lnTo>
                <a:lnTo>
                  <a:pt x="3767" y="4450"/>
                </a:lnTo>
                <a:lnTo>
                  <a:pt x="3736" y="4450"/>
                </a:lnTo>
                <a:lnTo>
                  <a:pt x="3672" y="4450"/>
                </a:lnTo>
                <a:lnTo>
                  <a:pt x="3641" y="4386"/>
                </a:lnTo>
                <a:lnTo>
                  <a:pt x="3611" y="4353"/>
                </a:lnTo>
                <a:lnTo>
                  <a:pt x="3579" y="4223"/>
                </a:lnTo>
                <a:lnTo>
                  <a:pt x="3548" y="4255"/>
                </a:lnTo>
                <a:lnTo>
                  <a:pt x="3517" y="4320"/>
                </a:lnTo>
                <a:lnTo>
                  <a:pt x="3422" y="4320"/>
                </a:lnTo>
                <a:lnTo>
                  <a:pt x="3297" y="4320"/>
                </a:lnTo>
                <a:lnTo>
                  <a:pt x="3233" y="4320"/>
                </a:lnTo>
                <a:lnTo>
                  <a:pt x="3170" y="4288"/>
                </a:lnTo>
                <a:lnTo>
                  <a:pt x="3139" y="4190"/>
                </a:lnTo>
                <a:lnTo>
                  <a:pt x="3139" y="4159"/>
                </a:lnTo>
                <a:lnTo>
                  <a:pt x="3046" y="4159"/>
                </a:lnTo>
                <a:lnTo>
                  <a:pt x="3014" y="4159"/>
                </a:lnTo>
                <a:lnTo>
                  <a:pt x="2982" y="4190"/>
                </a:lnTo>
                <a:lnTo>
                  <a:pt x="2950" y="4223"/>
                </a:lnTo>
                <a:lnTo>
                  <a:pt x="2919" y="4190"/>
                </a:lnTo>
                <a:lnTo>
                  <a:pt x="2919" y="4093"/>
                </a:lnTo>
                <a:lnTo>
                  <a:pt x="2888" y="4060"/>
                </a:lnTo>
                <a:lnTo>
                  <a:pt x="2857" y="4060"/>
                </a:lnTo>
                <a:lnTo>
                  <a:pt x="2826" y="4060"/>
                </a:lnTo>
                <a:lnTo>
                  <a:pt x="2826" y="4093"/>
                </a:lnTo>
                <a:lnTo>
                  <a:pt x="2763" y="4093"/>
                </a:lnTo>
                <a:lnTo>
                  <a:pt x="2732" y="4126"/>
                </a:lnTo>
                <a:lnTo>
                  <a:pt x="2668" y="4126"/>
                </a:lnTo>
                <a:lnTo>
                  <a:pt x="2606" y="4126"/>
                </a:lnTo>
                <a:lnTo>
                  <a:pt x="2543" y="4126"/>
                </a:lnTo>
                <a:lnTo>
                  <a:pt x="2512" y="4126"/>
                </a:lnTo>
                <a:lnTo>
                  <a:pt x="2481" y="4159"/>
                </a:lnTo>
                <a:lnTo>
                  <a:pt x="2448" y="4159"/>
                </a:lnTo>
                <a:lnTo>
                  <a:pt x="2417" y="4159"/>
                </a:lnTo>
                <a:lnTo>
                  <a:pt x="2417" y="4126"/>
                </a:lnTo>
                <a:lnTo>
                  <a:pt x="2417" y="4093"/>
                </a:lnTo>
                <a:lnTo>
                  <a:pt x="2448" y="4060"/>
                </a:lnTo>
                <a:lnTo>
                  <a:pt x="2448" y="3963"/>
                </a:lnTo>
                <a:lnTo>
                  <a:pt x="2448" y="3898"/>
                </a:lnTo>
                <a:lnTo>
                  <a:pt x="2417" y="3833"/>
                </a:lnTo>
                <a:lnTo>
                  <a:pt x="2387" y="3801"/>
                </a:lnTo>
                <a:lnTo>
                  <a:pt x="2387" y="3767"/>
                </a:lnTo>
                <a:lnTo>
                  <a:pt x="2354" y="3703"/>
                </a:lnTo>
                <a:lnTo>
                  <a:pt x="2323" y="3703"/>
                </a:lnTo>
                <a:lnTo>
                  <a:pt x="2323" y="3671"/>
                </a:lnTo>
                <a:lnTo>
                  <a:pt x="2323" y="3573"/>
                </a:lnTo>
                <a:lnTo>
                  <a:pt x="2354" y="3573"/>
                </a:lnTo>
                <a:lnTo>
                  <a:pt x="2354" y="3541"/>
                </a:lnTo>
                <a:lnTo>
                  <a:pt x="2354" y="3475"/>
                </a:lnTo>
                <a:lnTo>
                  <a:pt x="2323" y="3443"/>
                </a:lnTo>
                <a:lnTo>
                  <a:pt x="2323" y="3313"/>
                </a:lnTo>
                <a:lnTo>
                  <a:pt x="2323" y="3281"/>
                </a:lnTo>
                <a:lnTo>
                  <a:pt x="2323" y="3215"/>
                </a:lnTo>
                <a:lnTo>
                  <a:pt x="2041" y="3215"/>
                </a:lnTo>
                <a:lnTo>
                  <a:pt x="2009" y="3152"/>
                </a:lnTo>
                <a:lnTo>
                  <a:pt x="2009" y="3119"/>
                </a:lnTo>
                <a:lnTo>
                  <a:pt x="1978" y="3119"/>
                </a:lnTo>
                <a:lnTo>
                  <a:pt x="1945" y="3119"/>
                </a:lnTo>
                <a:lnTo>
                  <a:pt x="1884" y="3152"/>
                </a:lnTo>
                <a:lnTo>
                  <a:pt x="1821" y="3152"/>
                </a:lnTo>
                <a:lnTo>
                  <a:pt x="1758" y="3119"/>
                </a:lnTo>
                <a:lnTo>
                  <a:pt x="1758" y="3346"/>
                </a:lnTo>
                <a:lnTo>
                  <a:pt x="1727" y="3379"/>
                </a:lnTo>
                <a:lnTo>
                  <a:pt x="1696" y="3379"/>
                </a:lnTo>
                <a:lnTo>
                  <a:pt x="1632" y="3379"/>
                </a:lnTo>
                <a:lnTo>
                  <a:pt x="1601" y="3346"/>
                </a:lnTo>
                <a:lnTo>
                  <a:pt x="1569" y="3346"/>
                </a:lnTo>
                <a:lnTo>
                  <a:pt x="1507" y="3346"/>
                </a:lnTo>
                <a:lnTo>
                  <a:pt x="1476" y="3379"/>
                </a:lnTo>
                <a:lnTo>
                  <a:pt x="1444" y="3379"/>
                </a:lnTo>
                <a:lnTo>
                  <a:pt x="1382" y="3379"/>
                </a:lnTo>
                <a:lnTo>
                  <a:pt x="1350" y="3379"/>
                </a:lnTo>
                <a:lnTo>
                  <a:pt x="1287" y="3379"/>
                </a:lnTo>
                <a:lnTo>
                  <a:pt x="1287" y="3346"/>
                </a:lnTo>
                <a:lnTo>
                  <a:pt x="1224" y="3281"/>
                </a:lnTo>
                <a:lnTo>
                  <a:pt x="1224" y="3248"/>
                </a:lnTo>
                <a:lnTo>
                  <a:pt x="1193" y="3215"/>
                </a:lnTo>
                <a:lnTo>
                  <a:pt x="1130" y="3119"/>
                </a:lnTo>
                <a:lnTo>
                  <a:pt x="1099" y="3021"/>
                </a:lnTo>
                <a:lnTo>
                  <a:pt x="1067" y="2923"/>
                </a:lnTo>
                <a:lnTo>
                  <a:pt x="1067" y="2859"/>
                </a:lnTo>
                <a:lnTo>
                  <a:pt x="1067" y="2827"/>
                </a:lnTo>
                <a:lnTo>
                  <a:pt x="282" y="2827"/>
                </a:lnTo>
                <a:lnTo>
                  <a:pt x="250" y="2859"/>
                </a:lnTo>
                <a:lnTo>
                  <a:pt x="219" y="2892"/>
                </a:lnTo>
                <a:lnTo>
                  <a:pt x="188" y="2892"/>
                </a:lnTo>
                <a:lnTo>
                  <a:pt x="157" y="2892"/>
                </a:lnTo>
                <a:lnTo>
                  <a:pt x="94" y="2892"/>
                </a:lnTo>
                <a:lnTo>
                  <a:pt x="62" y="2892"/>
                </a:lnTo>
                <a:lnTo>
                  <a:pt x="31" y="2859"/>
                </a:lnTo>
                <a:lnTo>
                  <a:pt x="0" y="2794"/>
                </a:lnTo>
                <a:lnTo>
                  <a:pt x="31" y="2761"/>
                </a:lnTo>
                <a:lnTo>
                  <a:pt x="62" y="2761"/>
                </a:lnTo>
                <a:lnTo>
                  <a:pt x="62" y="2696"/>
                </a:lnTo>
                <a:lnTo>
                  <a:pt x="94" y="2632"/>
                </a:lnTo>
                <a:lnTo>
                  <a:pt x="94" y="2599"/>
                </a:lnTo>
                <a:lnTo>
                  <a:pt x="157" y="2567"/>
                </a:lnTo>
                <a:lnTo>
                  <a:pt x="188" y="2501"/>
                </a:lnTo>
                <a:lnTo>
                  <a:pt x="282" y="2501"/>
                </a:lnTo>
                <a:lnTo>
                  <a:pt x="345" y="2501"/>
                </a:lnTo>
                <a:lnTo>
                  <a:pt x="409" y="2468"/>
                </a:lnTo>
                <a:lnTo>
                  <a:pt x="439" y="2436"/>
                </a:lnTo>
                <a:lnTo>
                  <a:pt x="471" y="2436"/>
                </a:lnTo>
                <a:lnTo>
                  <a:pt x="502" y="2468"/>
                </a:lnTo>
                <a:lnTo>
                  <a:pt x="533" y="2501"/>
                </a:lnTo>
                <a:lnTo>
                  <a:pt x="564" y="2534"/>
                </a:lnTo>
                <a:lnTo>
                  <a:pt x="596" y="2567"/>
                </a:lnTo>
                <a:lnTo>
                  <a:pt x="627" y="2567"/>
                </a:lnTo>
                <a:lnTo>
                  <a:pt x="659" y="2567"/>
                </a:lnTo>
                <a:lnTo>
                  <a:pt x="691" y="2501"/>
                </a:lnTo>
                <a:lnTo>
                  <a:pt x="722" y="2468"/>
                </a:lnTo>
                <a:lnTo>
                  <a:pt x="816" y="2372"/>
                </a:lnTo>
                <a:lnTo>
                  <a:pt x="879" y="2372"/>
                </a:lnTo>
                <a:lnTo>
                  <a:pt x="910" y="2339"/>
                </a:lnTo>
                <a:lnTo>
                  <a:pt x="910" y="2307"/>
                </a:lnTo>
                <a:lnTo>
                  <a:pt x="910" y="2275"/>
                </a:lnTo>
                <a:lnTo>
                  <a:pt x="910" y="2176"/>
                </a:lnTo>
                <a:lnTo>
                  <a:pt x="941" y="2015"/>
                </a:lnTo>
                <a:lnTo>
                  <a:pt x="941" y="1948"/>
                </a:lnTo>
                <a:lnTo>
                  <a:pt x="973" y="1885"/>
                </a:lnTo>
                <a:lnTo>
                  <a:pt x="1004" y="1852"/>
                </a:lnTo>
                <a:lnTo>
                  <a:pt x="1004" y="1819"/>
                </a:lnTo>
                <a:lnTo>
                  <a:pt x="1067" y="1787"/>
                </a:lnTo>
                <a:lnTo>
                  <a:pt x="1067" y="1722"/>
                </a:lnTo>
                <a:lnTo>
                  <a:pt x="1130" y="1688"/>
                </a:lnTo>
                <a:lnTo>
                  <a:pt x="1193" y="1656"/>
                </a:lnTo>
                <a:lnTo>
                  <a:pt x="1255" y="1625"/>
                </a:lnTo>
                <a:lnTo>
                  <a:pt x="1287" y="1592"/>
                </a:lnTo>
                <a:lnTo>
                  <a:pt x="1318" y="1559"/>
                </a:lnTo>
                <a:lnTo>
                  <a:pt x="1382" y="1462"/>
                </a:lnTo>
                <a:lnTo>
                  <a:pt x="1350" y="1429"/>
                </a:lnTo>
                <a:lnTo>
                  <a:pt x="1350" y="1365"/>
                </a:lnTo>
                <a:lnTo>
                  <a:pt x="1382" y="1300"/>
                </a:lnTo>
                <a:lnTo>
                  <a:pt x="1382" y="1235"/>
                </a:lnTo>
                <a:lnTo>
                  <a:pt x="1382" y="1202"/>
                </a:lnTo>
                <a:lnTo>
                  <a:pt x="1382" y="1137"/>
                </a:lnTo>
                <a:lnTo>
                  <a:pt x="1382" y="1105"/>
                </a:lnTo>
                <a:lnTo>
                  <a:pt x="1382" y="1040"/>
                </a:lnTo>
                <a:lnTo>
                  <a:pt x="1412" y="1008"/>
                </a:lnTo>
                <a:lnTo>
                  <a:pt x="1444" y="942"/>
                </a:lnTo>
                <a:lnTo>
                  <a:pt x="1444" y="909"/>
                </a:lnTo>
                <a:lnTo>
                  <a:pt x="1444" y="812"/>
                </a:lnTo>
                <a:lnTo>
                  <a:pt x="1444" y="780"/>
                </a:lnTo>
                <a:lnTo>
                  <a:pt x="1476" y="748"/>
                </a:lnTo>
                <a:lnTo>
                  <a:pt x="1476" y="682"/>
                </a:lnTo>
                <a:lnTo>
                  <a:pt x="1538" y="585"/>
                </a:lnTo>
                <a:lnTo>
                  <a:pt x="1538" y="552"/>
                </a:lnTo>
                <a:lnTo>
                  <a:pt x="1538" y="520"/>
                </a:lnTo>
                <a:lnTo>
                  <a:pt x="1538" y="488"/>
                </a:lnTo>
                <a:lnTo>
                  <a:pt x="1569" y="422"/>
                </a:lnTo>
                <a:lnTo>
                  <a:pt x="1569" y="389"/>
                </a:lnTo>
                <a:lnTo>
                  <a:pt x="1569" y="292"/>
                </a:lnTo>
                <a:lnTo>
                  <a:pt x="1569" y="228"/>
                </a:lnTo>
                <a:lnTo>
                  <a:pt x="1601" y="196"/>
                </a:lnTo>
                <a:lnTo>
                  <a:pt x="1663" y="130"/>
                </a:lnTo>
                <a:lnTo>
                  <a:pt x="1696" y="98"/>
                </a:lnTo>
                <a:lnTo>
                  <a:pt x="1727" y="33"/>
                </a:lnTo>
                <a:lnTo>
                  <a:pt x="1852" y="66"/>
                </a:lnTo>
                <a:lnTo>
                  <a:pt x="1914" y="98"/>
                </a:lnTo>
                <a:lnTo>
                  <a:pt x="1945" y="130"/>
                </a:lnTo>
                <a:lnTo>
                  <a:pt x="1978" y="196"/>
                </a:lnTo>
                <a:lnTo>
                  <a:pt x="2009" y="228"/>
                </a:lnTo>
                <a:lnTo>
                  <a:pt x="2041" y="260"/>
                </a:lnTo>
                <a:lnTo>
                  <a:pt x="2104" y="260"/>
                </a:lnTo>
                <a:lnTo>
                  <a:pt x="2165" y="260"/>
                </a:lnTo>
                <a:lnTo>
                  <a:pt x="2323" y="292"/>
                </a:lnTo>
                <a:lnTo>
                  <a:pt x="2387" y="292"/>
                </a:lnTo>
                <a:lnTo>
                  <a:pt x="2448" y="326"/>
                </a:lnTo>
                <a:lnTo>
                  <a:pt x="2481" y="292"/>
                </a:lnTo>
                <a:lnTo>
                  <a:pt x="2512" y="228"/>
                </a:lnTo>
                <a:lnTo>
                  <a:pt x="2512" y="196"/>
                </a:lnTo>
                <a:lnTo>
                  <a:pt x="2512" y="162"/>
                </a:lnTo>
                <a:lnTo>
                  <a:pt x="2636" y="130"/>
                </a:lnTo>
                <a:lnTo>
                  <a:pt x="2700" y="162"/>
                </a:lnTo>
                <a:lnTo>
                  <a:pt x="2732" y="196"/>
                </a:lnTo>
                <a:lnTo>
                  <a:pt x="2763" y="162"/>
                </a:lnTo>
                <a:lnTo>
                  <a:pt x="2795" y="162"/>
                </a:lnTo>
                <a:lnTo>
                  <a:pt x="2857" y="130"/>
                </a:lnTo>
                <a:lnTo>
                  <a:pt x="2888" y="130"/>
                </a:lnTo>
                <a:lnTo>
                  <a:pt x="2919" y="98"/>
                </a:lnTo>
                <a:lnTo>
                  <a:pt x="2950" y="66"/>
                </a:lnTo>
                <a:lnTo>
                  <a:pt x="2982" y="66"/>
                </a:lnTo>
                <a:lnTo>
                  <a:pt x="3046" y="98"/>
                </a:lnTo>
                <a:lnTo>
                  <a:pt x="3109" y="98"/>
                </a:lnTo>
                <a:lnTo>
                  <a:pt x="3139" y="98"/>
                </a:lnTo>
                <a:lnTo>
                  <a:pt x="3170" y="98"/>
                </a:lnTo>
                <a:lnTo>
                  <a:pt x="3202" y="33"/>
                </a:lnTo>
                <a:lnTo>
                  <a:pt x="3202" y="0"/>
                </a:lnTo>
                <a:lnTo>
                  <a:pt x="3233" y="0"/>
                </a:lnTo>
                <a:lnTo>
                  <a:pt x="3265" y="0"/>
                </a:lnTo>
                <a:lnTo>
                  <a:pt x="3265" y="33"/>
                </a:lnTo>
                <a:lnTo>
                  <a:pt x="3328" y="66"/>
                </a:lnTo>
                <a:lnTo>
                  <a:pt x="3422" y="66"/>
                </a:lnTo>
                <a:lnTo>
                  <a:pt x="3453" y="98"/>
                </a:lnTo>
                <a:lnTo>
                  <a:pt x="3548" y="98"/>
                </a:lnTo>
                <a:lnTo>
                  <a:pt x="3579" y="98"/>
                </a:lnTo>
                <a:lnTo>
                  <a:pt x="3641" y="98"/>
                </a:lnTo>
                <a:lnTo>
                  <a:pt x="3705" y="98"/>
                </a:lnTo>
                <a:lnTo>
                  <a:pt x="3800" y="196"/>
                </a:lnTo>
                <a:lnTo>
                  <a:pt x="3862" y="228"/>
                </a:lnTo>
                <a:lnTo>
                  <a:pt x="3924" y="260"/>
                </a:lnTo>
                <a:lnTo>
                  <a:pt x="3955" y="228"/>
                </a:lnTo>
                <a:lnTo>
                  <a:pt x="4050" y="228"/>
                </a:lnTo>
                <a:lnTo>
                  <a:pt x="4113" y="228"/>
                </a:lnTo>
                <a:lnTo>
                  <a:pt x="4144" y="228"/>
                </a:lnTo>
                <a:lnTo>
                  <a:pt x="4175" y="228"/>
                </a:lnTo>
                <a:lnTo>
                  <a:pt x="4175" y="196"/>
                </a:lnTo>
                <a:lnTo>
                  <a:pt x="4207" y="162"/>
                </a:lnTo>
                <a:lnTo>
                  <a:pt x="4238" y="196"/>
                </a:lnTo>
                <a:lnTo>
                  <a:pt x="4238" y="260"/>
                </a:lnTo>
                <a:lnTo>
                  <a:pt x="4269" y="292"/>
                </a:lnTo>
                <a:lnTo>
                  <a:pt x="4302" y="326"/>
                </a:lnTo>
                <a:lnTo>
                  <a:pt x="4363" y="389"/>
                </a:lnTo>
                <a:lnTo>
                  <a:pt x="4396" y="422"/>
                </a:lnTo>
                <a:lnTo>
                  <a:pt x="4458" y="422"/>
                </a:lnTo>
                <a:lnTo>
                  <a:pt x="4553" y="422"/>
                </a:lnTo>
                <a:lnTo>
                  <a:pt x="4521" y="488"/>
                </a:lnTo>
                <a:lnTo>
                  <a:pt x="4521" y="520"/>
                </a:lnTo>
                <a:lnTo>
                  <a:pt x="4521" y="585"/>
                </a:lnTo>
                <a:lnTo>
                  <a:pt x="4521" y="649"/>
                </a:lnTo>
                <a:lnTo>
                  <a:pt x="4521" y="715"/>
                </a:lnTo>
                <a:lnTo>
                  <a:pt x="4521" y="748"/>
                </a:lnTo>
                <a:lnTo>
                  <a:pt x="4553" y="780"/>
                </a:lnTo>
                <a:lnTo>
                  <a:pt x="4615" y="780"/>
                </a:lnTo>
              </a:path>
            </a:pathLst>
          </a:custGeom>
          <a:pattFill prst="dkUpDiag">
            <a:fgClr>
              <a:srgbClr val="92D05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" name="Freeform 86"/>
          <p:cNvSpPr>
            <a:spLocks noChangeArrowheads="1"/>
          </p:cNvSpPr>
          <p:nvPr/>
        </p:nvSpPr>
        <p:spPr bwMode="auto">
          <a:xfrm>
            <a:off x="2635621" y="3698081"/>
            <a:ext cx="642938" cy="769938"/>
          </a:xfrm>
          <a:custGeom>
            <a:avLst/>
            <a:gdLst>
              <a:gd name="T0" fmla="*/ 816 w 1791"/>
              <a:gd name="T1" fmla="*/ 356 h 2144"/>
              <a:gd name="T2" fmla="*/ 1193 w 1791"/>
              <a:gd name="T3" fmla="*/ 486 h 2144"/>
              <a:gd name="T4" fmla="*/ 1225 w 1791"/>
              <a:gd name="T5" fmla="*/ 292 h 2144"/>
              <a:gd name="T6" fmla="*/ 1256 w 1791"/>
              <a:gd name="T7" fmla="*/ 163 h 2144"/>
              <a:gd name="T8" fmla="*/ 1351 w 1791"/>
              <a:gd name="T9" fmla="*/ 64 h 2144"/>
              <a:gd name="T10" fmla="*/ 1445 w 1791"/>
              <a:gd name="T11" fmla="*/ 0 h 2144"/>
              <a:gd name="T12" fmla="*/ 1664 w 1791"/>
              <a:gd name="T13" fmla="*/ 0 h 2144"/>
              <a:gd name="T14" fmla="*/ 1790 w 1791"/>
              <a:gd name="T15" fmla="*/ 32 h 2144"/>
              <a:gd name="T16" fmla="*/ 1790 w 1791"/>
              <a:gd name="T17" fmla="*/ 129 h 2144"/>
              <a:gd name="T18" fmla="*/ 1696 w 1791"/>
              <a:gd name="T19" fmla="*/ 356 h 2144"/>
              <a:gd name="T20" fmla="*/ 1664 w 1791"/>
              <a:gd name="T21" fmla="*/ 552 h 2144"/>
              <a:gd name="T22" fmla="*/ 1634 w 1791"/>
              <a:gd name="T23" fmla="*/ 682 h 2144"/>
              <a:gd name="T24" fmla="*/ 1602 w 1791"/>
              <a:gd name="T25" fmla="*/ 876 h 2144"/>
              <a:gd name="T26" fmla="*/ 1634 w 1791"/>
              <a:gd name="T27" fmla="*/ 1006 h 2144"/>
              <a:gd name="T28" fmla="*/ 1445 w 1791"/>
              <a:gd name="T29" fmla="*/ 1201 h 2144"/>
              <a:gd name="T30" fmla="*/ 1319 w 1791"/>
              <a:gd name="T31" fmla="*/ 1331 h 2144"/>
              <a:gd name="T32" fmla="*/ 1193 w 1791"/>
              <a:gd name="T33" fmla="*/ 1493 h 2144"/>
              <a:gd name="T34" fmla="*/ 1162 w 1791"/>
              <a:gd name="T35" fmla="*/ 1819 h 2144"/>
              <a:gd name="T36" fmla="*/ 1068 w 1791"/>
              <a:gd name="T37" fmla="*/ 1916 h 2144"/>
              <a:gd name="T38" fmla="*/ 943 w 1791"/>
              <a:gd name="T39" fmla="*/ 2046 h 2144"/>
              <a:gd name="T40" fmla="*/ 816 w 1791"/>
              <a:gd name="T41" fmla="*/ 2078 h 2144"/>
              <a:gd name="T42" fmla="*/ 723 w 1791"/>
              <a:gd name="T43" fmla="*/ 1980 h 2144"/>
              <a:gd name="T44" fmla="*/ 597 w 1791"/>
              <a:gd name="T45" fmla="*/ 2046 h 2144"/>
              <a:gd name="T46" fmla="*/ 409 w 1791"/>
              <a:gd name="T47" fmla="*/ 2013 h 2144"/>
              <a:gd name="T48" fmla="*/ 252 w 1791"/>
              <a:gd name="T49" fmla="*/ 2111 h 2144"/>
              <a:gd name="T50" fmla="*/ 94 w 1791"/>
              <a:gd name="T51" fmla="*/ 2013 h 2144"/>
              <a:gd name="T52" fmla="*/ 0 w 1791"/>
              <a:gd name="T53" fmla="*/ 1883 h 2144"/>
              <a:gd name="T54" fmla="*/ 158 w 1791"/>
              <a:gd name="T55" fmla="*/ 1786 h 2144"/>
              <a:gd name="T56" fmla="*/ 94 w 1791"/>
              <a:gd name="T57" fmla="*/ 1559 h 2144"/>
              <a:gd name="T58" fmla="*/ 314 w 1791"/>
              <a:gd name="T59" fmla="*/ 1461 h 2144"/>
              <a:gd name="T60" fmla="*/ 314 w 1791"/>
              <a:gd name="T61" fmla="*/ 1363 h 2144"/>
              <a:gd name="T62" fmla="*/ 440 w 1791"/>
              <a:gd name="T63" fmla="*/ 1396 h 2144"/>
              <a:gd name="T64" fmla="*/ 534 w 1791"/>
              <a:gd name="T65" fmla="*/ 1461 h 2144"/>
              <a:gd name="T66" fmla="*/ 629 w 1791"/>
              <a:gd name="T67" fmla="*/ 1461 h 2144"/>
              <a:gd name="T68" fmla="*/ 691 w 1791"/>
              <a:gd name="T69" fmla="*/ 1461 h 2144"/>
              <a:gd name="T70" fmla="*/ 785 w 1791"/>
              <a:gd name="T71" fmla="*/ 1461 h 2144"/>
              <a:gd name="T72" fmla="*/ 785 w 1791"/>
              <a:gd name="T73" fmla="*/ 1299 h 2144"/>
              <a:gd name="T74" fmla="*/ 816 w 1791"/>
              <a:gd name="T75" fmla="*/ 1169 h 2144"/>
              <a:gd name="T76" fmla="*/ 754 w 1791"/>
              <a:gd name="T77" fmla="*/ 1006 h 2144"/>
              <a:gd name="T78" fmla="*/ 661 w 1791"/>
              <a:gd name="T79" fmla="*/ 941 h 2144"/>
              <a:gd name="T80" fmla="*/ 723 w 1791"/>
              <a:gd name="T81" fmla="*/ 779 h 2144"/>
              <a:gd name="T82" fmla="*/ 816 w 1791"/>
              <a:gd name="T83" fmla="*/ 649 h 2144"/>
              <a:gd name="T84" fmla="*/ 723 w 1791"/>
              <a:gd name="T85" fmla="*/ 552 h 2144"/>
              <a:gd name="T86" fmla="*/ 597 w 1791"/>
              <a:gd name="T87" fmla="*/ 584 h 2144"/>
              <a:gd name="T88" fmla="*/ 534 w 1791"/>
              <a:gd name="T89" fmla="*/ 616 h 2144"/>
              <a:gd name="T90" fmla="*/ 471 w 1791"/>
              <a:gd name="T91" fmla="*/ 454 h 2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91" h="2144">
                <a:moveTo>
                  <a:pt x="534" y="356"/>
                </a:moveTo>
                <a:lnTo>
                  <a:pt x="534" y="389"/>
                </a:lnTo>
                <a:lnTo>
                  <a:pt x="816" y="356"/>
                </a:lnTo>
                <a:lnTo>
                  <a:pt x="943" y="356"/>
                </a:lnTo>
                <a:lnTo>
                  <a:pt x="1068" y="423"/>
                </a:lnTo>
                <a:lnTo>
                  <a:pt x="1193" y="486"/>
                </a:lnTo>
                <a:lnTo>
                  <a:pt x="1193" y="454"/>
                </a:lnTo>
                <a:lnTo>
                  <a:pt x="1193" y="389"/>
                </a:lnTo>
                <a:lnTo>
                  <a:pt x="1225" y="292"/>
                </a:lnTo>
                <a:lnTo>
                  <a:pt x="1225" y="259"/>
                </a:lnTo>
                <a:lnTo>
                  <a:pt x="1225" y="194"/>
                </a:lnTo>
                <a:lnTo>
                  <a:pt x="1256" y="163"/>
                </a:lnTo>
                <a:lnTo>
                  <a:pt x="1288" y="129"/>
                </a:lnTo>
                <a:lnTo>
                  <a:pt x="1319" y="96"/>
                </a:lnTo>
                <a:lnTo>
                  <a:pt x="1351" y="64"/>
                </a:lnTo>
                <a:lnTo>
                  <a:pt x="1382" y="32"/>
                </a:lnTo>
                <a:lnTo>
                  <a:pt x="1413" y="0"/>
                </a:lnTo>
                <a:lnTo>
                  <a:pt x="1445" y="0"/>
                </a:lnTo>
                <a:lnTo>
                  <a:pt x="1507" y="0"/>
                </a:lnTo>
                <a:lnTo>
                  <a:pt x="1634" y="0"/>
                </a:lnTo>
                <a:lnTo>
                  <a:pt x="1664" y="0"/>
                </a:lnTo>
                <a:lnTo>
                  <a:pt x="1696" y="0"/>
                </a:lnTo>
                <a:lnTo>
                  <a:pt x="1728" y="0"/>
                </a:lnTo>
                <a:lnTo>
                  <a:pt x="1790" y="32"/>
                </a:lnTo>
                <a:lnTo>
                  <a:pt x="1790" y="64"/>
                </a:lnTo>
                <a:lnTo>
                  <a:pt x="1790" y="96"/>
                </a:lnTo>
                <a:lnTo>
                  <a:pt x="1790" y="129"/>
                </a:lnTo>
                <a:lnTo>
                  <a:pt x="1728" y="226"/>
                </a:lnTo>
                <a:lnTo>
                  <a:pt x="1728" y="292"/>
                </a:lnTo>
                <a:lnTo>
                  <a:pt x="1696" y="356"/>
                </a:lnTo>
                <a:lnTo>
                  <a:pt x="1696" y="454"/>
                </a:lnTo>
                <a:lnTo>
                  <a:pt x="1696" y="486"/>
                </a:lnTo>
                <a:lnTo>
                  <a:pt x="1664" y="552"/>
                </a:lnTo>
                <a:lnTo>
                  <a:pt x="1634" y="584"/>
                </a:lnTo>
                <a:lnTo>
                  <a:pt x="1634" y="649"/>
                </a:lnTo>
                <a:lnTo>
                  <a:pt x="1634" y="682"/>
                </a:lnTo>
                <a:lnTo>
                  <a:pt x="1634" y="746"/>
                </a:lnTo>
                <a:lnTo>
                  <a:pt x="1634" y="844"/>
                </a:lnTo>
                <a:lnTo>
                  <a:pt x="1602" y="876"/>
                </a:lnTo>
                <a:lnTo>
                  <a:pt x="1602" y="909"/>
                </a:lnTo>
                <a:lnTo>
                  <a:pt x="1602" y="974"/>
                </a:lnTo>
                <a:lnTo>
                  <a:pt x="1634" y="1006"/>
                </a:lnTo>
                <a:lnTo>
                  <a:pt x="1570" y="1103"/>
                </a:lnTo>
                <a:lnTo>
                  <a:pt x="1507" y="1169"/>
                </a:lnTo>
                <a:lnTo>
                  <a:pt x="1445" y="1201"/>
                </a:lnTo>
                <a:lnTo>
                  <a:pt x="1382" y="1233"/>
                </a:lnTo>
                <a:lnTo>
                  <a:pt x="1319" y="1266"/>
                </a:lnTo>
                <a:lnTo>
                  <a:pt x="1319" y="1331"/>
                </a:lnTo>
                <a:lnTo>
                  <a:pt x="1256" y="1363"/>
                </a:lnTo>
                <a:lnTo>
                  <a:pt x="1225" y="1429"/>
                </a:lnTo>
                <a:lnTo>
                  <a:pt x="1193" y="1493"/>
                </a:lnTo>
                <a:lnTo>
                  <a:pt x="1193" y="1559"/>
                </a:lnTo>
                <a:lnTo>
                  <a:pt x="1162" y="1721"/>
                </a:lnTo>
                <a:lnTo>
                  <a:pt x="1162" y="1819"/>
                </a:lnTo>
                <a:lnTo>
                  <a:pt x="1162" y="1851"/>
                </a:lnTo>
                <a:lnTo>
                  <a:pt x="1131" y="1916"/>
                </a:lnTo>
                <a:lnTo>
                  <a:pt x="1068" y="1916"/>
                </a:lnTo>
                <a:lnTo>
                  <a:pt x="1005" y="1948"/>
                </a:lnTo>
                <a:lnTo>
                  <a:pt x="974" y="2013"/>
                </a:lnTo>
                <a:lnTo>
                  <a:pt x="943" y="2046"/>
                </a:lnTo>
                <a:lnTo>
                  <a:pt x="911" y="2111"/>
                </a:lnTo>
                <a:lnTo>
                  <a:pt x="848" y="2111"/>
                </a:lnTo>
                <a:lnTo>
                  <a:pt x="816" y="2078"/>
                </a:lnTo>
                <a:lnTo>
                  <a:pt x="785" y="2046"/>
                </a:lnTo>
                <a:lnTo>
                  <a:pt x="754" y="2013"/>
                </a:lnTo>
                <a:lnTo>
                  <a:pt x="723" y="1980"/>
                </a:lnTo>
                <a:lnTo>
                  <a:pt x="691" y="1980"/>
                </a:lnTo>
                <a:lnTo>
                  <a:pt x="661" y="2013"/>
                </a:lnTo>
                <a:lnTo>
                  <a:pt x="597" y="2046"/>
                </a:lnTo>
                <a:lnTo>
                  <a:pt x="534" y="2046"/>
                </a:lnTo>
                <a:lnTo>
                  <a:pt x="440" y="2046"/>
                </a:lnTo>
                <a:lnTo>
                  <a:pt x="409" y="2013"/>
                </a:lnTo>
                <a:lnTo>
                  <a:pt x="346" y="2013"/>
                </a:lnTo>
                <a:lnTo>
                  <a:pt x="314" y="2046"/>
                </a:lnTo>
                <a:lnTo>
                  <a:pt x="252" y="2111"/>
                </a:lnTo>
                <a:lnTo>
                  <a:pt x="220" y="2143"/>
                </a:lnTo>
                <a:lnTo>
                  <a:pt x="188" y="2143"/>
                </a:lnTo>
                <a:lnTo>
                  <a:pt x="94" y="2013"/>
                </a:lnTo>
                <a:lnTo>
                  <a:pt x="63" y="1948"/>
                </a:lnTo>
                <a:lnTo>
                  <a:pt x="32" y="1916"/>
                </a:lnTo>
                <a:lnTo>
                  <a:pt x="0" y="1883"/>
                </a:lnTo>
                <a:lnTo>
                  <a:pt x="94" y="1753"/>
                </a:lnTo>
                <a:lnTo>
                  <a:pt x="126" y="1786"/>
                </a:lnTo>
                <a:lnTo>
                  <a:pt x="158" y="1786"/>
                </a:lnTo>
                <a:lnTo>
                  <a:pt x="158" y="1623"/>
                </a:lnTo>
                <a:lnTo>
                  <a:pt x="126" y="1591"/>
                </a:lnTo>
                <a:lnTo>
                  <a:pt x="94" y="1559"/>
                </a:lnTo>
                <a:lnTo>
                  <a:pt x="126" y="1526"/>
                </a:lnTo>
                <a:lnTo>
                  <a:pt x="188" y="1526"/>
                </a:lnTo>
                <a:lnTo>
                  <a:pt x="314" y="1461"/>
                </a:lnTo>
                <a:lnTo>
                  <a:pt x="314" y="1429"/>
                </a:lnTo>
                <a:lnTo>
                  <a:pt x="314" y="1396"/>
                </a:lnTo>
                <a:lnTo>
                  <a:pt x="314" y="1363"/>
                </a:lnTo>
                <a:lnTo>
                  <a:pt x="346" y="1363"/>
                </a:lnTo>
                <a:lnTo>
                  <a:pt x="409" y="1363"/>
                </a:lnTo>
                <a:lnTo>
                  <a:pt x="440" y="1396"/>
                </a:lnTo>
                <a:lnTo>
                  <a:pt x="471" y="1429"/>
                </a:lnTo>
                <a:lnTo>
                  <a:pt x="471" y="1461"/>
                </a:lnTo>
                <a:lnTo>
                  <a:pt x="534" y="1461"/>
                </a:lnTo>
                <a:lnTo>
                  <a:pt x="565" y="1461"/>
                </a:lnTo>
                <a:lnTo>
                  <a:pt x="597" y="1493"/>
                </a:lnTo>
                <a:lnTo>
                  <a:pt x="629" y="1461"/>
                </a:lnTo>
                <a:lnTo>
                  <a:pt x="629" y="1429"/>
                </a:lnTo>
                <a:lnTo>
                  <a:pt x="661" y="1429"/>
                </a:lnTo>
                <a:lnTo>
                  <a:pt x="691" y="1461"/>
                </a:lnTo>
                <a:lnTo>
                  <a:pt x="723" y="1493"/>
                </a:lnTo>
                <a:lnTo>
                  <a:pt x="754" y="1493"/>
                </a:lnTo>
                <a:lnTo>
                  <a:pt x="785" y="1461"/>
                </a:lnTo>
                <a:lnTo>
                  <a:pt x="785" y="1396"/>
                </a:lnTo>
                <a:lnTo>
                  <a:pt x="816" y="1363"/>
                </a:lnTo>
                <a:lnTo>
                  <a:pt x="785" y="1299"/>
                </a:lnTo>
                <a:lnTo>
                  <a:pt x="816" y="1299"/>
                </a:lnTo>
                <a:lnTo>
                  <a:pt x="816" y="1266"/>
                </a:lnTo>
                <a:lnTo>
                  <a:pt x="816" y="1169"/>
                </a:lnTo>
                <a:lnTo>
                  <a:pt x="816" y="1071"/>
                </a:lnTo>
                <a:lnTo>
                  <a:pt x="785" y="1039"/>
                </a:lnTo>
                <a:lnTo>
                  <a:pt x="754" y="1006"/>
                </a:lnTo>
                <a:lnTo>
                  <a:pt x="723" y="974"/>
                </a:lnTo>
                <a:lnTo>
                  <a:pt x="691" y="974"/>
                </a:lnTo>
                <a:lnTo>
                  <a:pt x="661" y="941"/>
                </a:lnTo>
                <a:lnTo>
                  <a:pt x="691" y="909"/>
                </a:lnTo>
                <a:lnTo>
                  <a:pt x="723" y="876"/>
                </a:lnTo>
                <a:lnTo>
                  <a:pt x="723" y="779"/>
                </a:lnTo>
                <a:lnTo>
                  <a:pt x="754" y="746"/>
                </a:lnTo>
                <a:lnTo>
                  <a:pt x="785" y="682"/>
                </a:lnTo>
                <a:lnTo>
                  <a:pt x="816" y="649"/>
                </a:lnTo>
                <a:lnTo>
                  <a:pt x="816" y="584"/>
                </a:lnTo>
                <a:lnTo>
                  <a:pt x="785" y="552"/>
                </a:lnTo>
                <a:lnTo>
                  <a:pt x="723" y="552"/>
                </a:lnTo>
                <a:lnTo>
                  <a:pt x="661" y="552"/>
                </a:lnTo>
                <a:lnTo>
                  <a:pt x="629" y="584"/>
                </a:lnTo>
                <a:lnTo>
                  <a:pt x="597" y="584"/>
                </a:lnTo>
                <a:lnTo>
                  <a:pt x="565" y="584"/>
                </a:lnTo>
                <a:lnTo>
                  <a:pt x="534" y="584"/>
                </a:lnTo>
                <a:lnTo>
                  <a:pt x="534" y="616"/>
                </a:lnTo>
                <a:lnTo>
                  <a:pt x="502" y="584"/>
                </a:lnTo>
                <a:lnTo>
                  <a:pt x="502" y="552"/>
                </a:lnTo>
                <a:lnTo>
                  <a:pt x="471" y="454"/>
                </a:lnTo>
                <a:lnTo>
                  <a:pt x="502" y="423"/>
                </a:lnTo>
                <a:lnTo>
                  <a:pt x="534" y="356"/>
                </a:lnTo>
              </a:path>
            </a:pathLst>
          </a:custGeom>
          <a:pattFill prst="dkUpDiag">
            <a:fgClr>
              <a:srgbClr val="FFFF0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7" name="Freeform 64"/>
          <p:cNvSpPr>
            <a:spLocks noChangeArrowheads="1"/>
          </p:cNvSpPr>
          <p:nvPr/>
        </p:nvSpPr>
        <p:spPr bwMode="auto">
          <a:xfrm>
            <a:off x="1913950" y="2787444"/>
            <a:ext cx="1027113" cy="863600"/>
          </a:xfrm>
          <a:custGeom>
            <a:avLst/>
            <a:gdLst>
              <a:gd name="T0" fmla="*/ 62 w 2857"/>
              <a:gd name="T1" fmla="*/ 1723 h 2405"/>
              <a:gd name="T2" fmla="*/ 30 w 2857"/>
              <a:gd name="T3" fmla="*/ 1495 h 2405"/>
              <a:gd name="T4" fmla="*/ 30 w 2857"/>
              <a:gd name="T5" fmla="*/ 1235 h 2405"/>
              <a:gd name="T6" fmla="*/ 157 w 2857"/>
              <a:gd name="T7" fmla="*/ 1073 h 2405"/>
              <a:gd name="T8" fmla="*/ 219 w 2857"/>
              <a:gd name="T9" fmla="*/ 976 h 2405"/>
              <a:gd name="T10" fmla="*/ 251 w 2857"/>
              <a:gd name="T11" fmla="*/ 878 h 2405"/>
              <a:gd name="T12" fmla="*/ 251 w 2857"/>
              <a:gd name="T13" fmla="*/ 748 h 2405"/>
              <a:gd name="T14" fmla="*/ 251 w 2857"/>
              <a:gd name="T15" fmla="*/ 618 h 2405"/>
              <a:gd name="T16" fmla="*/ 251 w 2857"/>
              <a:gd name="T17" fmla="*/ 488 h 2405"/>
              <a:gd name="T18" fmla="*/ 282 w 2857"/>
              <a:gd name="T19" fmla="*/ 358 h 2405"/>
              <a:gd name="T20" fmla="*/ 313 w 2857"/>
              <a:gd name="T21" fmla="*/ 293 h 2405"/>
              <a:gd name="T22" fmla="*/ 408 w 2857"/>
              <a:gd name="T23" fmla="*/ 164 h 2405"/>
              <a:gd name="T24" fmla="*/ 471 w 2857"/>
              <a:gd name="T25" fmla="*/ 0 h 2405"/>
              <a:gd name="T26" fmla="*/ 722 w 2857"/>
              <a:gd name="T27" fmla="*/ 0 h 2405"/>
              <a:gd name="T28" fmla="*/ 878 w 2857"/>
              <a:gd name="T29" fmla="*/ 66 h 2405"/>
              <a:gd name="T30" fmla="*/ 1035 w 2857"/>
              <a:gd name="T31" fmla="*/ 131 h 2405"/>
              <a:gd name="T32" fmla="*/ 1129 w 2857"/>
              <a:gd name="T33" fmla="*/ 164 h 2405"/>
              <a:gd name="T34" fmla="*/ 1349 w 2857"/>
              <a:gd name="T35" fmla="*/ 131 h 2405"/>
              <a:gd name="T36" fmla="*/ 1506 w 2857"/>
              <a:gd name="T37" fmla="*/ 228 h 2405"/>
              <a:gd name="T38" fmla="*/ 1851 w 2857"/>
              <a:gd name="T39" fmla="*/ 131 h 2405"/>
              <a:gd name="T40" fmla="*/ 2166 w 2857"/>
              <a:gd name="T41" fmla="*/ 164 h 2405"/>
              <a:gd name="T42" fmla="*/ 2354 w 2857"/>
              <a:gd name="T43" fmla="*/ 164 h 2405"/>
              <a:gd name="T44" fmla="*/ 2511 w 2857"/>
              <a:gd name="T45" fmla="*/ 66 h 2405"/>
              <a:gd name="T46" fmla="*/ 2605 w 2857"/>
              <a:gd name="T47" fmla="*/ 131 h 2405"/>
              <a:gd name="T48" fmla="*/ 2669 w 2857"/>
              <a:gd name="T49" fmla="*/ 293 h 2405"/>
              <a:gd name="T50" fmla="*/ 2856 w 2857"/>
              <a:gd name="T51" fmla="*/ 424 h 2405"/>
              <a:gd name="T52" fmla="*/ 2856 w 2857"/>
              <a:gd name="T53" fmla="*/ 521 h 2405"/>
              <a:gd name="T54" fmla="*/ 2731 w 2857"/>
              <a:gd name="T55" fmla="*/ 684 h 2405"/>
              <a:gd name="T56" fmla="*/ 2637 w 2857"/>
              <a:gd name="T57" fmla="*/ 813 h 2405"/>
              <a:gd name="T58" fmla="*/ 2605 w 2857"/>
              <a:gd name="T59" fmla="*/ 944 h 2405"/>
              <a:gd name="T60" fmla="*/ 2480 w 2857"/>
              <a:gd name="T61" fmla="*/ 1073 h 2405"/>
              <a:gd name="T62" fmla="*/ 2417 w 2857"/>
              <a:gd name="T63" fmla="*/ 1267 h 2405"/>
              <a:gd name="T64" fmla="*/ 2292 w 2857"/>
              <a:gd name="T65" fmla="*/ 1527 h 2405"/>
              <a:gd name="T66" fmla="*/ 2166 w 2857"/>
              <a:gd name="T67" fmla="*/ 1755 h 2405"/>
              <a:gd name="T68" fmla="*/ 2072 w 2857"/>
              <a:gd name="T69" fmla="*/ 1885 h 2405"/>
              <a:gd name="T70" fmla="*/ 1979 w 2857"/>
              <a:gd name="T71" fmla="*/ 1723 h 2405"/>
              <a:gd name="T72" fmla="*/ 1758 w 2857"/>
              <a:gd name="T73" fmla="*/ 1755 h 2405"/>
              <a:gd name="T74" fmla="*/ 1506 w 2857"/>
              <a:gd name="T75" fmla="*/ 1982 h 2405"/>
              <a:gd name="T76" fmla="*/ 1444 w 2857"/>
              <a:gd name="T77" fmla="*/ 2080 h 2405"/>
              <a:gd name="T78" fmla="*/ 1412 w 2857"/>
              <a:gd name="T79" fmla="*/ 2274 h 2405"/>
              <a:gd name="T80" fmla="*/ 1318 w 2857"/>
              <a:gd name="T81" fmla="*/ 2274 h 2405"/>
              <a:gd name="T82" fmla="*/ 1287 w 2857"/>
              <a:gd name="T83" fmla="*/ 2340 h 2405"/>
              <a:gd name="T84" fmla="*/ 1067 w 2857"/>
              <a:gd name="T85" fmla="*/ 2340 h 2405"/>
              <a:gd name="T86" fmla="*/ 974 w 2857"/>
              <a:gd name="T87" fmla="*/ 2372 h 2405"/>
              <a:gd name="T88" fmla="*/ 878 w 2857"/>
              <a:gd name="T89" fmla="*/ 2404 h 2405"/>
              <a:gd name="T90" fmla="*/ 753 w 2857"/>
              <a:gd name="T91" fmla="*/ 2372 h 2405"/>
              <a:gd name="T92" fmla="*/ 660 w 2857"/>
              <a:gd name="T93" fmla="*/ 2274 h 2405"/>
              <a:gd name="T94" fmla="*/ 660 w 2857"/>
              <a:gd name="T95" fmla="*/ 2178 h 2405"/>
              <a:gd name="T96" fmla="*/ 627 w 2857"/>
              <a:gd name="T97" fmla="*/ 2112 h 2405"/>
              <a:gd name="T98" fmla="*/ 596 w 2857"/>
              <a:gd name="T99" fmla="*/ 2015 h 2405"/>
              <a:gd name="T100" fmla="*/ 564 w 2857"/>
              <a:gd name="T101" fmla="*/ 2015 h 2405"/>
              <a:gd name="T102" fmla="*/ 471 w 2857"/>
              <a:gd name="T103" fmla="*/ 1917 h 2405"/>
              <a:gd name="T104" fmla="*/ 313 w 2857"/>
              <a:gd name="T105" fmla="*/ 1885 h 2405"/>
              <a:gd name="T106" fmla="*/ 282 w 2857"/>
              <a:gd name="T107" fmla="*/ 1820 h 2405"/>
              <a:gd name="T108" fmla="*/ 188 w 2857"/>
              <a:gd name="T109" fmla="*/ 1820 h 2405"/>
              <a:gd name="T110" fmla="*/ 62 w 2857"/>
              <a:gd name="T111" fmla="*/ 1852 h 2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857" h="2405">
                <a:moveTo>
                  <a:pt x="30" y="1820"/>
                </a:moveTo>
                <a:lnTo>
                  <a:pt x="30" y="1787"/>
                </a:lnTo>
                <a:lnTo>
                  <a:pt x="62" y="1723"/>
                </a:lnTo>
                <a:lnTo>
                  <a:pt x="30" y="1690"/>
                </a:lnTo>
                <a:lnTo>
                  <a:pt x="30" y="1593"/>
                </a:lnTo>
                <a:lnTo>
                  <a:pt x="30" y="1495"/>
                </a:lnTo>
                <a:lnTo>
                  <a:pt x="0" y="1397"/>
                </a:lnTo>
                <a:lnTo>
                  <a:pt x="30" y="1300"/>
                </a:lnTo>
                <a:lnTo>
                  <a:pt x="30" y="1235"/>
                </a:lnTo>
                <a:lnTo>
                  <a:pt x="62" y="1171"/>
                </a:lnTo>
                <a:lnTo>
                  <a:pt x="157" y="1137"/>
                </a:lnTo>
                <a:lnTo>
                  <a:pt x="157" y="1073"/>
                </a:lnTo>
                <a:lnTo>
                  <a:pt x="157" y="1007"/>
                </a:lnTo>
                <a:lnTo>
                  <a:pt x="188" y="1007"/>
                </a:lnTo>
                <a:lnTo>
                  <a:pt x="219" y="976"/>
                </a:lnTo>
                <a:lnTo>
                  <a:pt x="251" y="944"/>
                </a:lnTo>
                <a:lnTo>
                  <a:pt x="251" y="911"/>
                </a:lnTo>
                <a:lnTo>
                  <a:pt x="251" y="878"/>
                </a:lnTo>
                <a:lnTo>
                  <a:pt x="219" y="845"/>
                </a:lnTo>
                <a:lnTo>
                  <a:pt x="219" y="781"/>
                </a:lnTo>
                <a:lnTo>
                  <a:pt x="251" y="748"/>
                </a:lnTo>
                <a:lnTo>
                  <a:pt x="251" y="716"/>
                </a:lnTo>
                <a:lnTo>
                  <a:pt x="282" y="684"/>
                </a:lnTo>
                <a:lnTo>
                  <a:pt x="251" y="618"/>
                </a:lnTo>
                <a:lnTo>
                  <a:pt x="251" y="553"/>
                </a:lnTo>
                <a:lnTo>
                  <a:pt x="251" y="521"/>
                </a:lnTo>
                <a:lnTo>
                  <a:pt x="251" y="488"/>
                </a:lnTo>
                <a:lnTo>
                  <a:pt x="251" y="456"/>
                </a:lnTo>
                <a:lnTo>
                  <a:pt x="251" y="424"/>
                </a:lnTo>
                <a:lnTo>
                  <a:pt x="282" y="358"/>
                </a:lnTo>
                <a:lnTo>
                  <a:pt x="282" y="326"/>
                </a:lnTo>
                <a:lnTo>
                  <a:pt x="282" y="293"/>
                </a:lnTo>
                <a:lnTo>
                  <a:pt x="313" y="293"/>
                </a:lnTo>
                <a:lnTo>
                  <a:pt x="344" y="261"/>
                </a:lnTo>
                <a:lnTo>
                  <a:pt x="376" y="197"/>
                </a:lnTo>
                <a:lnTo>
                  <a:pt x="408" y="164"/>
                </a:lnTo>
                <a:lnTo>
                  <a:pt x="408" y="98"/>
                </a:lnTo>
                <a:lnTo>
                  <a:pt x="439" y="33"/>
                </a:lnTo>
                <a:lnTo>
                  <a:pt x="471" y="0"/>
                </a:lnTo>
                <a:lnTo>
                  <a:pt x="502" y="0"/>
                </a:lnTo>
                <a:lnTo>
                  <a:pt x="627" y="0"/>
                </a:lnTo>
                <a:lnTo>
                  <a:pt x="722" y="0"/>
                </a:lnTo>
                <a:lnTo>
                  <a:pt x="784" y="0"/>
                </a:lnTo>
                <a:lnTo>
                  <a:pt x="815" y="33"/>
                </a:lnTo>
                <a:lnTo>
                  <a:pt x="878" y="66"/>
                </a:lnTo>
                <a:lnTo>
                  <a:pt x="942" y="66"/>
                </a:lnTo>
                <a:lnTo>
                  <a:pt x="974" y="66"/>
                </a:lnTo>
                <a:lnTo>
                  <a:pt x="1035" y="131"/>
                </a:lnTo>
                <a:lnTo>
                  <a:pt x="1035" y="164"/>
                </a:lnTo>
                <a:lnTo>
                  <a:pt x="1067" y="164"/>
                </a:lnTo>
                <a:lnTo>
                  <a:pt x="1129" y="164"/>
                </a:lnTo>
                <a:lnTo>
                  <a:pt x="1193" y="164"/>
                </a:lnTo>
                <a:lnTo>
                  <a:pt x="1287" y="131"/>
                </a:lnTo>
                <a:lnTo>
                  <a:pt x="1349" y="131"/>
                </a:lnTo>
                <a:lnTo>
                  <a:pt x="1381" y="164"/>
                </a:lnTo>
                <a:lnTo>
                  <a:pt x="1444" y="228"/>
                </a:lnTo>
                <a:lnTo>
                  <a:pt x="1506" y="228"/>
                </a:lnTo>
                <a:lnTo>
                  <a:pt x="1632" y="228"/>
                </a:lnTo>
                <a:lnTo>
                  <a:pt x="1727" y="164"/>
                </a:lnTo>
                <a:lnTo>
                  <a:pt x="1851" y="131"/>
                </a:lnTo>
                <a:lnTo>
                  <a:pt x="1946" y="131"/>
                </a:lnTo>
                <a:lnTo>
                  <a:pt x="2072" y="131"/>
                </a:lnTo>
                <a:lnTo>
                  <a:pt x="2166" y="164"/>
                </a:lnTo>
                <a:lnTo>
                  <a:pt x="2228" y="164"/>
                </a:lnTo>
                <a:lnTo>
                  <a:pt x="2323" y="197"/>
                </a:lnTo>
                <a:lnTo>
                  <a:pt x="2354" y="164"/>
                </a:lnTo>
                <a:lnTo>
                  <a:pt x="2386" y="164"/>
                </a:lnTo>
                <a:lnTo>
                  <a:pt x="2448" y="98"/>
                </a:lnTo>
                <a:lnTo>
                  <a:pt x="2511" y="66"/>
                </a:lnTo>
                <a:lnTo>
                  <a:pt x="2605" y="33"/>
                </a:lnTo>
                <a:lnTo>
                  <a:pt x="2574" y="66"/>
                </a:lnTo>
                <a:lnTo>
                  <a:pt x="2605" y="131"/>
                </a:lnTo>
                <a:lnTo>
                  <a:pt x="2605" y="197"/>
                </a:lnTo>
                <a:lnTo>
                  <a:pt x="2637" y="261"/>
                </a:lnTo>
                <a:lnTo>
                  <a:pt x="2669" y="293"/>
                </a:lnTo>
                <a:lnTo>
                  <a:pt x="2763" y="358"/>
                </a:lnTo>
                <a:lnTo>
                  <a:pt x="2825" y="391"/>
                </a:lnTo>
                <a:lnTo>
                  <a:pt x="2856" y="424"/>
                </a:lnTo>
                <a:lnTo>
                  <a:pt x="2856" y="456"/>
                </a:lnTo>
                <a:lnTo>
                  <a:pt x="2856" y="488"/>
                </a:lnTo>
                <a:lnTo>
                  <a:pt x="2856" y="521"/>
                </a:lnTo>
                <a:lnTo>
                  <a:pt x="2825" y="585"/>
                </a:lnTo>
                <a:lnTo>
                  <a:pt x="2794" y="618"/>
                </a:lnTo>
                <a:lnTo>
                  <a:pt x="2731" y="684"/>
                </a:lnTo>
                <a:lnTo>
                  <a:pt x="2700" y="716"/>
                </a:lnTo>
                <a:lnTo>
                  <a:pt x="2669" y="781"/>
                </a:lnTo>
                <a:lnTo>
                  <a:pt x="2637" y="813"/>
                </a:lnTo>
                <a:lnTo>
                  <a:pt x="2637" y="878"/>
                </a:lnTo>
                <a:lnTo>
                  <a:pt x="2637" y="911"/>
                </a:lnTo>
                <a:lnTo>
                  <a:pt x="2605" y="944"/>
                </a:lnTo>
                <a:lnTo>
                  <a:pt x="2605" y="976"/>
                </a:lnTo>
                <a:lnTo>
                  <a:pt x="2542" y="1007"/>
                </a:lnTo>
                <a:lnTo>
                  <a:pt x="2480" y="1073"/>
                </a:lnTo>
                <a:lnTo>
                  <a:pt x="2448" y="1137"/>
                </a:lnTo>
                <a:lnTo>
                  <a:pt x="2448" y="1203"/>
                </a:lnTo>
                <a:lnTo>
                  <a:pt x="2417" y="1267"/>
                </a:lnTo>
                <a:lnTo>
                  <a:pt x="2354" y="1333"/>
                </a:lnTo>
                <a:lnTo>
                  <a:pt x="2292" y="1397"/>
                </a:lnTo>
                <a:lnTo>
                  <a:pt x="2292" y="1527"/>
                </a:lnTo>
                <a:lnTo>
                  <a:pt x="2260" y="1560"/>
                </a:lnTo>
                <a:lnTo>
                  <a:pt x="2228" y="1593"/>
                </a:lnTo>
                <a:lnTo>
                  <a:pt x="2166" y="1755"/>
                </a:lnTo>
                <a:lnTo>
                  <a:pt x="2134" y="1820"/>
                </a:lnTo>
                <a:lnTo>
                  <a:pt x="2103" y="1852"/>
                </a:lnTo>
                <a:lnTo>
                  <a:pt x="2072" y="1885"/>
                </a:lnTo>
                <a:lnTo>
                  <a:pt x="2040" y="1820"/>
                </a:lnTo>
                <a:lnTo>
                  <a:pt x="2009" y="1755"/>
                </a:lnTo>
                <a:lnTo>
                  <a:pt x="1979" y="1723"/>
                </a:lnTo>
                <a:lnTo>
                  <a:pt x="1883" y="1755"/>
                </a:lnTo>
                <a:lnTo>
                  <a:pt x="1820" y="1723"/>
                </a:lnTo>
                <a:lnTo>
                  <a:pt x="1758" y="1755"/>
                </a:lnTo>
                <a:lnTo>
                  <a:pt x="1727" y="1787"/>
                </a:lnTo>
                <a:lnTo>
                  <a:pt x="1601" y="1885"/>
                </a:lnTo>
                <a:lnTo>
                  <a:pt x="1506" y="1982"/>
                </a:lnTo>
                <a:lnTo>
                  <a:pt x="1444" y="2015"/>
                </a:lnTo>
                <a:lnTo>
                  <a:pt x="1444" y="2047"/>
                </a:lnTo>
                <a:lnTo>
                  <a:pt x="1444" y="2080"/>
                </a:lnTo>
                <a:lnTo>
                  <a:pt x="1444" y="2145"/>
                </a:lnTo>
                <a:lnTo>
                  <a:pt x="1412" y="2210"/>
                </a:lnTo>
                <a:lnTo>
                  <a:pt x="1412" y="2274"/>
                </a:lnTo>
                <a:lnTo>
                  <a:pt x="1349" y="2274"/>
                </a:lnTo>
                <a:lnTo>
                  <a:pt x="1318" y="2241"/>
                </a:lnTo>
                <a:lnTo>
                  <a:pt x="1318" y="2274"/>
                </a:lnTo>
                <a:lnTo>
                  <a:pt x="1349" y="2308"/>
                </a:lnTo>
                <a:lnTo>
                  <a:pt x="1349" y="2340"/>
                </a:lnTo>
                <a:lnTo>
                  <a:pt x="1287" y="2340"/>
                </a:lnTo>
                <a:lnTo>
                  <a:pt x="1161" y="2340"/>
                </a:lnTo>
                <a:lnTo>
                  <a:pt x="1098" y="2340"/>
                </a:lnTo>
                <a:lnTo>
                  <a:pt x="1067" y="2340"/>
                </a:lnTo>
                <a:lnTo>
                  <a:pt x="1035" y="2372"/>
                </a:lnTo>
                <a:lnTo>
                  <a:pt x="1004" y="2340"/>
                </a:lnTo>
                <a:lnTo>
                  <a:pt x="974" y="2372"/>
                </a:lnTo>
                <a:lnTo>
                  <a:pt x="942" y="2372"/>
                </a:lnTo>
                <a:lnTo>
                  <a:pt x="910" y="2372"/>
                </a:lnTo>
                <a:lnTo>
                  <a:pt x="878" y="2404"/>
                </a:lnTo>
                <a:lnTo>
                  <a:pt x="815" y="2372"/>
                </a:lnTo>
                <a:lnTo>
                  <a:pt x="784" y="2372"/>
                </a:lnTo>
                <a:lnTo>
                  <a:pt x="753" y="2372"/>
                </a:lnTo>
                <a:lnTo>
                  <a:pt x="722" y="2340"/>
                </a:lnTo>
                <a:lnTo>
                  <a:pt x="691" y="2308"/>
                </a:lnTo>
                <a:lnTo>
                  <a:pt x="660" y="2274"/>
                </a:lnTo>
                <a:lnTo>
                  <a:pt x="660" y="2241"/>
                </a:lnTo>
                <a:lnTo>
                  <a:pt x="660" y="2210"/>
                </a:lnTo>
                <a:lnTo>
                  <a:pt x="660" y="2178"/>
                </a:lnTo>
                <a:lnTo>
                  <a:pt x="627" y="2145"/>
                </a:lnTo>
                <a:lnTo>
                  <a:pt x="660" y="2112"/>
                </a:lnTo>
                <a:lnTo>
                  <a:pt x="627" y="2112"/>
                </a:lnTo>
                <a:lnTo>
                  <a:pt x="627" y="2080"/>
                </a:lnTo>
                <a:lnTo>
                  <a:pt x="596" y="2047"/>
                </a:lnTo>
                <a:lnTo>
                  <a:pt x="596" y="2015"/>
                </a:lnTo>
                <a:lnTo>
                  <a:pt x="596" y="1982"/>
                </a:lnTo>
                <a:lnTo>
                  <a:pt x="564" y="1982"/>
                </a:lnTo>
                <a:lnTo>
                  <a:pt x="564" y="2015"/>
                </a:lnTo>
                <a:lnTo>
                  <a:pt x="532" y="2015"/>
                </a:lnTo>
                <a:lnTo>
                  <a:pt x="502" y="1982"/>
                </a:lnTo>
                <a:lnTo>
                  <a:pt x="471" y="1917"/>
                </a:lnTo>
                <a:lnTo>
                  <a:pt x="408" y="1885"/>
                </a:lnTo>
                <a:lnTo>
                  <a:pt x="344" y="1885"/>
                </a:lnTo>
                <a:lnTo>
                  <a:pt x="313" y="1885"/>
                </a:lnTo>
                <a:lnTo>
                  <a:pt x="219" y="1852"/>
                </a:lnTo>
                <a:lnTo>
                  <a:pt x="251" y="1852"/>
                </a:lnTo>
                <a:lnTo>
                  <a:pt x="282" y="1820"/>
                </a:lnTo>
                <a:lnTo>
                  <a:pt x="251" y="1820"/>
                </a:lnTo>
                <a:lnTo>
                  <a:pt x="219" y="1820"/>
                </a:lnTo>
                <a:lnTo>
                  <a:pt x="188" y="1820"/>
                </a:lnTo>
                <a:lnTo>
                  <a:pt x="157" y="1852"/>
                </a:lnTo>
                <a:lnTo>
                  <a:pt x="125" y="1852"/>
                </a:lnTo>
                <a:lnTo>
                  <a:pt x="62" y="1852"/>
                </a:lnTo>
                <a:lnTo>
                  <a:pt x="30" y="1852"/>
                </a:lnTo>
                <a:lnTo>
                  <a:pt x="30" y="1820"/>
                </a:lnTo>
              </a:path>
            </a:pathLst>
          </a:custGeom>
          <a:pattFill prst="wdUpDiag">
            <a:fgClr>
              <a:srgbClr val="FF000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8" name="Freeform 62"/>
          <p:cNvSpPr>
            <a:spLocks noChangeArrowheads="1"/>
          </p:cNvSpPr>
          <p:nvPr/>
        </p:nvSpPr>
        <p:spPr bwMode="auto">
          <a:xfrm>
            <a:off x="1761917" y="2911780"/>
            <a:ext cx="247650" cy="560388"/>
          </a:xfrm>
          <a:custGeom>
            <a:avLst/>
            <a:gdLst>
              <a:gd name="T0" fmla="*/ 345 w 692"/>
              <a:gd name="T1" fmla="*/ 163 h 1560"/>
              <a:gd name="T2" fmla="*/ 250 w 692"/>
              <a:gd name="T3" fmla="*/ 195 h 1560"/>
              <a:gd name="T4" fmla="*/ 158 w 692"/>
              <a:gd name="T5" fmla="*/ 195 h 1560"/>
              <a:gd name="T6" fmla="*/ 94 w 692"/>
              <a:gd name="T7" fmla="*/ 293 h 1560"/>
              <a:gd name="T8" fmla="*/ 0 w 692"/>
              <a:gd name="T9" fmla="*/ 389 h 1560"/>
              <a:gd name="T10" fmla="*/ 0 w 692"/>
              <a:gd name="T11" fmla="*/ 455 h 1560"/>
              <a:gd name="T12" fmla="*/ 63 w 692"/>
              <a:gd name="T13" fmla="*/ 519 h 1560"/>
              <a:gd name="T14" fmla="*/ 94 w 692"/>
              <a:gd name="T15" fmla="*/ 585 h 1560"/>
              <a:gd name="T16" fmla="*/ 94 w 692"/>
              <a:gd name="T17" fmla="*/ 715 h 1560"/>
              <a:gd name="T18" fmla="*/ 125 w 692"/>
              <a:gd name="T19" fmla="*/ 747 h 1560"/>
              <a:gd name="T20" fmla="*/ 158 w 692"/>
              <a:gd name="T21" fmla="*/ 876 h 1560"/>
              <a:gd name="T22" fmla="*/ 188 w 692"/>
              <a:gd name="T23" fmla="*/ 1039 h 1560"/>
              <a:gd name="T24" fmla="*/ 158 w 692"/>
              <a:gd name="T25" fmla="*/ 1267 h 1560"/>
              <a:gd name="T26" fmla="*/ 188 w 692"/>
              <a:gd name="T27" fmla="*/ 1396 h 1560"/>
              <a:gd name="T28" fmla="*/ 250 w 692"/>
              <a:gd name="T29" fmla="*/ 1559 h 1560"/>
              <a:gd name="T30" fmla="*/ 409 w 692"/>
              <a:gd name="T31" fmla="*/ 1494 h 1560"/>
              <a:gd name="T32" fmla="*/ 345 w 692"/>
              <a:gd name="T33" fmla="*/ 1461 h 1560"/>
              <a:gd name="T34" fmla="*/ 377 w 692"/>
              <a:gd name="T35" fmla="*/ 1494 h 1560"/>
              <a:gd name="T36" fmla="*/ 439 w 692"/>
              <a:gd name="T37" fmla="*/ 1461 h 1560"/>
              <a:gd name="T38" fmla="*/ 471 w 692"/>
              <a:gd name="T39" fmla="*/ 1364 h 1560"/>
              <a:gd name="T40" fmla="*/ 439 w 692"/>
              <a:gd name="T41" fmla="*/ 1235 h 1560"/>
              <a:gd name="T42" fmla="*/ 409 w 692"/>
              <a:gd name="T43" fmla="*/ 1039 h 1560"/>
              <a:gd name="T44" fmla="*/ 439 w 692"/>
              <a:gd name="T45" fmla="*/ 876 h 1560"/>
              <a:gd name="T46" fmla="*/ 565 w 692"/>
              <a:gd name="T47" fmla="*/ 779 h 1560"/>
              <a:gd name="T48" fmla="*/ 565 w 692"/>
              <a:gd name="T49" fmla="*/ 648 h 1560"/>
              <a:gd name="T50" fmla="*/ 627 w 692"/>
              <a:gd name="T51" fmla="*/ 617 h 1560"/>
              <a:gd name="T52" fmla="*/ 660 w 692"/>
              <a:gd name="T53" fmla="*/ 553 h 1560"/>
              <a:gd name="T54" fmla="*/ 627 w 692"/>
              <a:gd name="T55" fmla="*/ 487 h 1560"/>
              <a:gd name="T56" fmla="*/ 660 w 692"/>
              <a:gd name="T57" fmla="*/ 389 h 1560"/>
              <a:gd name="T58" fmla="*/ 691 w 692"/>
              <a:gd name="T59" fmla="*/ 325 h 1560"/>
              <a:gd name="T60" fmla="*/ 660 w 692"/>
              <a:gd name="T61" fmla="*/ 195 h 1560"/>
              <a:gd name="T62" fmla="*/ 596 w 692"/>
              <a:gd name="T63" fmla="*/ 163 h 1560"/>
              <a:gd name="T64" fmla="*/ 565 w 692"/>
              <a:gd name="T65" fmla="*/ 97 h 1560"/>
              <a:gd name="T66" fmla="*/ 502 w 692"/>
              <a:gd name="T67" fmla="*/ 65 h 1560"/>
              <a:gd name="T68" fmla="*/ 439 w 692"/>
              <a:gd name="T69" fmla="*/ 0 h 1560"/>
              <a:gd name="T70" fmla="*/ 409 w 692"/>
              <a:gd name="T71" fmla="*/ 33 h 1560"/>
              <a:gd name="T72" fmla="*/ 345 w 692"/>
              <a:gd name="T73" fmla="*/ 97 h 1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92" h="1560">
                <a:moveTo>
                  <a:pt x="345" y="97"/>
                </a:moveTo>
                <a:lnTo>
                  <a:pt x="345" y="163"/>
                </a:lnTo>
                <a:lnTo>
                  <a:pt x="313" y="195"/>
                </a:lnTo>
                <a:lnTo>
                  <a:pt x="250" y="195"/>
                </a:lnTo>
                <a:lnTo>
                  <a:pt x="219" y="195"/>
                </a:lnTo>
                <a:lnTo>
                  <a:pt x="158" y="195"/>
                </a:lnTo>
                <a:lnTo>
                  <a:pt x="125" y="227"/>
                </a:lnTo>
                <a:lnTo>
                  <a:pt x="94" y="293"/>
                </a:lnTo>
                <a:lnTo>
                  <a:pt x="63" y="325"/>
                </a:lnTo>
                <a:lnTo>
                  <a:pt x="0" y="389"/>
                </a:lnTo>
                <a:lnTo>
                  <a:pt x="0" y="423"/>
                </a:lnTo>
                <a:lnTo>
                  <a:pt x="0" y="455"/>
                </a:lnTo>
                <a:lnTo>
                  <a:pt x="31" y="487"/>
                </a:lnTo>
                <a:lnTo>
                  <a:pt x="63" y="519"/>
                </a:lnTo>
                <a:lnTo>
                  <a:pt x="94" y="553"/>
                </a:lnTo>
                <a:lnTo>
                  <a:pt x="94" y="585"/>
                </a:lnTo>
                <a:lnTo>
                  <a:pt x="94" y="648"/>
                </a:lnTo>
                <a:lnTo>
                  <a:pt x="94" y="715"/>
                </a:lnTo>
                <a:lnTo>
                  <a:pt x="94" y="747"/>
                </a:lnTo>
                <a:lnTo>
                  <a:pt x="125" y="747"/>
                </a:lnTo>
                <a:lnTo>
                  <a:pt x="158" y="813"/>
                </a:lnTo>
                <a:lnTo>
                  <a:pt x="158" y="876"/>
                </a:lnTo>
                <a:lnTo>
                  <a:pt x="188" y="975"/>
                </a:lnTo>
                <a:lnTo>
                  <a:pt x="188" y="1039"/>
                </a:lnTo>
                <a:lnTo>
                  <a:pt x="188" y="1136"/>
                </a:lnTo>
                <a:lnTo>
                  <a:pt x="158" y="1267"/>
                </a:lnTo>
                <a:lnTo>
                  <a:pt x="158" y="1332"/>
                </a:lnTo>
                <a:lnTo>
                  <a:pt x="188" y="1396"/>
                </a:lnTo>
                <a:lnTo>
                  <a:pt x="188" y="1428"/>
                </a:lnTo>
                <a:lnTo>
                  <a:pt x="250" y="1559"/>
                </a:lnTo>
                <a:lnTo>
                  <a:pt x="439" y="1527"/>
                </a:lnTo>
                <a:lnTo>
                  <a:pt x="409" y="1494"/>
                </a:lnTo>
                <a:lnTo>
                  <a:pt x="345" y="1494"/>
                </a:lnTo>
                <a:lnTo>
                  <a:pt x="345" y="1461"/>
                </a:lnTo>
                <a:lnTo>
                  <a:pt x="377" y="1461"/>
                </a:lnTo>
                <a:lnTo>
                  <a:pt x="377" y="1494"/>
                </a:lnTo>
                <a:lnTo>
                  <a:pt x="439" y="1494"/>
                </a:lnTo>
                <a:lnTo>
                  <a:pt x="439" y="1461"/>
                </a:lnTo>
                <a:lnTo>
                  <a:pt x="439" y="1428"/>
                </a:lnTo>
                <a:lnTo>
                  <a:pt x="471" y="1364"/>
                </a:lnTo>
                <a:lnTo>
                  <a:pt x="439" y="1332"/>
                </a:lnTo>
                <a:lnTo>
                  <a:pt x="439" y="1235"/>
                </a:lnTo>
                <a:lnTo>
                  <a:pt x="439" y="1136"/>
                </a:lnTo>
                <a:lnTo>
                  <a:pt x="409" y="1039"/>
                </a:lnTo>
                <a:lnTo>
                  <a:pt x="439" y="942"/>
                </a:lnTo>
                <a:lnTo>
                  <a:pt x="439" y="876"/>
                </a:lnTo>
                <a:lnTo>
                  <a:pt x="471" y="813"/>
                </a:lnTo>
                <a:lnTo>
                  <a:pt x="565" y="779"/>
                </a:lnTo>
                <a:lnTo>
                  <a:pt x="565" y="715"/>
                </a:lnTo>
                <a:lnTo>
                  <a:pt x="565" y="648"/>
                </a:lnTo>
                <a:lnTo>
                  <a:pt x="596" y="648"/>
                </a:lnTo>
                <a:lnTo>
                  <a:pt x="627" y="617"/>
                </a:lnTo>
                <a:lnTo>
                  <a:pt x="660" y="585"/>
                </a:lnTo>
                <a:lnTo>
                  <a:pt x="660" y="553"/>
                </a:lnTo>
                <a:lnTo>
                  <a:pt x="660" y="519"/>
                </a:lnTo>
                <a:lnTo>
                  <a:pt x="627" y="487"/>
                </a:lnTo>
                <a:lnTo>
                  <a:pt x="627" y="423"/>
                </a:lnTo>
                <a:lnTo>
                  <a:pt x="660" y="389"/>
                </a:lnTo>
                <a:lnTo>
                  <a:pt x="660" y="357"/>
                </a:lnTo>
                <a:lnTo>
                  <a:pt x="691" y="325"/>
                </a:lnTo>
                <a:lnTo>
                  <a:pt x="660" y="260"/>
                </a:lnTo>
                <a:lnTo>
                  <a:pt x="660" y="195"/>
                </a:lnTo>
                <a:lnTo>
                  <a:pt x="660" y="163"/>
                </a:lnTo>
                <a:lnTo>
                  <a:pt x="596" y="163"/>
                </a:lnTo>
                <a:lnTo>
                  <a:pt x="565" y="130"/>
                </a:lnTo>
                <a:lnTo>
                  <a:pt x="565" y="97"/>
                </a:lnTo>
                <a:lnTo>
                  <a:pt x="533" y="65"/>
                </a:lnTo>
                <a:lnTo>
                  <a:pt x="502" y="65"/>
                </a:lnTo>
                <a:lnTo>
                  <a:pt x="471" y="33"/>
                </a:lnTo>
                <a:lnTo>
                  <a:pt x="439" y="0"/>
                </a:lnTo>
                <a:lnTo>
                  <a:pt x="409" y="0"/>
                </a:lnTo>
                <a:lnTo>
                  <a:pt x="409" y="33"/>
                </a:lnTo>
                <a:lnTo>
                  <a:pt x="345" y="65"/>
                </a:lnTo>
                <a:lnTo>
                  <a:pt x="345" y="97"/>
                </a:lnTo>
              </a:path>
            </a:pathLst>
          </a:custGeom>
          <a:pattFill prst="dkUpDiag">
            <a:fgClr>
              <a:srgbClr val="92D05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9" name="Freeform 68"/>
          <p:cNvSpPr>
            <a:spLocks noChangeArrowheads="1"/>
          </p:cNvSpPr>
          <p:nvPr/>
        </p:nvSpPr>
        <p:spPr bwMode="auto">
          <a:xfrm>
            <a:off x="2525435" y="3822558"/>
            <a:ext cx="168275" cy="115888"/>
          </a:xfrm>
          <a:custGeom>
            <a:avLst/>
            <a:gdLst>
              <a:gd name="T0" fmla="*/ 31 w 472"/>
              <a:gd name="T1" fmla="*/ 325 h 326"/>
              <a:gd name="T2" fmla="*/ 0 w 472"/>
              <a:gd name="T3" fmla="*/ 325 h 326"/>
              <a:gd name="T4" fmla="*/ 0 w 472"/>
              <a:gd name="T5" fmla="*/ 292 h 326"/>
              <a:gd name="T6" fmla="*/ 0 w 472"/>
              <a:gd name="T7" fmla="*/ 228 h 326"/>
              <a:gd name="T8" fmla="*/ 31 w 472"/>
              <a:gd name="T9" fmla="*/ 195 h 326"/>
              <a:gd name="T10" fmla="*/ 63 w 472"/>
              <a:gd name="T11" fmla="*/ 162 h 326"/>
              <a:gd name="T12" fmla="*/ 63 w 472"/>
              <a:gd name="T13" fmla="*/ 130 h 326"/>
              <a:gd name="T14" fmla="*/ 94 w 472"/>
              <a:gd name="T15" fmla="*/ 98 h 326"/>
              <a:gd name="T16" fmla="*/ 94 w 472"/>
              <a:gd name="T17" fmla="*/ 65 h 326"/>
              <a:gd name="T18" fmla="*/ 94 w 472"/>
              <a:gd name="T19" fmla="*/ 32 h 326"/>
              <a:gd name="T20" fmla="*/ 94 w 472"/>
              <a:gd name="T21" fmla="*/ 0 h 326"/>
              <a:gd name="T22" fmla="*/ 188 w 472"/>
              <a:gd name="T23" fmla="*/ 32 h 326"/>
              <a:gd name="T24" fmla="*/ 282 w 472"/>
              <a:gd name="T25" fmla="*/ 32 h 326"/>
              <a:gd name="T26" fmla="*/ 313 w 472"/>
              <a:gd name="T27" fmla="*/ 65 h 326"/>
              <a:gd name="T28" fmla="*/ 471 w 472"/>
              <a:gd name="T29" fmla="*/ 65 h 326"/>
              <a:gd name="T30" fmla="*/ 471 w 472"/>
              <a:gd name="T31" fmla="*/ 325 h 326"/>
              <a:gd name="T32" fmla="*/ 31 w 472"/>
              <a:gd name="T33" fmla="*/ 325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72" h="326">
                <a:moveTo>
                  <a:pt x="31" y="325"/>
                </a:moveTo>
                <a:lnTo>
                  <a:pt x="0" y="325"/>
                </a:lnTo>
                <a:lnTo>
                  <a:pt x="0" y="292"/>
                </a:lnTo>
                <a:lnTo>
                  <a:pt x="0" y="228"/>
                </a:lnTo>
                <a:lnTo>
                  <a:pt x="31" y="195"/>
                </a:lnTo>
                <a:lnTo>
                  <a:pt x="63" y="162"/>
                </a:lnTo>
                <a:lnTo>
                  <a:pt x="63" y="130"/>
                </a:lnTo>
                <a:lnTo>
                  <a:pt x="94" y="98"/>
                </a:lnTo>
                <a:lnTo>
                  <a:pt x="94" y="65"/>
                </a:lnTo>
                <a:lnTo>
                  <a:pt x="94" y="32"/>
                </a:lnTo>
                <a:lnTo>
                  <a:pt x="94" y="0"/>
                </a:lnTo>
                <a:lnTo>
                  <a:pt x="188" y="32"/>
                </a:lnTo>
                <a:lnTo>
                  <a:pt x="282" y="32"/>
                </a:lnTo>
                <a:lnTo>
                  <a:pt x="313" y="65"/>
                </a:lnTo>
                <a:lnTo>
                  <a:pt x="471" y="65"/>
                </a:lnTo>
                <a:lnTo>
                  <a:pt x="471" y="325"/>
                </a:lnTo>
                <a:lnTo>
                  <a:pt x="31" y="325"/>
                </a:lnTo>
              </a:path>
            </a:pathLst>
          </a:custGeom>
          <a:pattFill prst="dkUpDiag">
            <a:fgClr>
              <a:srgbClr val="92D05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54" name="Freeform 82"/>
          <p:cNvSpPr>
            <a:spLocks noChangeArrowheads="1"/>
          </p:cNvSpPr>
          <p:nvPr/>
        </p:nvSpPr>
        <p:spPr bwMode="auto">
          <a:xfrm>
            <a:off x="2238023" y="3832558"/>
            <a:ext cx="700088" cy="549275"/>
          </a:xfrm>
          <a:custGeom>
            <a:avLst/>
            <a:gdLst>
              <a:gd name="T0" fmla="*/ 1601 w 1947"/>
              <a:gd name="T1" fmla="*/ 97 h 1528"/>
              <a:gd name="T2" fmla="*/ 1664 w 1947"/>
              <a:gd name="T3" fmla="*/ 260 h 1528"/>
              <a:gd name="T4" fmla="*/ 1728 w 1947"/>
              <a:gd name="T5" fmla="*/ 228 h 1528"/>
              <a:gd name="T6" fmla="*/ 1853 w 1947"/>
              <a:gd name="T7" fmla="*/ 196 h 1528"/>
              <a:gd name="T8" fmla="*/ 1946 w 1947"/>
              <a:gd name="T9" fmla="*/ 293 h 1528"/>
              <a:gd name="T10" fmla="*/ 1853 w 1947"/>
              <a:gd name="T11" fmla="*/ 423 h 1528"/>
              <a:gd name="T12" fmla="*/ 1791 w 1947"/>
              <a:gd name="T13" fmla="*/ 584 h 1528"/>
              <a:gd name="T14" fmla="*/ 1884 w 1947"/>
              <a:gd name="T15" fmla="*/ 649 h 1528"/>
              <a:gd name="T16" fmla="*/ 1946 w 1947"/>
              <a:gd name="T17" fmla="*/ 909 h 1528"/>
              <a:gd name="T18" fmla="*/ 1946 w 1947"/>
              <a:gd name="T19" fmla="*/ 1007 h 1528"/>
              <a:gd name="T20" fmla="*/ 1884 w 1947"/>
              <a:gd name="T21" fmla="*/ 1136 h 1528"/>
              <a:gd name="T22" fmla="*/ 1791 w 1947"/>
              <a:gd name="T23" fmla="*/ 1073 h 1528"/>
              <a:gd name="T24" fmla="*/ 1728 w 1947"/>
              <a:gd name="T25" fmla="*/ 1136 h 1528"/>
              <a:gd name="T26" fmla="*/ 1601 w 1947"/>
              <a:gd name="T27" fmla="*/ 1104 h 1528"/>
              <a:gd name="T28" fmla="*/ 1539 w 1947"/>
              <a:gd name="T29" fmla="*/ 1007 h 1528"/>
              <a:gd name="T30" fmla="*/ 1445 w 1947"/>
              <a:gd name="T31" fmla="*/ 1040 h 1528"/>
              <a:gd name="T32" fmla="*/ 1318 w 1947"/>
              <a:gd name="T33" fmla="*/ 1169 h 1528"/>
              <a:gd name="T34" fmla="*/ 1257 w 1947"/>
              <a:gd name="T35" fmla="*/ 1235 h 1528"/>
              <a:gd name="T36" fmla="*/ 1257 w 1947"/>
              <a:gd name="T37" fmla="*/ 1429 h 1528"/>
              <a:gd name="T38" fmla="*/ 1069 w 1947"/>
              <a:gd name="T39" fmla="*/ 1462 h 1528"/>
              <a:gd name="T40" fmla="*/ 1099 w 1947"/>
              <a:gd name="T41" fmla="*/ 1429 h 1528"/>
              <a:gd name="T42" fmla="*/ 1162 w 1947"/>
              <a:gd name="T43" fmla="*/ 1429 h 1528"/>
              <a:gd name="T44" fmla="*/ 974 w 1947"/>
              <a:gd name="T45" fmla="*/ 1333 h 1528"/>
              <a:gd name="T46" fmla="*/ 817 w 1947"/>
              <a:gd name="T47" fmla="*/ 1235 h 1528"/>
              <a:gd name="T48" fmla="*/ 817 w 1947"/>
              <a:gd name="T49" fmla="*/ 1169 h 1528"/>
              <a:gd name="T50" fmla="*/ 723 w 1947"/>
              <a:gd name="T51" fmla="*/ 1136 h 1528"/>
              <a:gd name="T52" fmla="*/ 627 w 1947"/>
              <a:gd name="T53" fmla="*/ 943 h 1528"/>
              <a:gd name="T54" fmla="*/ 627 w 1947"/>
              <a:gd name="T55" fmla="*/ 909 h 1528"/>
              <a:gd name="T56" fmla="*/ 596 w 1947"/>
              <a:gd name="T57" fmla="*/ 813 h 1528"/>
              <a:gd name="T58" fmla="*/ 660 w 1947"/>
              <a:gd name="T59" fmla="*/ 844 h 1528"/>
              <a:gd name="T60" fmla="*/ 627 w 1947"/>
              <a:gd name="T61" fmla="*/ 780 h 1528"/>
              <a:gd name="T62" fmla="*/ 660 w 1947"/>
              <a:gd name="T63" fmla="*/ 683 h 1528"/>
              <a:gd name="T64" fmla="*/ 660 w 1947"/>
              <a:gd name="T65" fmla="*/ 553 h 1528"/>
              <a:gd name="T66" fmla="*/ 755 w 1947"/>
              <a:gd name="T67" fmla="*/ 520 h 1528"/>
              <a:gd name="T68" fmla="*/ 848 w 1947"/>
              <a:gd name="T69" fmla="*/ 488 h 1528"/>
              <a:gd name="T70" fmla="*/ 691 w 1947"/>
              <a:gd name="T71" fmla="*/ 423 h 1528"/>
              <a:gd name="T72" fmla="*/ 723 w 1947"/>
              <a:gd name="T73" fmla="*/ 293 h 1528"/>
              <a:gd name="T74" fmla="*/ 1257 w 1947"/>
              <a:gd name="T75" fmla="*/ 0 h 1528"/>
              <a:gd name="T76" fmla="*/ 1413 w 1947"/>
              <a:gd name="T77" fmla="*/ 0 h 1528"/>
              <a:gd name="T78" fmla="*/ 1570 w 1947"/>
              <a:gd name="T79" fmla="*/ 0 h 1528"/>
              <a:gd name="T80" fmla="*/ 503 w 1947"/>
              <a:gd name="T81" fmla="*/ 683 h 1528"/>
              <a:gd name="T82" fmla="*/ 596 w 1947"/>
              <a:gd name="T83" fmla="*/ 747 h 1528"/>
              <a:gd name="T84" fmla="*/ 534 w 1947"/>
              <a:gd name="T85" fmla="*/ 683 h 1528"/>
              <a:gd name="T86" fmla="*/ 0 w 1947"/>
              <a:gd name="T87" fmla="*/ 488 h 1528"/>
              <a:gd name="T88" fmla="*/ 64 w 1947"/>
              <a:gd name="T89" fmla="*/ 488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947" h="1528">
                <a:moveTo>
                  <a:pt x="1632" y="0"/>
                </a:moveTo>
                <a:lnTo>
                  <a:pt x="1632" y="66"/>
                </a:lnTo>
                <a:lnTo>
                  <a:pt x="1601" y="97"/>
                </a:lnTo>
                <a:lnTo>
                  <a:pt x="1632" y="196"/>
                </a:lnTo>
                <a:lnTo>
                  <a:pt x="1632" y="228"/>
                </a:lnTo>
                <a:lnTo>
                  <a:pt x="1664" y="260"/>
                </a:lnTo>
                <a:lnTo>
                  <a:pt x="1664" y="228"/>
                </a:lnTo>
                <a:lnTo>
                  <a:pt x="1696" y="228"/>
                </a:lnTo>
                <a:lnTo>
                  <a:pt x="1728" y="228"/>
                </a:lnTo>
                <a:lnTo>
                  <a:pt x="1760" y="228"/>
                </a:lnTo>
                <a:lnTo>
                  <a:pt x="1791" y="196"/>
                </a:lnTo>
                <a:lnTo>
                  <a:pt x="1853" y="196"/>
                </a:lnTo>
                <a:lnTo>
                  <a:pt x="1915" y="196"/>
                </a:lnTo>
                <a:lnTo>
                  <a:pt x="1946" y="228"/>
                </a:lnTo>
                <a:lnTo>
                  <a:pt x="1946" y="293"/>
                </a:lnTo>
                <a:lnTo>
                  <a:pt x="1915" y="325"/>
                </a:lnTo>
                <a:lnTo>
                  <a:pt x="1884" y="389"/>
                </a:lnTo>
                <a:lnTo>
                  <a:pt x="1853" y="423"/>
                </a:lnTo>
                <a:lnTo>
                  <a:pt x="1853" y="520"/>
                </a:lnTo>
                <a:lnTo>
                  <a:pt x="1821" y="553"/>
                </a:lnTo>
                <a:lnTo>
                  <a:pt x="1791" y="584"/>
                </a:lnTo>
                <a:lnTo>
                  <a:pt x="1821" y="617"/>
                </a:lnTo>
                <a:lnTo>
                  <a:pt x="1853" y="617"/>
                </a:lnTo>
                <a:lnTo>
                  <a:pt x="1884" y="649"/>
                </a:lnTo>
                <a:lnTo>
                  <a:pt x="1915" y="683"/>
                </a:lnTo>
                <a:lnTo>
                  <a:pt x="1946" y="715"/>
                </a:lnTo>
                <a:lnTo>
                  <a:pt x="1946" y="909"/>
                </a:lnTo>
                <a:lnTo>
                  <a:pt x="1946" y="943"/>
                </a:lnTo>
                <a:lnTo>
                  <a:pt x="1915" y="943"/>
                </a:lnTo>
                <a:lnTo>
                  <a:pt x="1946" y="1007"/>
                </a:lnTo>
                <a:lnTo>
                  <a:pt x="1915" y="1040"/>
                </a:lnTo>
                <a:lnTo>
                  <a:pt x="1915" y="1104"/>
                </a:lnTo>
                <a:lnTo>
                  <a:pt x="1884" y="1136"/>
                </a:lnTo>
                <a:lnTo>
                  <a:pt x="1853" y="1136"/>
                </a:lnTo>
                <a:lnTo>
                  <a:pt x="1821" y="1104"/>
                </a:lnTo>
                <a:lnTo>
                  <a:pt x="1791" y="1073"/>
                </a:lnTo>
                <a:lnTo>
                  <a:pt x="1760" y="1073"/>
                </a:lnTo>
                <a:lnTo>
                  <a:pt x="1760" y="1104"/>
                </a:lnTo>
                <a:lnTo>
                  <a:pt x="1728" y="1136"/>
                </a:lnTo>
                <a:lnTo>
                  <a:pt x="1696" y="1104"/>
                </a:lnTo>
                <a:lnTo>
                  <a:pt x="1664" y="1104"/>
                </a:lnTo>
                <a:lnTo>
                  <a:pt x="1601" y="1104"/>
                </a:lnTo>
                <a:lnTo>
                  <a:pt x="1601" y="1073"/>
                </a:lnTo>
                <a:lnTo>
                  <a:pt x="1570" y="1040"/>
                </a:lnTo>
                <a:lnTo>
                  <a:pt x="1539" y="1007"/>
                </a:lnTo>
                <a:lnTo>
                  <a:pt x="1477" y="1007"/>
                </a:lnTo>
                <a:lnTo>
                  <a:pt x="1445" y="1007"/>
                </a:lnTo>
                <a:lnTo>
                  <a:pt x="1445" y="1040"/>
                </a:lnTo>
                <a:lnTo>
                  <a:pt x="1445" y="1073"/>
                </a:lnTo>
                <a:lnTo>
                  <a:pt x="1445" y="1104"/>
                </a:lnTo>
                <a:lnTo>
                  <a:pt x="1318" y="1169"/>
                </a:lnTo>
                <a:lnTo>
                  <a:pt x="1257" y="1169"/>
                </a:lnTo>
                <a:lnTo>
                  <a:pt x="1225" y="1203"/>
                </a:lnTo>
                <a:lnTo>
                  <a:pt x="1257" y="1235"/>
                </a:lnTo>
                <a:lnTo>
                  <a:pt x="1288" y="1267"/>
                </a:lnTo>
                <a:lnTo>
                  <a:pt x="1288" y="1429"/>
                </a:lnTo>
                <a:lnTo>
                  <a:pt x="1257" y="1429"/>
                </a:lnTo>
                <a:lnTo>
                  <a:pt x="1225" y="1396"/>
                </a:lnTo>
                <a:lnTo>
                  <a:pt x="1130" y="1527"/>
                </a:lnTo>
                <a:lnTo>
                  <a:pt x="1069" y="1462"/>
                </a:lnTo>
                <a:lnTo>
                  <a:pt x="1005" y="1429"/>
                </a:lnTo>
                <a:lnTo>
                  <a:pt x="1005" y="1396"/>
                </a:lnTo>
                <a:lnTo>
                  <a:pt x="1099" y="1429"/>
                </a:lnTo>
                <a:lnTo>
                  <a:pt x="1130" y="1462"/>
                </a:lnTo>
                <a:lnTo>
                  <a:pt x="1162" y="1462"/>
                </a:lnTo>
                <a:lnTo>
                  <a:pt x="1162" y="1429"/>
                </a:lnTo>
                <a:lnTo>
                  <a:pt x="1130" y="1429"/>
                </a:lnTo>
                <a:lnTo>
                  <a:pt x="1069" y="1396"/>
                </a:lnTo>
                <a:lnTo>
                  <a:pt x="974" y="1333"/>
                </a:lnTo>
                <a:lnTo>
                  <a:pt x="879" y="1300"/>
                </a:lnTo>
                <a:lnTo>
                  <a:pt x="848" y="1267"/>
                </a:lnTo>
                <a:lnTo>
                  <a:pt x="817" y="1235"/>
                </a:lnTo>
                <a:lnTo>
                  <a:pt x="786" y="1203"/>
                </a:lnTo>
                <a:lnTo>
                  <a:pt x="817" y="1203"/>
                </a:lnTo>
                <a:lnTo>
                  <a:pt x="817" y="1169"/>
                </a:lnTo>
                <a:lnTo>
                  <a:pt x="786" y="1169"/>
                </a:lnTo>
                <a:lnTo>
                  <a:pt x="723" y="1169"/>
                </a:lnTo>
                <a:lnTo>
                  <a:pt x="723" y="1136"/>
                </a:lnTo>
                <a:lnTo>
                  <a:pt x="691" y="1104"/>
                </a:lnTo>
                <a:lnTo>
                  <a:pt x="691" y="1073"/>
                </a:lnTo>
                <a:lnTo>
                  <a:pt x="627" y="943"/>
                </a:lnTo>
                <a:lnTo>
                  <a:pt x="596" y="943"/>
                </a:lnTo>
                <a:lnTo>
                  <a:pt x="596" y="909"/>
                </a:lnTo>
                <a:lnTo>
                  <a:pt x="627" y="909"/>
                </a:lnTo>
                <a:lnTo>
                  <a:pt x="660" y="943"/>
                </a:lnTo>
                <a:lnTo>
                  <a:pt x="691" y="975"/>
                </a:lnTo>
                <a:lnTo>
                  <a:pt x="596" y="813"/>
                </a:lnTo>
                <a:lnTo>
                  <a:pt x="596" y="780"/>
                </a:lnTo>
                <a:lnTo>
                  <a:pt x="627" y="813"/>
                </a:lnTo>
                <a:lnTo>
                  <a:pt x="660" y="844"/>
                </a:lnTo>
                <a:lnTo>
                  <a:pt x="660" y="813"/>
                </a:lnTo>
                <a:lnTo>
                  <a:pt x="660" y="780"/>
                </a:lnTo>
                <a:lnTo>
                  <a:pt x="627" y="780"/>
                </a:lnTo>
                <a:lnTo>
                  <a:pt x="627" y="747"/>
                </a:lnTo>
                <a:lnTo>
                  <a:pt x="627" y="715"/>
                </a:lnTo>
                <a:lnTo>
                  <a:pt x="660" y="683"/>
                </a:lnTo>
                <a:lnTo>
                  <a:pt x="660" y="649"/>
                </a:lnTo>
                <a:lnTo>
                  <a:pt x="660" y="617"/>
                </a:lnTo>
                <a:lnTo>
                  <a:pt x="660" y="553"/>
                </a:lnTo>
                <a:lnTo>
                  <a:pt x="691" y="488"/>
                </a:lnTo>
                <a:lnTo>
                  <a:pt x="723" y="520"/>
                </a:lnTo>
                <a:lnTo>
                  <a:pt x="755" y="520"/>
                </a:lnTo>
                <a:lnTo>
                  <a:pt x="786" y="520"/>
                </a:lnTo>
                <a:lnTo>
                  <a:pt x="817" y="553"/>
                </a:lnTo>
                <a:lnTo>
                  <a:pt x="848" y="488"/>
                </a:lnTo>
                <a:lnTo>
                  <a:pt x="755" y="488"/>
                </a:lnTo>
                <a:lnTo>
                  <a:pt x="723" y="455"/>
                </a:lnTo>
                <a:lnTo>
                  <a:pt x="691" y="423"/>
                </a:lnTo>
                <a:lnTo>
                  <a:pt x="723" y="389"/>
                </a:lnTo>
                <a:lnTo>
                  <a:pt x="755" y="423"/>
                </a:lnTo>
                <a:lnTo>
                  <a:pt x="723" y="293"/>
                </a:lnTo>
                <a:lnTo>
                  <a:pt x="1162" y="293"/>
                </a:lnTo>
                <a:lnTo>
                  <a:pt x="1162" y="33"/>
                </a:lnTo>
                <a:lnTo>
                  <a:pt x="1257" y="0"/>
                </a:lnTo>
                <a:lnTo>
                  <a:pt x="1318" y="33"/>
                </a:lnTo>
                <a:lnTo>
                  <a:pt x="1350" y="33"/>
                </a:lnTo>
                <a:lnTo>
                  <a:pt x="1413" y="0"/>
                </a:lnTo>
                <a:lnTo>
                  <a:pt x="1477" y="0"/>
                </a:lnTo>
                <a:lnTo>
                  <a:pt x="1508" y="0"/>
                </a:lnTo>
                <a:lnTo>
                  <a:pt x="1570" y="0"/>
                </a:lnTo>
                <a:lnTo>
                  <a:pt x="1632" y="0"/>
                </a:lnTo>
                <a:close/>
                <a:moveTo>
                  <a:pt x="534" y="683"/>
                </a:moveTo>
                <a:lnTo>
                  <a:pt x="503" y="683"/>
                </a:lnTo>
                <a:lnTo>
                  <a:pt x="534" y="715"/>
                </a:lnTo>
                <a:lnTo>
                  <a:pt x="566" y="747"/>
                </a:lnTo>
                <a:lnTo>
                  <a:pt x="596" y="747"/>
                </a:lnTo>
                <a:lnTo>
                  <a:pt x="566" y="715"/>
                </a:lnTo>
                <a:lnTo>
                  <a:pt x="566" y="683"/>
                </a:lnTo>
                <a:lnTo>
                  <a:pt x="534" y="683"/>
                </a:lnTo>
                <a:close/>
                <a:moveTo>
                  <a:pt x="32" y="455"/>
                </a:moveTo>
                <a:lnTo>
                  <a:pt x="0" y="455"/>
                </a:lnTo>
                <a:lnTo>
                  <a:pt x="0" y="488"/>
                </a:lnTo>
                <a:lnTo>
                  <a:pt x="0" y="520"/>
                </a:lnTo>
                <a:lnTo>
                  <a:pt x="32" y="520"/>
                </a:lnTo>
                <a:lnTo>
                  <a:pt x="64" y="488"/>
                </a:lnTo>
                <a:lnTo>
                  <a:pt x="32" y="455"/>
                </a:lnTo>
                <a:close/>
              </a:path>
            </a:pathLst>
          </a:custGeom>
          <a:pattFill prst="wdUpDiag">
            <a:fgClr>
              <a:srgbClr val="FFFF0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 rot="1213040">
            <a:off x="1744578" y="392329"/>
            <a:ext cx="919165" cy="582367"/>
            <a:chOff x="-1588130" y="493398"/>
            <a:chExt cx="919165" cy="582367"/>
          </a:xfrm>
        </p:grpSpPr>
        <p:sp>
          <p:nvSpPr>
            <p:cNvPr id="9" name="Forme libre 8"/>
            <p:cNvSpPr/>
            <p:nvPr/>
          </p:nvSpPr>
          <p:spPr bwMode="auto">
            <a:xfrm>
              <a:off x="-1532965" y="578224"/>
              <a:ext cx="864000" cy="497541"/>
            </a:xfrm>
            <a:custGeom>
              <a:avLst/>
              <a:gdLst>
                <a:gd name="connsiteX0" fmla="*/ 927847 w 927847"/>
                <a:gd name="connsiteY0" fmla="*/ 0 h 497541"/>
                <a:gd name="connsiteX1" fmla="*/ 295836 w 927847"/>
                <a:gd name="connsiteY1" fmla="*/ 161364 h 497541"/>
                <a:gd name="connsiteX2" fmla="*/ 0 w 927847"/>
                <a:gd name="connsiteY2" fmla="*/ 497541 h 49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847" h="497541">
                  <a:moveTo>
                    <a:pt x="927847" y="0"/>
                  </a:moveTo>
                  <a:cubicBezTo>
                    <a:pt x="689162" y="39220"/>
                    <a:pt x="450477" y="78441"/>
                    <a:pt x="295836" y="161364"/>
                  </a:cubicBezTo>
                  <a:cubicBezTo>
                    <a:pt x="141195" y="244288"/>
                    <a:pt x="70597" y="370914"/>
                    <a:pt x="0" y="497541"/>
                  </a:cubicBezTo>
                </a:path>
              </a:pathLst>
            </a:cu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10" name="Triangle isocèle 9"/>
            <p:cNvSpPr/>
            <p:nvPr/>
          </p:nvSpPr>
          <p:spPr bwMode="auto">
            <a:xfrm rot="18103129">
              <a:off x="-1604972" y="905272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18" name="Triangle isocèle 217"/>
            <p:cNvSpPr/>
            <p:nvPr/>
          </p:nvSpPr>
          <p:spPr bwMode="auto">
            <a:xfrm rot="19527273">
              <a:off x="-1401465" y="674837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19" name="Triangle isocèle 218"/>
            <p:cNvSpPr/>
            <p:nvPr/>
          </p:nvSpPr>
          <p:spPr bwMode="auto">
            <a:xfrm rot="20742925">
              <a:off x="-1140991" y="552846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20" name="Triangle isocèle 219"/>
            <p:cNvSpPr/>
            <p:nvPr/>
          </p:nvSpPr>
          <p:spPr bwMode="auto">
            <a:xfrm rot="21060991">
              <a:off x="-855652" y="493398"/>
              <a:ext cx="144016" cy="110331"/>
            </a:xfrm>
            <a:prstGeom prst="triangl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</p:grpSp>
      <p:grpSp>
        <p:nvGrpSpPr>
          <p:cNvPr id="222" name="Groupe 221"/>
          <p:cNvGrpSpPr/>
          <p:nvPr/>
        </p:nvGrpSpPr>
        <p:grpSpPr>
          <a:xfrm rot="20836300">
            <a:off x="556671" y="752350"/>
            <a:ext cx="919165" cy="582367"/>
            <a:chOff x="-1588130" y="493398"/>
            <a:chExt cx="919165" cy="582367"/>
          </a:xfrm>
        </p:grpSpPr>
        <p:sp>
          <p:nvSpPr>
            <p:cNvPr id="223" name="Forme libre 222"/>
            <p:cNvSpPr/>
            <p:nvPr/>
          </p:nvSpPr>
          <p:spPr bwMode="auto">
            <a:xfrm>
              <a:off x="-1532965" y="578224"/>
              <a:ext cx="864000" cy="497541"/>
            </a:xfrm>
            <a:custGeom>
              <a:avLst/>
              <a:gdLst>
                <a:gd name="connsiteX0" fmla="*/ 927847 w 927847"/>
                <a:gd name="connsiteY0" fmla="*/ 0 h 497541"/>
                <a:gd name="connsiteX1" fmla="*/ 295836 w 927847"/>
                <a:gd name="connsiteY1" fmla="*/ 161364 h 497541"/>
                <a:gd name="connsiteX2" fmla="*/ 0 w 927847"/>
                <a:gd name="connsiteY2" fmla="*/ 497541 h 49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847" h="497541">
                  <a:moveTo>
                    <a:pt x="927847" y="0"/>
                  </a:moveTo>
                  <a:cubicBezTo>
                    <a:pt x="689162" y="39220"/>
                    <a:pt x="450477" y="78441"/>
                    <a:pt x="295836" y="161364"/>
                  </a:cubicBezTo>
                  <a:cubicBezTo>
                    <a:pt x="141195" y="244288"/>
                    <a:pt x="70597" y="370914"/>
                    <a:pt x="0" y="497541"/>
                  </a:cubicBezTo>
                </a:path>
              </a:pathLst>
            </a:cu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24" name="Triangle isocèle 223"/>
            <p:cNvSpPr/>
            <p:nvPr/>
          </p:nvSpPr>
          <p:spPr bwMode="auto">
            <a:xfrm rot="18103129">
              <a:off x="-1604972" y="905272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25" name="Triangle isocèle 224"/>
            <p:cNvSpPr/>
            <p:nvPr/>
          </p:nvSpPr>
          <p:spPr bwMode="auto">
            <a:xfrm rot="19527273">
              <a:off x="-1401465" y="674837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26" name="Triangle isocèle 225"/>
            <p:cNvSpPr/>
            <p:nvPr/>
          </p:nvSpPr>
          <p:spPr bwMode="auto">
            <a:xfrm rot="20742925">
              <a:off x="-1140991" y="552846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27" name="Triangle isocèle 226"/>
            <p:cNvSpPr/>
            <p:nvPr/>
          </p:nvSpPr>
          <p:spPr bwMode="auto">
            <a:xfrm rot="21060991">
              <a:off x="-855652" y="493398"/>
              <a:ext cx="144016" cy="110331"/>
            </a:xfrm>
            <a:prstGeom prst="triangl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</p:grpSp>
      <p:grpSp>
        <p:nvGrpSpPr>
          <p:cNvPr id="228" name="Groupe 227"/>
          <p:cNvGrpSpPr/>
          <p:nvPr/>
        </p:nvGrpSpPr>
        <p:grpSpPr>
          <a:xfrm rot="3528770">
            <a:off x="2610224" y="882867"/>
            <a:ext cx="739302" cy="459196"/>
            <a:chOff x="-1588130" y="493398"/>
            <a:chExt cx="919165" cy="582367"/>
          </a:xfrm>
        </p:grpSpPr>
        <p:sp>
          <p:nvSpPr>
            <p:cNvPr id="229" name="Forme libre 228"/>
            <p:cNvSpPr/>
            <p:nvPr/>
          </p:nvSpPr>
          <p:spPr bwMode="auto">
            <a:xfrm>
              <a:off x="-1532965" y="578224"/>
              <a:ext cx="864000" cy="497541"/>
            </a:xfrm>
            <a:custGeom>
              <a:avLst/>
              <a:gdLst>
                <a:gd name="connsiteX0" fmla="*/ 927847 w 927847"/>
                <a:gd name="connsiteY0" fmla="*/ 0 h 497541"/>
                <a:gd name="connsiteX1" fmla="*/ 295836 w 927847"/>
                <a:gd name="connsiteY1" fmla="*/ 161364 h 497541"/>
                <a:gd name="connsiteX2" fmla="*/ 0 w 927847"/>
                <a:gd name="connsiteY2" fmla="*/ 497541 h 49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847" h="497541">
                  <a:moveTo>
                    <a:pt x="927847" y="0"/>
                  </a:moveTo>
                  <a:cubicBezTo>
                    <a:pt x="689162" y="39220"/>
                    <a:pt x="450477" y="78441"/>
                    <a:pt x="295836" y="161364"/>
                  </a:cubicBezTo>
                  <a:cubicBezTo>
                    <a:pt x="141195" y="244288"/>
                    <a:pt x="70597" y="370914"/>
                    <a:pt x="0" y="497541"/>
                  </a:cubicBezTo>
                </a:path>
              </a:pathLst>
            </a:cu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30" name="Triangle isocèle 229"/>
            <p:cNvSpPr/>
            <p:nvPr/>
          </p:nvSpPr>
          <p:spPr bwMode="auto">
            <a:xfrm rot="18103129">
              <a:off x="-1604972" y="905272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31" name="Triangle isocèle 230"/>
            <p:cNvSpPr/>
            <p:nvPr/>
          </p:nvSpPr>
          <p:spPr bwMode="auto">
            <a:xfrm rot="19527273">
              <a:off x="-1401465" y="674837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32" name="Triangle isocèle 231"/>
            <p:cNvSpPr/>
            <p:nvPr/>
          </p:nvSpPr>
          <p:spPr bwMode="auto">
            <a:xfrm rot="20742925">
              <a:off x="-1140991" y="552846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33" name="Triangle isocèle 232"/>
            <p:cNvSpPr/>
            <p:nvPr/>
          </p:nvSpPr>
          <p:spPr bwMode="auto">
            <a:xfrm rot="21060991">
              <a:off x="-855652" y="493398"/>
              <a:ext cx="144016" cy="110331"/>
            </a:xfrm>
            <a:prstGeom prst="triangl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</p:grpSp>
      <p:grpSp>
        <p:nvGrpSpPr>
          <p:cNvPr id="234" name="Groupe 233"/>
          <p:cNvGrpSpPr/>
          <p:nvPr/>
        </p:nvGrpSpPr>
        <p:grpSpPr>
          <a:xfrm rot="1734521">
            <a:off x="3904921" y="947627"/>
            <a:ext cx="648000" cy="396000"/>
            <a:chOff x="-1588130" y="493398"/>
            <a:chExt cx="919165" cy="582367"/>
          </a:xfrm>
        </p:grpSpPr>
        <p:sp>
          <p:nvSpPr>
            <p:cNvPr id="235" name="Forme libre 234"/>
            <p:cNvSpPr/>
            <p:nvPr/>
          </p:nvSpPr>
          <p:spPr bwMode="auto">
            <a:xfrm>
              <a:off x="-1532965" y="578224"/>
              <a:ext cx="864000" cy="497541"/>
            </a:xfrm>
            <a:custGeom>
              <a:avLst/>
              <a:gdLst>
                <a:gd name="connsiteX0" fmla="*/ 927847 w 927847"/>
                <a:gd name="connsiteY0" fmla="*/ 0 h 497541"/>
                <a:gd name="connsiteX1" fmla="*/ 295836 w 927847"/>
                <a:gd name="connsiteY1" fmla="*/ 161364 h 497541"/>
                <a:gd name="connsiteX2" fmla="*/ 0 w 927847"/>
                <a:gd name="connsiteY2" fmla="*/ 497541 h 49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847" h="497541">
                  <a:moveTo>
                    <a:pt x="927847" y="0"/>
                  </a:moveTo>
                  <a:cubicBezTo>
                    <a:pt x="689162" y="39220"/>
                    <a:pt x="450477" y="78441"/>
                    <a:pt x="295836" y="161364"/>
                  </a:cubicBezTo>
                  <a:cubicBezTo>
                    <a:pt x="141195" y="244288"/>
                    <a:pt x="70597" y="370914"/>
                    <a:pt x="0" y="497541"/>
                  </a:cubicBezTo>
                </a:path>
              </a:pathLst>
            </a:cu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36" name="Triangle isocèle 235"/>
            <p:cNvSpPr/>
            <p:nvPr/>
          </p:nvSpPr>
          <p:spPr bwMode="auto">
            <a:xfrm rot="18103129">
              <a:off x="-1604972" y="905272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37" name="Triangle isocèle 236"/>
            <p:cNvSpPr/>
            <p:nvPr/>
          </p:nvSpPr>
          <p:spPr bwMode="auto">
            <a:xfrm rot="19527273">
              <a:off x="-1401465" y="674837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38" name="Triangle isocèle 237"/>
            <p:cNvSpPr/>
            <p:nvPr/>
          </p:nvSpPr>
          <p:spPr bwMode="auto">
            <a:xfrm rot="20742925">
              <a:off x="-1140991" y="552846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39" name="Triangle isocèle 238"/>
            <p:cNvSpPr/>
            <p:nvPr/>
          </p:nvSpPr>
          <p:spPr bwMode="auto">
            <a:xfrm rot="21060991">
              <a:off x="-855652" y="493398"/>
              <a:ext cx="144016" cy="110331"/>
            </a:xfrm>
            <a:prstGeom prst="triangl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</p:grpSp>
      <p:grpSp>
        <p:nvGrpSpPr>
          <p:cNvPr id="240" name="Groupe 239"/>
          <p:cNvGrpSpPr/>
          <p:nvPr/>
        </p:nvGrpSpPr>
        <p:grpSpPr>
          <a:xfrm rot="16643559">
            <a:off x="2022086" y="3873924"/>
            <a:ext cx="919165" cy="556844"/>
            <a:chOff x="-1588130" y="493398"/>
            <a:chExt cx="919165" cy="582367"/>
          </a:xfrm>
        </p:grpSpPr>
        <p:sp>
          <p:nvSpPr>
            <p:cNvPr id="241" name="Forme libre 240"/>
            <p:cNvSpPr/>
            <p:nvPr/>
          </p:nvSpPr>
          <p:spPr bwMode="auto">
            <a:xfrm>
              <a:off x="-1532965" y="578224"/>
              <a:ext cx="864000" cy="497541"/>
            </a:xfrm>
            <a:custGeom>
              <a:avLst/>
              <a:gdLst>
                <a:gd name="connsiteX0" fmla="*/ 927847 w 927847"/>
                <a:gd name="connsiteY0" fmla="*/ 0 h 497541"/>
                <a:gd name="connsiteX1" fmla="*/ 295836 w 927847"/>
                <a:gd name="connsiteY1" fmla="*/ 161364 h 497541"/>
                <a:gd name="connsiteX2" fmla="*/ 0 w 927847"/>
                <a:gd name="connsiteY2" fmla="*/ 497541 h 49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847" h="497541">
                  <a:moveTo>
                    <a:pt x="927847" y="0"/>
                  </a:moveTo>
                  <a:cubicBezTo>
                    <a:pt x="689162" y="39220"/>
                    <a:pt x="450477" y="78441"/>
                    <a:pt x="295836" y="161364"/>
                  </a:cubicBezTo>
                  <a:cubicBezTo>
                    <a:pt x="141195" y="244288"/>
                    <a:pt x="70597" y="370914"/>
                    <a:pt x="0" y="497541"/>
                  </a:cubicBezTo>
                </a:path>
              </a:pathLst>
            </a:cu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42" name="Triangle isocèle 241"/>
            <p:cNvSpPr/>
            <p:nvPr/>
          </p:nvSpPr>
          <p:spPr bwMode="auto">
            <a:xfrm rot="18103129">
              <a:off x="-1604972" y="905272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43" name="Triangle isocèle 242"/>
            <p:cNvSpPr/>
            <p:nvPr/>
          </p:nvSpPr>
          <p:spPr bwMode="auto">
            <a:xfrm rot="19527273">
              <a:off x="-1401465" y="674837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44" name="Triangle isocèle 243"/>
            <p:cNvSpPr/>
            <p:nvPr/>
          </p:nvSpPr>
          <p:spPr bwMode="auto">
            <a:xfrm rot="20742925">
              <a:off x="-1140991" y="552846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45" name="Triangle isocèle 244"/>
            <p:cNvSpPr/>
            <p:nvPr/>
          </p:nvSpPr>
          <p:spPr bwMode="auto">
            <a:xfrm rot="21060991">
              <a:off x="-855652" y="493398"/>
              <a:ext cx="144016" cy="110331"/>
            </a:xfrm>
            <a:prstGeom prst="triangl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</p:grpSp>
      <p:grpSp>
        <p:nvGrpSpPr>
          <p:cNvPr id="246" name="Groupe 245"/>
          <p:cNvGrpSpPr/>
          <p:nvPr/>
        </p:nvGrpSpPr>
        <p:grpSpPr>
          <a:xfrm rot="12027949">
            <a:off x="1010485" y="3389657"/>
            <a:ext cx="1042495" cy="552180"/>
            <a:chOff x="-1588130" y="493398"/>
            <a:chExt cx="919165" cy="582367"/>
          </a:xfrm>
        </p:grpSpPr>
        <p:sp>
          <p:nvSpPr>
            <p:cNvPr id="247" name="Forme libre 246"/>
            <p:cNvSpPr/>
            <p:nvPr/>
          </p:nvSpPr>
          <p:spPr bwMode="auto">
            <a:xfrm>
              <a:off x="-1532965" y="578224"/>
              <a:ext cx="864000" cy="497541"/>
            </a:xfrm>
            <a:custGeom>
              <a:avLst/>
              <a:gdLst>
                <a:gd name="connsiteX0" fmla="*/ 927847 w 927847"/>
                <a:gd name="connsiteY0" fmla="*/ 0 h 497541"/>
                <a:gd name="connsiteX1" fmla="*/ 295836 w 927847"/>
                <a:gd name="connsiteY1" fmla="*/ 161364 h 497541"/>
                <a:gd name="connsiteX2" fmla="*/ 0 w 927847"/>
                <a:gd name="connsiteY2" fmla="*/ 497541 h 49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847" h="497541">
                  <a:moveTo>
                    <a:pt x="927847" y="0"/>
                  </a:moveTo>
                  <a:cubicBezTo>
                    <a:pt x="689162" y="39220"/>
                    <a:pt x="450477" y="78441"/>
                    <a:pt x="295836" y="161364"/>
                  </a:cubicBezTo>
                  <a:cubicBezTo>
                    <a:pt x="141195" y="244288"/>
                    <a:pt x="70597" y="370914"/>
                    <a:pt x="0" y="497541"/>
                  </a:cubicBezTo>
                </a:path>
              </a:pathLst>
            </a:cu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48" name="Triangle isocèle 247"/>
            <p:cNvSpPr/>
            <p:nvPr/>
          </p:nvSpPr>
          <p:spPr bwMode="auto">
            <a:xfrm rot="18103129">
              <a:off x="-1604972" y="905272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49" name="Triangle isocèle 248"/>
            <p:cNvSpPr/>
            <p:nvPr/>
          </p:nvSpPr>
          <p:spPr bwMode="auto">
            <a:xfrm rot="19527273">
              <a:off x="-1401465" y="674837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50" name="Triangle isocèle 249"/>
            <p:cNvSpPr/>
            <p:nvPr/>
          </p:nvSpPr>
          <p:spPr bwMode="auto">
            <a:xfrm rot="20742925">
              <a:off x="-1140991" y="552846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51" name="Triangle isocèle 250"/>
            <p:cNvSpPr/>
            <p:nvPr/>
          </p:nvSpPr>
          <p:spPr bwMode="auto">
            <a:xfrm rot="21060991">
              <a:off x="-855652" y="493398"/>
              <a:ext cx="144016" cy="110331"/>
            </a:xfrm>
            <a:prstGeom prst="triangl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</p:grpSp>
      <p:grpSp>
        <p:nvGrpSpPr>
          <p:cNvPr id="258" name="Groupe 257"/>
          <p:cNvGrpSpPr/>
          <p:nvPr/>
        </p:nvGrpSpPr>
        <p:grpSpPr>
          <a:xfrm rot="10800000">
            <a:off x="3489302" y="6751384"/>
            <a:ext cx="919165" cy="556844"/>
            <a:chOff x="-1588130" y="493398"/>
            <a:chExt cx="919165" cy="582367"/>
          </a:xfrm>
        </p:grpSpPr>
        <p:sp>
          <p:nvSpPr>
            <p:cNvPr id="259" name="Forme libre 258"/>
            <p:cNvSpPr/>
            <p:nvPr/>
          </p:nvSpPr>
          <p:spPr bwMode="auto">
            <a:xfrm>
              <a:off x="-1532965" y="578224"/>
              <a:ext cx="864000" cy="497541"/>
            </a:xfrm>
            <a:custGeom>
              <a:avLst/>
              <a:gdLst>
                <a:gd name="connsiteX0" fmla="*/ 927847 w 927847"/>
                <a:gd name="connsiteY0" fmla="*/ 0 h 497541"/>
                <a:gd name="connsiteX1" fmla="*/ 295836 w 927847"/>
                <a:gd name="connsiteY1" fmla="*/ 161364 h 497541"/>
                <a:gd name="connsiteX2" fmla="*/ 0 w 927847"/>
                <a:gd name="connsiteY2" fmla="*/ 497541 h 49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847" h="497541">
                  <a:moveTo>
                    <a:pt x="927847" y="0"/>
                  </a:moveTo>
                  <a:cubicBezTo>
                    <a:pt x="689162" y="39220"/>
                    <a:pt x="450477" y="78441"/>
                    <a:pt x="295836" y="161364"/>
                  </a:cubicBezTo>
                  <a:cubicBezTo>
                    <a:pt x="141195" y="244288"/>
                    <a:pt x="70597" y="370914"/>
                    <a:pt x="0" y="497541"/>
                  </a:cubicBezTo>
                </a:path>
              </a:pathLst>
            </a:cu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60" name="Triangle isocèle 259"/>
            <p:cNvSpPr/>
            <p:nvPr/>
          </p:nvSpPr>
          <p:spPr bwMode="auto">
            <a:xfrm rot="18103129">
              <a:off x="-1604972" y="905272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61" name="Triangle isocèle 260"/>
            <p:cNvSpPr/>
            <p:nvPr/>
          </p:nvSpPr>
          <p:spPr bwMode="auto">
            <a:xfrm rot="19527273">
              <a:off x="-1401465" y="674837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62" name="Triangle isocèle 261"/>
            <p:cNvSpPr/>
            <p:nvPr/>
          </p:nvSpPr>
          <p:spPr bwMode="auto">
            <a:xfrm rot="20742925">
              <a:off x="-1140991" y="552846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63" name="Triangle isocèle 262"/>
            <p:cNvSpPr/>
            <p:nvPr/>
          </p:nvSpPr>
          <p:spPr bwMode="auto">
            <a:xfrm rot="21060991">
              <a:off x="-855652" y="493398"/>
              <a:ext cx="144016" cy="110331"/>
            </a:xfrm>
            <a:prstGeom prst="triangl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</p:grpSp>
      <p:grpSp>
        <p:nvGrpSpPr>
          <p:cNvPr id="270" name="Groupe 269"/>
          <p:cNvGrpSpPr/>
          <p:nvPr/>
        </p:nvGrpSpPr>
        <p:grpSpPr>
          <a:xfrm rot="7248574">
            <a:off x="4736053" y="4908303"/>
            <a:ext cx="919165" cy="556844"/>
            <a:chOff x="-1588130" y="493398"/>
            <a:chExt cx="919165" cy="582367"/>
          </a:xfrm>
        </p:grpSpPr>
        <p:sp>
          <p:nvSpPr>
            <p:cNvPr id="271" name="Forme libre 270"/>
            <p:cNvSpPr/>
            <p:nvPr/>
          </p:nvSpPr>
          <p:spPr bwMode="auto">
            <a:xfrm>
              <a:off x="-1532965" y="578224"/>
              <a:ext cx="864000" cy="497541"/>
            </a:xfrm>
            <a:custGeom>
              <a:avLst/>
              <a:gdLst>
                <a:gd name="connsiteX0" fmla="*/ 927847 w 927847"/>
                <a:gd name="connsiteY0" fmla="*/ 0 h 497541"/>
                <a:gd name="connsiteX1" fmla="*/ 295836 w 927847"/>
                <a:gd name="connsiteY1" fmla="*/ 161364 h 497541"/>
                <a:gd name="connsiteX2" fmla="*/ 0 w 927847"/>
                <a:gd name="connsiteY2" fmla="*/ 497541 h 49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847" h="497541">
                  <a:moveTo>
                    <a:pt x="927847" y="0"/>
                  </a:moveTo>
                  <a:cubicBezTo>
                    <a:pt x="689162" y="39220"/>
                    <a:pt x="450477" y="78441"/>
                    <a:pt x="295836" y="161364"/>
                  </a:cubicBezTo>
                  <a:cubicBezTo>
                    <a:pt x="141195" y="244288"/>
                    <a:pt x="70597" y="370914"/>
                    <a:pt x="0" y="497541"/>
                  </a:cubicBezTo>
                </a:path>
              </a:pathLst>
            </a:cu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72" name="Triangle isocèle 271"/>
            <p:cNvSpPr/>
            <p:nvPr/>
          </p:nvSpPr>
          <p:spPr bwMode="auto">
            <a:xfrm rot="18103129">
              <a:off x="-1604972" y="905272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73" name="Triangle isocèle 272"/>
            <p:cNvSpPr/>
            <p:nvPr/>
          </p:nvSpPr>
          <p:spPr bwMode="auto">
            <a:xfrm rot="19527273">
              <a:off x="-1401465" y="674837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74" name="Triangle isocèle 273"/>
            <p:cNvSpPr/>
            <p:nvPr/>
          </p:nvSpPr>
          <p:spPr bwMode="auto">
            <a:xfrm rot="20742925">
              <a:off x="-1140991" y="552846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75" name="Triangle isocèle 274"/>
            <p:cNvSpPr/>
            <p:nvPr/>
          </p:nvSpPr>
          <p:spPr bwMode="auto">
            <a:xfrm rot="21060991">
              <a:off x="-855652" y="493398"/>
              <a:ext cx="144016" cy="110331"/>
            </a:xfrm>
            <a:prstGeom prst="triangl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</p:grpSp>
      <p:sp>
        <p:nvSpPr>
          <p:cNvPr id="277" name="Ellipse 276"/>
          <p:cNvSpPr/>
          <p:nvPr/>
        </p:nvSpPr>
        <p:spPr bwMode="auto">
          <a:xfrm>
            <a:off x="2770760" y="4306721"/>
            <a:ext cx="360000" cy="360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79" name="Ellipse 278"/>
          <p:cNvSpPr/>
          <p:nvPr/>
        </p:nvSpPr>
        <p:spPr bwMode="auto">
          <a:xfrm>
            <a:off x="3965681" y="1187549"/>
            <a:ext cx="360000" cy="360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80" name="Ellipse 279"/>
          <p:cNvSpPr/>
          <p:nvPr/>
        </p:nvSpPr>
        <p:spPr bwMode="auto">
          <a:xfrm>
            <a:off x="977529" y="1035357"/>
            <a:ext cx="216024" cy="216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81" name="Ellipse 280"/>
          <p:cNvSpPr/>
          <p:nvPr/>
        </p:nvSpPr>
        <p:spPr bwMode="auto">
          <a:xfrm>
            <a:off x="4694176" y="3859857"/>
            <a:ext cx="216024" cy="216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83" name="Ellipse 282"/>
          <p:cNvSpPr/>
          <p:nvPr/>
        </p:nvSpPr>
        <p:spPr bwMode="auto">
          <a:xfrm>
            <a:off x="3863344" y="6362700"/>
            <a:ext cx="216024" cy="2160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84" name="Ellipse 283"/>
          <p:cNvSpPr/>
          <p:nvPr/>
        </p:nvSpPr>
        <p:spPr bwMode="auto">
          <a:xfrm>
            <a:off x="3240758" y="7038021"/>
            <a:ext cx="216024" cy="216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86" name="Ellipse 285"/>
          <p:cNvSpPr/>
          <p:nvPr/>
        </p:nvSpPr>
        <p:spPr bwMode="auto">
          <a:xfrm>
            <a:off x="2004048" y="628600"/>
            <a:ext cx="216024" cy="216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4" name="Flèche vers le bas 13"/>
          <p:cNvSpPr/>
          <p:nvPr/>
        </p:nvSpPr>
        <p:spPr bwMode="auto">
          <a:xfrm rot="16200000">
            <a:off x="1649476" y="4312682"/>
            <a:ext cx="324000" cy="408999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90" name="Flèche vers le bas 289"/>
          <p:cNvSpPr/>
          <p:nvPr/>
        </p:nvSpPr>
        <p:spPr bwMode="auto">
          <a:xfrm rot="5400000">
            <a:off x="5324274" y="4144879"/>
            <a:ext cx="288000" cy="408999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91" name="Flèche vers le bas 290"/>
          <p:cNvSpPr/>
          <p:nvPr/>
        </p:nvSpPr>
        <p:spPr bwMode="auto">
          <a:xfrm>
            <a:off x="3168136" y="755501"/>
            <a:ext cx="288000" cy="408999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41" name="Flèche vers le haut 340"/>
          <p:cNvSpPr/>
          <p:nvPr/>
        </p:nvSpPr>
        <p:spPr bwMode="auto">
          <a:xfrm rot="16200000">
            <a:off x="1354485" y="3777000"/>
            <a:ext cx="324000" cy="542099"/>
          </a:xfrm>
          <a:prstGeom prst="up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45" name="Flèche vers le haut 344"/>
          <p:cNvSpPr/>
          <p:nvPr/>
        </p:nvSpPr>
        <p:spPr bwMode="auto">
          <a:xfrm>
            <a:off x="1583928" y="573442"/>
            <a:ext cx="360000" cy="542099"/>
          </a:xfrm>
          <a:prstGeom prst="up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982054" y="4453630"/>
            <a:ext cx="1177938" cy="55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Brésil</a:t>
            </a:r>
          </a:p>
          <a:p>
            <a:r>
              <a:rPr lang="fr-FR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Etats-</a:t>
            </a:r>
            <a:r>
              <a:rPr lang="fr-FR" dirty="0" smtClean="0">
                <a:solidFill>
                  <a:srgbClr val="FF0000"/>
                </a:solidFill>
                <a:latin typeface="Calibri" panose="020F0502020204030204" pitchFamily="34" charset="0"/>
              </a:rPr>
              <a:t>Unis</a:t>
            </a:r>
            <a:endParaRPr lang="fr-FR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48" name="ZoneTexte 347"/>
          <p:cNvSpPr txBox="1"/>
          <p:nvPr/>
        </p:nvSpPr>
        <p:spPr>
          <a:xfrm>
            <a:off x="2722160" y="534800"/>
            <a:ext cx="239016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Union Européenne</a:t>
            </a:r>
            <a:endParaRPr lang="fr-FR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49" name="Flèche vers le bas 348"/>
          <p:cNvSpPr/>
          <p:nvPr/>
        </p:nvSpPr>
        <p:spPr bwMode="auto">
          <a:xfrm rot="3435008">
            <a:off x="4620634" y="1367631"/>
            <a:ext cx="288000" cy="43200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50" name="ZoneTexte 349"/>
          <p:cNvSpPr txBox="1"/>
          <p:nvPr/>
        </p:nvSpPr>
        <p:spPr>
          <a:xfrm>
            <a:off x="4691329" y="1180274"/>
            <a:ext cx="1692134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  <a:latin typeface="+mn-lt"/>
              </a:rPr>
              <a:t>Golfe persique</a:t>
            </a:r>
            <a:endParaRPr lang="fr-FR" sz="1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6192440" y="395461"/>
            <a:ext cx="4140514" cy="43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Calibri" panose="020F0502020204030204" pitchFamily="34" charset="0"/>
              </a:rPr>
              <a:t>I. Un continent marqué par d’importants écarts de d’intégration.</a:t>
            </a:r>
            <a:endParaRPr lang="fr-FR" sz="1200" b="1" dirty="0">
              <a:latin typeface="Calibri" panose="020F0502020204030204" pitchFamily="34" charset="0"/>
            </a:endParaRPr>
          </a:p>
        </p:txBody>
      </p:sp>
      <p:sp>
        <p:nvSpPr>
          <p:cNvPr id="353" name="ZoneTexte 352"/>
          <p:cNvSpPr txBox="1"/>
          <p:nvPr/>
        </p:nvSpPr>
        <p:spPr>
          <a:xfrm>
            <a:off x="6300398" y="2267669"/>
            <a:ext cx="4140514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Calibri" panose="020F0502020204030204" pitchFamily="34" charset="0"/>
              </a:rPr>
              <a:t>II. Les freins du mal-développement</a:t>
            </a:r>
            <a:endParaRPr lang="fr-FR" sz="1200" b="1" dirty="0">
              <a:latin typeface="Calibri" panose="020F0502020204030204" pitchFamily="34" charset="0"/>
            </a:endParaRPr>
          </a:p>
        </p:txBody>
      </p:sp>
      <p:sp>
        <p:nvSpPr>
          <p:cNvPr id="62" name="Forme libre 61"/>
          <p:cNvSpPr/>
          <p:nvPr/>
        </p:nvSpPr>
        <p:spPr bwMode="auto">
          <a:xfrm>
            <a:off x="195943" y="1489166"/>
            <a:ext cx="5995851" cy="5029200"/>
          </a:xfrm>
          <a:custGeom>
            <a:avLst/>
            <a:gdLst>
              <a:gd name="connsiteX0" fmla="*/ 300446 w 5995851"/>
              <a:gd name="connsiteY0" fmla="*/ 509451 h 5029200"/>
              <a:gd name="connsiteX1" fmla="*/ 130628 w 5995851"/>
              <a:gd name="connsiteY1" fmla="*/ 496388 h 5029200"/>
              <a:gd name="connsiteX2" fmla="*/ 156754 w 5995851"/>
              <a:gd name="connsiteY2" fmla="*/ 653143 h 5029200"/>
              <a:gd name="connsiteX3" fmla="*/ 169817 w 5995851"/>
              <a:gd name="connsiteY3" fmla="*/ 927463 h 5029200"/>
              <a:gd name="connsiteX4" fmla="*/ 26126 w 5995851"/>
              <a:gd name="connsiteY4" fmla="*/ 1149531 h 5029200"/>
              <a:gd name="connsiteX5" fmla="*/ 78377 w 5995851"/>
              <a:gd name="connsiteY5" fmla="*/ 1371600 h 5029200"/>
              <a:gd name="connsiteX6" fmla="*/ 300446 w 5995851"/>
              <a:gd name="connsiteY6" fmla="*/ 1645920 h 5029200"/>
              <a:gd name="connsiteX7" fmla="*/ 391886 w 5995851"/>
              <a:gd name="connsiteY7" fmla="*/ 1881051 h 5029200"/>
              <a:gd name="connsiteX8" fmla="*/ 600891 w 5995851"/>
              <a:gd name="connsiteY8" fmla="*/ 1985554 h 5029200"/>
              <a:gd name="connsiteX9" fmla="*/ 796834 w 5995851"/>
              <a:gd name="connsiteY9" fmla="*/ 2168434 h 5029200"/>
              <a:gd name="connsiteX10" fmla="*/ 1110343 w 5995851"/>
              <a:gd name="connsiteY10" fmla="*/ 2090057 h 5029200"/>
              <a:gd name="connsiteX11" fmla="*/ 1332411 w 5995851"/>
              <a:gd name="connsiteY11" fmla="*/ 2116183 h 5029200"/>
              <a:gd name="connsiteX12" fmla="*/ 1593668 w 5995851"/>
              <a:gd name="connsiteY12" fmla="*/ 2024743 h 5029200"/>
              <a:gd name="connsiteX13" fmla="*/ 1763486 w 5995851"/>
              <a:gd name="connsiteY13" fmla="*/ 1985554 h 5029200"/>
              <a:gd name="connsiteX14" fmla="*/ 1907177 w 5995851"/>
              <a:gd name="connsiteY14" fmla="*/ 2024743 h 5029200"/>
              <a:gd name="connsiteX15" fmla="*/ 2011680 w 5995851"/>
              <a:gd name="connsiteY15" fmla="*/ 2129245 h 5029200"/>
              <a:gd name="connsiteX16" fmla="*/ 2168434 w 5995851"/>
              <a:gd name="connsiteY16" fmla="*/ 2142308 h 5029200"/>
              <a:gd name="connsiteX17" fmla="*/ 2338251 w 5995851"/>
              <a:gd name="connsiteY17" fmla="*/ 2194560 h 5029200"/>
              <a:gd name="connsiteX18" fmla="*/ 2272937 w 5995851"/>
              <a:gd name="connsiteY18" fmla="*/ 2560320 h 5029200"/>
              <a:gd name="connsiteX19" fmla="*/ 2272937 w 5995851"/>
              <a:gd name="connsiteY19" fmla="*/ 2717074 h 5029200"/>
              <a:gd name="connsiteX20" fmla="*/ 2390503 w 5995851"/>
              <a:gd name="connsiteY20" fmla="*/ 2847703 h 5029200"/>
              <a:gd name="connsiteX21" fmla="*/ 2599508 w 5995851"/>
              <a:gd name="connsiteY21" fmla="*/ 3135085 h 5029200"/>
              <a:gd name="connsiteX22" fmla="*/ 2677886 w 5995851"/>
              <a:gd name="connsiteY22" fmla="*/ 3435531 h 5029200"/>
              <a:gd name="connsiteX23" fmla="*/ 2612571 w 5995851"/>
              <a:gd name="connsiteY23" fmla="*/ 3709851 h 5029200"/>
              <a:gd name="connsiteX24" fmla="*/ 2495006 w 5995851"/>
              <a:gd name="connsiteY24" fmla="*/ 4023360 h 5029200"/>
              <a:gd name="connsiteX25" fmla="*/ 2560320 w 5995851"/>
              <a:gd name="connsiteY25" fmla="*/ 4140925 h 5029200"/>
              <a:gd name="connsiteX26" fmla="*/ 3017520 w 5995851"/>
              <a:gd name="connsiteY26" fmla="*/ 4114800 h 5029200"/>
              <a:gd name="connsiteX27" fmla="*/ 3500846 w 5995851"/>
              <a:gd name="connsiteY27" fmla="*/ 4140925 h 5029200"/>
              <a:gd name="connsiteX28" fmla="*/ 3683726 w 5995851"/>
              <a:gd name="connsiteY28" fmla="*/ 4114800 h 5029200"/>
              <a:gd name="connsiteX29" fmla="*/ 3762103 w 5995851"/>
              <a:gd name="connsiteY29" fmla="*/ 4402183 h 5029200"/>
              <a:gd name="connsiteX30" fmla="*/ 3971108 w 5995851"/>
              <a:gd name="connsiteY30" fmla="*/ 4585063 h 5029200"/>
              <a:gd name="connsiteX31" fmla="*/ 4127863 w 5995851"/>
              <a:gd name="connsiteY31" fmla="*/ 4572000 h 5029200"/>
              <a:gd name="connsiteX32" fmla="*/ 4167051 w 5995851"/>
              <a:gd name="connsiteY32" fmla="*/ 4872445 h 5029200"/>
              <a:gd name="connsiteX33" fmla="*/ 4232366 w 5995851"/>
              <a:gd name="connsiteY33" fmla="*/ 5029200 h 5029200"/>
              <a:gd name="connsiteX34" fmla="*/ 4741817 w 5995851"/>
              <a:gd name="connsiteY34" fmla="*/ 4885508 h 5029200"/>
              <a:gd name="connsiteX35" fmla="*/ 5290457 w 5995851"/>
              <a:gd name="connsiteY35" fmla="*/ 4950823 h 5029200"/>
              <a:gd name="connsiteX36" fmla="*/ 5421086 w 5995851"/>
              <a:gd name="connsiteY36" fmla="*/ 4859383 h 5029200"/>
              <a:gd name="connsiteX37" fmla="*/ 5656217 w 5995851"/>
              <a:gd name="connsiteY37" fmla="*/ 4297680 h 5029200"/>
              <a:gd name="connsiteX38" fmla="*/ 5747657 w 5995851"/>
              <a:gd name="connsiteY38" fmla="*/ 4049485 h 5029200"/>
              <a:gd name="connsiteX39" fmla="*/ 5799908 w 5995851"/>
              <a:gd name="connsiteY39" fmla="*/ 3958045 h 5029200"/>
              <a:gd name="connsiteX40" fmla="*/ 5708468 w 5995851"/>
              <a:gd name="connsiteY40" fmla="*/ 3722914 h 5029200"/>
              <a:gd name="connsiteX41" fmla="*/ 5669280 w 5995851"/>
              <a:gd name="connsiteY41" fmla="*/ 3605348 h 5029200"/>
              <a:gd name="connsiteX42" fmla="*/ 5878286 w 5995851"/>
              <a:gd name="connsiteY42" fmla="*/ 2899954 h 5029200"/>
              <a:gd name="connsiteX43" fmla="*/ 5995851 w 5995851"/>
              <a:gd name="connsiteY43" fmla="*/ 1567543 h 5029200"/>
              <a:gd name="connsiteX44" fmla="*/ 5930537 w 5995851"/>
              <a:gd name="connsiteY44" fmla="*/ 1149531 h 5029200"/>
              <a:gd name="connsiteX45" fmla="*/ 5747657 w 5995851"/>
              <a:gd name="connsiteY45" fmla="*/ 1227908 h 5029200"/>
              <a:gd name="connsiteX46" fmla="*/ 5290457 w 5995851"/>
              <a:gd name="connsiteY46" fmla="*/ 1332411 h 5029200"/>
              <a:gd name="connsiteX47" fmla="*/ 4859383 w 5995851"/>
              <a:gd name="connsiteY47" fmla="*/ 927463 h 5029200"/>
              <a:gd name="connsiteX48" fmla="*/ 4702628 w 5995851"/>
              <a:gd name="connsiteY48" fmla="*/ 561703 h 5029200"/>
              <a:gd name="connsiteX49" fmla="*/ 4428308 w 5995851"/>
              <a:gd name="connsiteY49" fmla="*/ 483325 h 5029200"/>
              <a:gd name="connsiteX50" fmla="*/ 3644537 w 5995851"/>
              <a:gd name="connsiteY50" fmla="*/ 470263 h 5029200"/>
              <a:gd name="connsiteX51" fmla="*/ 3618411 w 5995851"/>
              <a:gd name="connsiteY51" fmla="*/ 679268 h 5029200"/>
              <a:gd name="connsiteX52" fmla="*/ 3513908 w 5995851"/>
              <a:gd name="connsiteY52" fmla="*/ 744583 h 5029200"/>
              <a:gd name="connsiteX53" fmla="*/ 3226526 w 5995851"/>
              <a:gd name="connsiteY53" fmla="*/ 600891 h 5029200"/>
              <a:gd name="connsiteX54" fmla="*/ 2965268 w 5995851"/>
              <a:gd name="connsiteY54" fmla="*/ 431074 h 5029200"/>
              <a:gd name="connsiteX55" fmla="*/ 2782388 w 5995851"/>
              <a:gd name="connsiteY55" fmla="*/ 470263 h 5029200"/>
              <a:gd name="connsiteX56" fmla="*/ 2573383 w 5995851"/>
              <a:gd name="connsiteY56" fmla="*/ 404948 h 5029200"/>
              <a:gd name="connsiteX57" fmla="*/ 1946366 w 5995851"/>
              <a:gd name="connsiteY57" fmla="*/ 783771 h 5029200"/>
              <a:gd name="connsiteX58" fmla="*/ 1776548 w 5995851"/>
              <a:gd name="connsiteY58" fmla="*/ 809897 h 5029200"/>
              <a:gd name="connsiteX59" fmla="*/ 1711234 w 5995851"/>
              <a:gd name="connsiteY59" fmla="*/ 718457 h 5029200"/>
              <a:gd name="connsiteX60" fmla="*/ 1658983 w 5995851"/>
              <a:gd name="connsiteY60" fmla="*/ 679268 h 5029200"/>
              <a:gd name="connsiteX61" fmla="*/ 1306286 w 5995851"/>
              <a:gd name="connsiteY61" fmla="*/ 339634 h 5029200"/>
              <a:gd name="connsiteX62" fmla="*/ 914400 w 5995851"/>
              <a:gd name="connsiteY62" fmla="*/ 0 h 5029200"/>
              <a:gd name="connsiteX63" fmla="*/ 836023 w 5995851"/>
              <a:gd name="connsiteY63" fmla="*/ 117565 h 5029200"/>
              <a:gd name="connsiteX64" fmla="*/ 561703 w 5995851"/>
              <a:gd name="connsiteY64" fmla="*/ 104503 h 5029200"/>
              <a:gd name="connsiteX65" fmla="*/ 561703 w 5995851"/>
              <a:gd name="connsiteY65" fmla="*/ 300445 h 5029200"/>
              <a:gd name="connsiteX66" fmla="*/ 431074 w 5995851"/>
              <a:gd name="connsiteY66" fmla="*/ 404948 h 5029200"/>
              <a:gd name="connsiteX67" fmla="*/ 418011 w 5995851"/>
              <a:gd name="connsiteY67" fmla="*/ 496388 h 5029200"/>
              <a:gd name="connsiteX68" fmla="*/ 130628 w 5995851"/>
              <a:gd name="connsiteY68" fmla="*/ 535577 h 5029200"/>
              <a:gd name="connsiteX69" fmla="*/ 182880 w 5995851"/>
              <a:gd name="connsiteY69" fmla="*/ 836023 h 5029200"/>
              <a:gd name="connsiteX70" fmla="*/ 78377 w 5995851"/>
              <a:gd name="connsiteY70" fmla="*/ 1031965 h 5029200"/>
              <a:gd name="connsiteX71" fmla="*/ 0 w 5995851"/>
              <a:gd name="connsiteY71" fmla="*/ 1188720 h 5029200"/>
              <a:gd name="connsiteX72" fmla="*/ 130628 w 5995851"/>
              <a:gd name="connsiteY72" fmla="*/ 1358537 h 5029200"/>
              <a:gd name="connsiteX73" fmla="*/ 261257 w 5995851"/>
              <a:gd name="connsiteY73" fmla="*/ 1632857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5995851" h="5029200">
                <a:moveTo>
                  <a:pt x="300446" y="509451"/>
                </a:moveTo>
                <a:lnTo>
                  <a:pt x="130628" y="496388"/>
                </a:lnTo>
                <a:lnTo>
                  <a:pt x="156754" y="653143"/>
                </a:lnTo>
                <a:lnTo>
                  <a:pt x="169817" y="927463"/>
                </a:lnTo>
                <a:lnTo>
                  <a:pt x="26126" y="1149531"/>
                </a:lnTo>
                <a:lnTo>
                  <a:pt x="78377" y="1371600"/>
                </a:lnTo>
                <a:lnTo>
                  <a:pt x="300446" y="1645920"/>
                </a:lnTo>
                <a:lnTo>
                  <a:pt x="391886" y="1881051"/>
                </a:lnTo>
                <a:lnTo>
                  <a:pt x="600891" y="1985554"/>
                </a:lnTo>
                <a:lnTo>
                  <a:pt x="796834" y="2168434"/>
                </a:lnTo>
                <a:lnTo>
                  <a:pt x="1110343" y="2090057"/>
                </a:lnTo>
                <a:lnTo>
                  <a:pt x="1332411" y="2116183"/>
                </a:lnTo>
                <a:lnTo>
                  <a:pt x="1593668" y="2024743"/>
                </a:lnTo>
                <a:lnTo>
                  <a:pt x="1763486" y="1985554"/>
                </a:lnTo>
                <a:lnTo>
                  <a:pt x="1907177" y="2024743"/>
                </a:lnTo>
                <a:lnTo>
                  <a:pt x="2011680" y="2129245"/>
                </a:lnTo>
                <a:lnTo>
                  <a:pt x="2168434" y="2142308"/>
                </a:lnTo>
                <a:lnTo>
                  <a:pt x="2338251" y="2194560"/>
                </a:lnTo>
                <a:lnTo>
                  <a:pt x="2272937" y="2560320"/>
                </a:lnTo>
                <a:lnTo>
                  <a:pt x="2272937" y="2717074"/>
                </a:lnTo>
                <a:lnTo>
                  <a:pt x="2390503" y="2847703"/>
                </a:lnTo>
                <a:lnTo>
                  <a:pt x="2599508" y="3135085"/>
                </a:lnTo>
                <a:lnTo>
                  <a:pt x="2677886" y="3435531"/>
                </a:lnTo>
                <a:lnTo>
                  <a:pt x="2612571" y="3709851"/>
                </a:lnTo>
                <a:lnTo>
                  <a:pt x="2495006" y="4023360"/>
                </a:lnTo>
                <a:lnTo>
                  <a:pt x="2560320" y="4140925"/>
                </a:lnTo>
                <a:lnTo>
                  <a:pt x="3017520" y="4114800"/>
                </a:lnTo>
                <a:lnTo>
                  <a:pt x="3500846" y="4140925"/>
                </a:lnTo>
                <a:lnTo>
                  <a:pt x="3683726" y="4114800"/>
                </a:lnTo>
                <a:lnTo>
                  <a:pt x="3762103" y="4402183"/>
                </a:lnTo>
                <a:lnTo>
                  <a:pt x="3971108" y="4585063"/>
                </a:lnTo>
                <a:lnTo>
                  <a:pt x="4127863" y="4572000"/>
                </a:lnTo>
                <a:lnTo>
                  <a:pt x="4167051" y="4872445"/>
                </a:lnTo>
                <a:lnTo>
                  <a:pt x="4232366" y="5029200"/>
                </a:lnTo>
                <a:lnTo>
                  <a:pt x="4741817" y="4885508"/>
                </a:lnTo>
                <a:lnTo>
                  <a:pt x="5290457" y="4950823"/>
                </a:lnTo>
                <a:lnTo>
                  <a:pt x="5421086" y="4859383"/>
                </a:lnTo>
                <a:lnTo>
                  <a:pt x="5656217" y="4297680"/>
                </a:lnTo>
                <a:lnTo>
                  <a:pt x="5747657" y="4049485"/>
                </a:lnTo>
                <a:lnTo>
                  <a:pt x="5799908" y="3958045"/>
                </a:lnTo>
                <a:lnTo>
                  <a:pt x="5708468" y="3722914"/>
                </a:lnTo>
                <a:lnTo>
                  <a:pt x="5669280" y="3605348"/>
                </a:lnTo>
                <a:lnTo>
                  <a:pt x="5878286" y="2899954"/>
                </a:lnTo>
                <a:lnTo>
                  <a:pt x="5995851" y="1567543"/>
                </a:lnTo>
                <a:lnTo>
                  <a:pt x="5930537" y="1149531"/>
                </a:lnTo>
                <a:lnTo>
                  <a:pt x="5747657" y="1227908"/>
                </a:lnTo>
                <a:lnTo>
                  <a:pt x="5290457" y="1332411"/>
                </a:lnTo>
                <a:lnTo>
                  <a:pt x="4859383" y="927463"/>
                </a:lnTo>
                <a:lnTo>
                  <a:pt x="4702628" y="561703"/>
                </a:lnTo>
                <a:lnTo>
                  <a:pt x="4428308" y="483325"/>
                </a:lnTo>
                <a:lnTo>
                  <a:pt x="3644537" y="470263"/>
                </a:lnTo>
                <a:lnTo>
                  <a:pt x="3618411" y="679268"/>
                </a:lnTo>
                <a:lnTo>
                  <a:pt x="3513908" y="744583"/>
                </a:lnTo>
                <a:lnTo>
                  <a:pt x="3226526" y="600891"/>
                </a:lnTo>
                <a:lnTo>
                  <a:pt x="2965268" y="431074"/>
                </a:lnTo>
                <a:lnTo>
                  <a:pt x="2782388" y="470263"/>
                </a:lnTo>
                <a:lnTo>
                  <a:pt x="2573383" y="404948"/>
                </a:lnTo>
                <a:lnTo>
                  <a:pt x="1946366" y="783771"/>
                </a:lnTo>
                <a:lnTo>
                  <a:pt x="1776548" y="809897"/>
                </a:lnTo>
                <a:cubicBezTo>
                  <a:pt x="1754777" y="779417"/>
                  <a:pt x="1736291" y="746299"/>
                  <a:pt x="1711234" y="718457"/>
                </a:cubicBezTo>
                <a:cubicBezTo>
                  <a:pt x="1696670" y="702274"/>
                  <a:pt x="1658983" y="679268"/>
                  <a:pt x="1658983" y="679268"/>
                </a:cubicBezTo>
                <a:lnTo>
                  <a:pt x="1306286" y="339634"/>
                </a:lnTo>
                <a:lnTo>
                  <a:pt x="914400" y="0"/>
                </a:lnTo>
                <a:lnTo>
                  <a:pt x="836023" y="117565"/>
                </a:lnTo>
                <a:lnTo>
                  <a:pt x="561703" y="104503"/>
                </a:lnTo>
                <a:lnTo>
                  <a:pt x="561703" y="300445"/>
                </a:lnTo>
                <a:lnTo>
                  <a:pt x="431074" y="404948"/>
                </a:lnTo>
                <a:lnTo>
                  <a:pt x="418011" y="496388"/>
                </a:lnTo>
                <a:lnTo>
                  <a:pt x="130628" y="535577"/>
                </a:lnTo>
                <a:lnTo>
                  <a:pt x="182880" y="836023"/>
                </a:lnTo>
                <a:lnTo>
                  <a:pt x="78377" y="1031965"/>
                </a:lnTo>
                <a:lnTo>
                  <a:pt x="0" y="1188720"/>
                </a:lnTo>
                <a:lnTo>
                  <a:pt x="130628" y="1358537"/>
                </a:lnTo>
                <a:lnTo>
                  <a:pt x="261257" y="1632857"/>
                </a:lnTo>
              </a:path>
            </a:pathLst>
          </a:cu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42" name="Flèche vers le haut 341"/>
          <p:cNvSpPr/>
          <p:nvPr/>
        </p:nvSpPr>
        <p:spPr bwMode="auto">
          <a:xfrm rot="5400000">
            <a:off x="5399664" y="3766526"/>
            <a:ext cx="360000" cy="542099"/>
          </a:xfrm>
          <a:prstGeom prst="up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38" name="Forme libre 337"/>
          <p:cNvSpPr/>
          <p:nvPr/>
        </p:nvSpPr>
        <p:spPr bwMode="auto">
          <a:xfrm rot="19854629">
            <a:off x="5239502" y="2543651"/>
            <a:ext cx="571860" cy="677914"/>
          </a:xfrm>
          <a:custGeom>
            <a:avLst/>
            <a:gdLst>
              <a:gd name="connsiteX0" fmla="*/ 0 w 1709283"/>
              <a:gd name="connsiteY0" fmla="*/ 2317083 h 2317083"/>
              <a:gd name="connsiteX1" fmla="*/ 717631 w 1709283"/>
              <a:gd name="connsiteY1" fmla="*/ 2004567 h 2317083"/>
              <a:gd name="connsiteX2" fmla="*/ 1319514 w 1709283"/>
              <a:gd name="connsiteY2" fmla="*/ 1171190 h 2317083"/>
              <a:gd name="connsiteX3" fmla="*/ 1678330 w 1709283"/>
              <a:gd name="connsiteY3" fmla="*/ 106319 h 2317083"/>
              <a:gd name="connsiteX4" fmla="*/ 1666755 w 1709283"/>
              <a:gd name="connsiteY4" fmla="*/ 94744 h 2317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9283" h="2317083">
                <a:moveTo>
                  <a:pt x="0" y="2317083"/>
                </a:moveTo>
                <a:cubicBezTo>
                  <a:pt x="248856" y="2256316"/>
                  <a:pt x="497712" y="2195549"/>
                  <a:pt x="717631" y="2004567"/>
                </a:cubicBezTo>
                <a:cubicBezTo>
                  <a:pt x="937550" y="1813585"/>
                  <a:pt x="1159398" y="1487565"/>
                  <a:pt x="1319514" y="1171190"/>
                </a:cubicBezTo>
                <a:cubicBezTo>
                  <a:pt x="1479630" y="854815"/>
                  <a:pt x="1620456" y="285727"/>
                  <a:pt x="1678330" y="106319"/>
                </a:cubicBezTo>
                <a:cubicBezTo>
                  <a:pt x="1736204" y="-73089"/>
                  <a:pt x="1701479" y="10827"/>
                  <a:pt x="1666755" y="94744"/>
                </a:cubicBezTo>
              </a:path>
            </a:pathLst>
          </a:custGeom>
          <a:noFill/>
          <a:ln w="76200" cap="flat" cmpd="sng" algn="ctr">
            <a:gradFill>
              <a:gsLst>
                <a:gs pos="0">
                  <a:srgbClr val="000000"/>
                </a:gs>
                <a:gs pos="4000">
                  <a:srgbClr val="0A128C"/>
                </a:gs>
                <a:gs pos="0">
                  <a:srgbClr val="181CC7"/>
                </a:gs>
                <a:gs pos="17000">
                  <a:srgbClr val="7005D4"/>
                </a:gs>
                <a:gs pos="71000">
                  <a:srgbClr val="8C3D91">
                    <a:alpha val="74000"/>
                  </a:srgbClr>
                </a:gs>
              </a:gsLst>
              <a:lin ang="5400000" scaled="0"/>
            </a:gra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43" name="Flèche vers le haut 342"/>
          <p:cNvSpPr/>
          <p:nvPr/>
        </p:nvSpPr>
        <p:spPr bwMode="auto">
          <a:xfrm rot="3464312">
            <a:off x="4706572" y="1531449"/>
            <a:ext cx="324000" cy="542099"/>
          </a:xfrm>
          <a:prstGeom prst="up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47" name="ZoneTexte 346"/>
          <p:cNvSpPr txBox="1"/>
          <p:nvPr/>
        </p:nvSpPr>
        <p:spPr>
          <a:xfrm>
            <a:off x="5544368" y="4355901"/>
            <a:ext cx="714508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alibri" panose="020F0502020204030204" pitchFamily="34" charset="0"/>
              </a:rPr>
              <a:t>Chine</a:t>
            </a:r>
          </a:p>
          <a:p>
            <a:r>
              <a:rPr lang="fr-FR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Inde</a:t>
            </a:r>
            <a:endParaRPr lang="fr-FR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Croix 62"/>
          <p:cNvSpPr/>
          <p:nvPr/>
        </p:nvSpPr>
        <p:spPr bwMode="auto">
          <a:xfrm>
            <a:off x="3657601" y="6384632"/>
            <a:ext cx="144000" cy="144000"/>
          </a:xfrm>
          <a:prstGeom prst="plu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58" name="Croix 357"/>
          <p:cNvSpPr/>
          <p:nvPr/>
        </p:nvSpPr>
        <p:spPr bwMode="auto">
          <a:xfrm>
            <a:off x="3075481" y="5920439"/>
            <a:ext cx="144000" cy="144000"/>
          </a:xfrm>
          <a:prstGeom prst="plu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59" name="Croix 358"/>
          <p:cNvSpPr/>
          <p:nvPr/>
        </p:nvSpPr>
        <p:spPr bwMode="auto">
          <a:xfrm>
            <a:off x="3633226" y="6009713"/>
            <a:ext cx="144000" cy="144000"/>
          </a:xfrm>
          <a:prstGeom prst="plu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60" name="Croix 359"/>
          <p:cNvSpPr/>
          <p:nvPr/>
        </p:nvSpPr>
        <p:spPr bwMode="auto">
          <a:xfrm>
            <a:off x="4608280" y="5402896"/>
            <a:ext cx="144000" cy="144000"/>
          </a:xfrm>
          <a:prstGeom prst="plu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62" name="Croix 361"/>
          <p:cNvSpPr/>
          <p:nvPr/>
        </p:nvSpPr>
        <p:spPr bwMode="auto">
          <a:xfrm>
            <a:off x="4204163" y="5700150"/>
            <a:ext cx="144000" cy="144000"/>
          </a:xfrm>
          <a:prstGeom prst="plu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63" name="Croix 362"/>
          <p:cNvSpPr/>
          <p:nvPr/>
        </p:nvSpPr>
        <p:spPr bwMode="auto">
          <a:xfrm>
            <a:off x="3772694" y="5330896"/>
            <a:ext cx="144000" cy="144000"/>
          </a:xfrm>
          <a:prstGeom prst="plu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64" name="Croix 363"/>
          <p:cNvSpPr/>
          <p:nvPr/>
        </p:nvSpPr>
        <p:spPr bwMode="auto">
          <a:xfrm>
            <a:off x="4910200" y="5195405"/>
            <a:ext cx="144000" cy="144000"/>
          </a:xfrm>
          <a:prstGeom prst="plu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36" name="Forme libre 335"/>
          <p:cNvSpPr/>
          <p:nvPr/>
        </p:nvSpPr>
        <p:spPr bwMode="auto">
          <a:xfrm rot="2393564">
            <a:off x="4208583" y="1651847"/>
            <a:ext cx="1110814" cy="725895"/>
          </a:xfrm>
          <a:custGeom>
            <a:avLst/>
            <a:gdLst>
              <a:gd name="connsiteX0" fmla="*/ 0 w 1709283"/>
              <a:gd name="connsiteY0" fmla="*/ 2317083 h 2317083"/>
              <a:gd name="connsiteX1" fmla="*/ 717631 w 1709283"/>
              <a:gd name="connsiteY1" fmla="*/ 2004567 h 2317083"/>
              <a:gd name="connsiteX2" fmla="*/ 1319514 w 1709283"/>
              <a:gd name="connsiteY2" fmla="*/ 1171190 h 2317083"/>
              <a:gd name="connsiteX3" fmla="*/ 1678330 w 1709283"/>
              <a:gd name="connsiteY3" fmla="*/ 106319 h 2317083"/>
              <a:gd name="connsiteX4" fmla="*/ 1666755 w 1709283"/>
              <a:gd name="connsiteY4" fmla="*/ 94744 h 2317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9283" h="2317083">
                <a:moveTo>
                  <a:pt x="0" y="2317083"/>
                </a:moveTo>
                <a:cubicBezTo>
                  <a:pt x="248856" y="2256316"/>
                  <a:pt x="497712" y="2195549"/>
                  <a:pt x="717631" y="2004567"/>
                </a:cubicBezTo>
                <a:cubicBezTo>
                  <a:pt x="937550" y="1813585"/>
                  <a:pt x="1159398" y="1487565"/>
                  <a:pt x="1319514" y="1171190"/>
                </a:cubicBezTo>
                <a:cubicBezTo>
                  <a:pt x="1479630" y="854815"/>
                  <a:pt x="1620456" y="285727"/>
                  <a:pt x="1678330" y="106319"/>
                </a:cubicBezTo>
                <a:cubicBezTo>
                  <a:pt x="1736204" y="-73089"/>
                  <a:pt x="1701479" y="10827"/>
                  <a:pt x="1666755" y="94744"/>
                </a:cubicBezTo>
              </a:path>
            </a:pathLst>
          </a:custGeom>
          <a:noFill/>
          <a:ln w="76200" cap="flat" cmpd="sng" algn="ctr">
            <a:gradFill>
              <a:gsLst>
                <a:gs pos="0">
                  <a:srgbClr val="000000"/>
                </a:gs>
                <a:gs pos="4000">
                  <a:srgbClr val="0A128C"/>
                </a:gs>
                <a:gs pos="0">
                  <a:srgbClr val="181CC7"/>
                </a:gs>
                <a:gs pos="17000">
                  <a:srgbClr val="7005D4"/>
                </a:gs>
                <a:gs pos="71000">
                  <a:srgbClr val="8C3D91">
                    <a:alpha val="74000"/>
                  </a:srgbClr>
                </a:gs>
              </a:gsLst>
              <a:lin ang="5400000" scaled="0"/>
            </a:gra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33" name="Forme libre 332"/>
          <p:cNvSpPr/>
          <p:nvPr/>
        </p:nvSpPr>
        <p:spPr bwMode="auto">
          <a:xfrm flipH="1">
            <a:off x="2709862" y="858178"/>
            <a:ext cx="2135185" cy="2112035"/>
          </a:xfrm>
          <a:custGeom>
            <a:avLst/>
            <a:gdLst>
              <a:gd name="connsiteX0" fmla="*/ 0 w 1709283"/>
              <a:gd name="connsiteY0" fmla="*/ 2317083 h 2317083"/>
              <a:gd name="connsiteX1" fmla="*/ 717631 w 1709283"/>
              <a:gd name="connsiteY1" fmla="*/ 2004567 h 2317083"/>
              <a:gd name="connsiteX2" fmla="*/ 1319514 w 1709283"/>
              <a:gd name="connsiteY2" fmla="*/ 1171190 h 2317083"/>
              <a:gd name="connsiteX3" fmla="*/ 1678330 w 1709283"/>
              <a:gd name="connsiteY3" fmla="*/ 106319 h 2317083"/>
              <a:gd name="connsiteX4" fmla="*/ 1666755 w 1709283"/>
              <a:gd name="connsiteY4" fmla="*/ 94744 h 2317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9283" h="2317083">
                <a:moveTo>
                  <a:pt x="0" y="2317083"/>
                </a:moveTo>
                <a:cubicBezTo>
                  <a:pt x="248856" y="2256316"/>
                  <a:pt x="497712" y="2195549"/>
                  <a:pt x="717631" y="2004567"/>
                </a:cubicBezTo>
                <a:cubicBezTo>
                  <a:pt x="937550" y="1813585"/>
                  <a:pt x="1159398" y="1487565"/>
                  <a:pt x="1319514" y="1171190"/>
                </a:cubicBezTo>
                <a:cubicBezTo>
                  <a:pt x="1479630" y="854815"/>
                  <a:pt x="1620456" y="285727"/>
                  <a:pt x="1678330" y="106319"/>
                </a:cubicBezTo>
                <a:cubicBezTo>
                  <a:pt x="1736204" y="-73089"/>
                  <a:pt x="1701479" y="10827"/>
                  <a:pt x="1666755" y="94744"/>
                </a:cubicBezTo>
              </a:path>
            </a:pathLst>
          </a:custGeom>
          <a:noFill/>
          <a:ln w="76200" cap="flat" cmpd="sng" algn="ctr">
            <a:gradFill>
              <a:gsLst>
                <a:gs pos="0">
                  <a:srgbClr val="000000"/>
                </a:gs>
                <a:gs pos="0">
                  <a:srgbClr val="0A128C"/>
                </a:gs>
                <a:gs pos="0">
                  <a:srgbClr val="181CC7"/>
                </a:gs>
                <a:gs pos="27000">
                  <a:srgbClr val="7005D4">
                    <a:alpha val="79000"/>
                  </a:srgbClr>
                </a:gs>
                <a:gs pos="27000">
                  <a:srgbClr val="8C3D91"/>
                </a:gs>
              </a:gsLst>
              <a:lin ang="5400000" scaled="0"/>
            </a:gra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34" name="Forme libre 333"/>
          <p:cNvSpPr/>
          <p:nvPr/>
        </p:nvSpPr>
        <p:spPr bwMode="auto">
          <a:xfrm>
            <a:off x="1159896" y="858178"/>
            <a:ext cx="1449481" cy="1764236"/>
          </a:xfrm>
          <a:custGeom>
            <a:avLst/>
            <a:gdLst>
              <a:gd name="connsiteX0" fmla="*/ 0 w 1709283"/>
              <a:gd name="connsiteY0" fmla="*/ 2317083 h 2317083"/>
              <a:gd name="connsiteX1" fmla="*/ 717631 w 1709283"/>
              <a:gd name="connsiteY1" fmla="*/ 2004567 h 2317083"/>
              <a:gd name="connsiteX2" fmla="*/ 1319514 w 1709283"/>
              <a:gd name="connsiteY2" fmla="*/ 1171190 h 2317083"/>
              <a:gd name="connsiteX3" fmla="*/ 1678330 w 1709283"/>
              <a:gd name="connsiteY3" fmla="*/ 106319 h 2317083"/>
              <a:gd name="connsiteX4" fmla="*/ 1666755 w 1709283"/>
              <a:gd name="connsiteY4" fmla="*/ 94744 h 2317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9283" h="2317083">
                <a:moveTo>
                  <a:pt x="0" y="2317083"/>
                </a:moveTo>
                <a:cubicBezTo>
                  <a:pt x="248856" y="2256316"/>
                  <a:pt x="497712" y="2195549"/>
                  <a:pt x="717631" y="2004567"/>
                </a:cubicBezTo>
                <a:cubicBezTo>
                  <a:pt x="937550" y="1813585"/>
                  <a:pt x="1159398" y="1487565"/>
                  <a:pt x="1319514" y="1171190"/>
                </a:cubicBezTo>
                <a:cubicBezTo>
                  <a:pt x="1479630" y="854815"/>
                  <a:pt x="1620456" y="285727"/>
                  <a:pt x="1678330" y="106319"/>
                </a:cubicBezTo>
                <a:cubicBezTo>
                  <a:pt x="1736204" y="-73089"/>
                  <a:pt x="1701479" y="10827"/>
                  <a:pt x="1666755" y="94744"/>
                </a:cubicBezTo>
              </a:path>
            </a:pathLst>
          </a:custGeom>
          <a:noFill/>
          <a:ln w="76200" cap="flat" cmpd="sng" algn="ctr">
            <a:gradFill>
              <a:gsLst>
                <a:gs pos="0">
                  <a:srgbClr val="000000"/>
                </a:gs>
                <a:gs pos="4000">
                  <a:srgbClr val="0A128C"/>
                </a:gs>
                <a:gs pos="0">
                  <a:srgbClr val="181CC7"/>
                </a:gs>
                <a:gs pos="17000">
                  <a:srgbClr val="7005D4"/>
                </a:gs>
                <a:gs pos="71000">
                  <a:srgbClr val="8C3D91">
                    <a:alpha val="74000"/>
                  </a:srgbClr>
                </a:gs>
              </a:gsLst>
              <a:lin ang="5400000" scaled="0"/>
            </a:gra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39" name="Forme libre 338"/>
          <p:cNvSpPr/>
          <p:nvPr/>
        </p:nvSpPr>
        <p:spPr bwMode="auto">
          <a:xfrm rot="20088023">
            <a:off x="967384" y="816724"/>
            <a:ext cx="684000" cy="648000"/>
          </a:xfrm>
          <a:custGeom>
            <a:avLst/>
            <a:gdLst>
              <a:gd name="connsiteX0" fmla="*/ 0 w 1709283"/>
              <a:gd name="connsiteY0" fmla="*/ 2317083 h 2317083"/>
              <a:gd name="connsiteX1" fmla="*/ 717631 w 1709283"/>
              <a:gd name="connsiteY1" fmla="*/ 2004567 h 2317083"/>
              <a:gd name="connsiteX2" fmla="*/ 1319514 w 1709283"/>
              <a:gd name="connsiteY2" fmla="*/ 1171190 h 2317083"/>
              <a:gd name="connsiteX3" fmla="*/ 1678330 w 1709283"/>
              <a:gd name="connsiteY3" fmla="*/ 106319 h 2317083"/>
              <a:gd name="connsiteX4" fmla="*/ 1666755 w 1709283"/>
              <a:gd name="connsiteY4" fmla="*/ 94744 h 2317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9283" h="2317083">
                <a:moveTo>
                  <a:pt x="0" y="2317083"/>
                </a:moveTo>
                <a:cubicBezTo>
                  <a:pt x="248856" y="2256316"/>
                  <a:pt x="497712" y="2195549"/>
                  <a:pt x="717631" y="2004567"/>
                </a:cubicBezTo>
                <a:cubicBezTo>
                  <a:pt x="937550" y="1813585"/>
                  <a:pt x="1159398" y="1487565"/>
                  <a:pt x="1319514" y="1171190"/>
                </a:cubicBezTo>
                <a:cubicBezTo>
                  <a:pt x="1479630" y="854815"/>
                  <a:pt x="1620456" y="285727"/>
                  <a:pt x="1678330" y="106319"/>
                </a:cubicBezTo>
                <a:cubicBezTo>
                  <a:pt x="1736204" y="-73089"/>
                  <a:pt x="1701479" y="10827"/>
                  <a:pt x="1666755" y="94744"/>
                </a:cubicBezTo>
              </a:path>
            </a:pathLst>
          </a:custGeom>
          <a:noFill/>
          <a:ln w="82550" cap="flat" cmpd="sng" algn="ctr">
            <a:gradFill>
              <a:gsLst>
                <a:gs pos="0">
                  <a:srgbClr val="000000"/>
                </a:gs>
                <a:gs pos="4000">
                  <a:srgbClr val="0A128C"/>
                </a:gs>
                <a:gs pos="0">
                  <a:srgbClr val="181CC7"/>
                </a:gs>
                <a:gs pos="17000">
                  <a:srgbClr val="7005D4"/>
                </a:gs>
                <a:gs pos="71000">
                  <a:srgbClr val="8C3D91">
                    <a:alpha val="74000"/>
                  </a:srgbClr>
                </a:gs>
              </a:gsLst>
              <a:lin ang="5400000" scaled="0"/>
            </a:gra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66" name="ZoneTexte 365"/>
          <p:cNvSpPr txBox="1"/>
          <p:nvPr/>
        </p:nvSpPr>
        <p:spPr>
          <a:xfrm>
            <a:off x="394141" y="3718801"/>
            <a:ext cx="1117779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Calibri" panose="020F0502020204030204" pitchFamily="34" charset="0"/>
              </a:rPr>
              <a:t>Amérique</a:t>
            </a:r>
          </a:p>
          <a:p>
            <a:r>
              <a:rPr lang="fr-FR" sz="1400" b="1" dirty="0" smtClean="0">
                <a:latin typeface="Calibri" panose="020F0502020204030204" pitchFamily="34" charset="0"/>
              </a:rPr>
              <a:t>Europe </a:t>
            </a:r>
            <a:endParaRPr lang="fr-FR" sz="1400" b="1" dirty="0">
              <a:latin typeface="Calibri" panose="020F0502020204030204" pitchFamily="34" charset="0"/>
            </a:endParaRPr>
          </a:p>
        </p:txBody>
      </p:sp>
      <p:sp>
        <p:nvSpPr>
          <p:cNvPr id="367" name="ZoneTexte 366"/>
          <p:cNvSpPr txBox="1"/>
          <p:nvPr/>
        </p:nvSpPr>
        <p:spPr>
          <a:xfrm>
            <a:off x="5603260" y="3635821"/>
            <a:ext cx="94922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" panose="020F0502020204030204" pitchFamily="34" charset="0"/>
              </a:rPr>
              <a:t>Asie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68" name="ZoneTexte 367"/>
          <p:cNvSpPr txBox="1"/>
          <p:nvPr/>
        </p:nvSpPr>
        <p:spPr>
          <a:xfrm>
            <a:off x="5040312" y="1547589"/>
            <a:ext cx="67085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" panose="020F0502020204030204" pitchFamily="34" charset="0"/>
              </a:rPr>
              <a:t>Asie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69" name="Flèche vers le haut 368"/>
          <p:cNvSpPr/>
          <p:nvPr/>
        </p:nvSpPr>
        <p:spPr bwMode="auto">
          <a:xfrm rot="18095223">
            <a:off x="2419597" y="6605132"/>
            <a:ext cx="432048" cy="542099"/>
          </a:xfrm>
          <a:prstGeom prst="up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70" name="ZoneTexte 369"/>
          <p:cNvSpPr txBox="1"/>
          <p:nvPr/>
        </p:nvSpPr>
        <p:spPr>
          <a:xfrm>
            <a:off x="1517843" y="6336712"/>
            <a:ext cx="1117779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" panose="020F0502020204030204" pitchFamily="34" charset="0"/>
              </a:rPr>
              <a:t>Amérique</a:t>
            </a:r>
          </a:p>
          <a:p>
            <a:r>
              <a:rPr lang="fr-FR" dirty="0" smtClean="0">
                <a:latin typeface="Calibri" panose="020F0502020204030204" pitchFamily="34" charset="0"/>
              </a:rPr>
              <a:t>Europe 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71" name="Flèche vers le bas 370"/>
          <p:cNvSpPr/>
          <p:nvPr/>
        </p:nvSpPr>
        <p:spPr bwMode="auto">
          <a:xfrm rot="18185407">
            <a:off x="1953554" y="4860687"/>
            <a:ext cx="395289" cy="408999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24" name="ZoneTexte 1023"/>
          <p:cNvSpPr txBox="1"/>
          <p:nvPr/>
        </p:nvSpPr>
        <p:spPr>
          <a:xfrm>
            <a:off x="1997690" y="2879303"/>
            <a:ext cx="1386127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NIGÉRIA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373" name="ZoneTexte 372"/>
          <p:cNvSpPr txBox="1"/>
          <p:nvPr/>
        </p:nvSpPr>
        <p:spPr>
          <a:xfrm>
            <a:off x="1439913" y="1331565"/>
            <a:ext cx="1043950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ALGÉRIE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374" name="ZoneTexte 373"/>
          <p:cNvSpPr txBox="1"/>
          <p:nvPr/>
        </p:nvSpPr>
        <p:spPr>
          <a:xfrm>
            <a:off x="3798201" y="1715590"/>
            <a:ext cx="1386127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EGYPTE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375" name="ZoneTexte 374"/>
          <p:cNvSpPr txBox="1"/>
          <p:nvPr/>
        </p:nvSpPr>
        <p:spPr>
          <a:xfrm>
            <a:off x="3150129" y="6685042"/>
            <a:ext cx="1386127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bg1"/>
                </a:solidFill>
              </a:rPr>
              <a:t>AFRIQUE </a:t>
            </a:r>
          </a:p>
          <a:p>
            <a:r>
              <a:rPr lang="fr-FR" sz="1100" b="1" dirty="0" smtClean="0">
                <a:solidFill>
                  <a:schemeClr val="bg1"/>
                </a:solidFill>
              </a:rPr>
              <a:t>DU SUD</a:t>
            </a: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376" name="ZoneTexte 375"/>
          <p:cNvSpPr txBox="1"/>
          <p:nvPr/>
        </p:nvSpPr>
        <p:spPr>
          <a:xfrm>
            <a:off x="4680272" y="4067869"/>
            <a:ext cx="762606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KENYA</a:t>
            </a:r>
            <a:endParaRPr lang="fr-FR" sz="1200" b="1" dirty="0"/>
          </a:p>
        </p:txBody>
      </p:sp>
      <p:sp>
        <p:nvSpPr>
          <p:cNvPr id="1025" name="ZoneTexte 1024"/>
          <p:cNvSpPr txBox="1"/>
          <p:nvPr/>
        </p:nvSpPr>
        <p:spPr>
          <a:xfrm>
            <a:off x="2642988" y="7058481"/>
            <a:ext cx="741140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Le Cap </a:t>
            </a:r>
            <a:endParaRPr lang="fr-FR" sz="1100" dirty="0"/>
          </a:p>
        </p:txBody>
      </p:sp>
      <p:sp>
        <p:nvSpPr>
          <p:cNvPr id="378" name="ZoneTexte 377"/>
          <p:cNvSpPr txBox="1"/>
          <p:nvPr/>
        </p:nvSpPr>
        <p:spPr>
          <a:xfrm>
            <a:off x="3384128" y="6482417"/>
            <a:ext cx="129614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Johannesburg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379" name="ZoneTexte 378"/>
          <p:cNvSpPr txBox="1"/>
          <p:nvPr/>
        </p:nvSpPr>
        <p:spPr>
          <a:xfrm>
            <a:off x="4368179" y="3707829"/>
            <a:ext cx="600125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Nairobi</a:t>
            </a:r>
            <a:endParaRPr lang="fr-FR" sz="1000" dirty="0"/>
          </a:p>
        </p:txBody>
      </p:sp>
      <p:sp>
        <p:nvSpPr>
          <p:cNvPr id="380" name="ZoneTexte 379"/>
          <p:cNvSpPr txBox="1"/>
          <p:nvPr/>
        </p:nvSpPr>
        <p:spPr>
          <a:xfrm>
            <a:off x="3672160" y="1403573"/>
            <a:ext cx="129614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Le</a:t>
            </a:r>
            <a:r>
              <a:rPr lang="fr-FR" sz="1100" dirty="0" smtClean="0"/>
              <a:t> </a:t>
            </a:r>
            <a:r>
              <a:rPr lang="fr-FR" sz="1100" dirty="0" smtClean="0">
                <a:solidFill>
                  <a:schemeClr val="bg1"/>
                </a:solidFill>
              </a:rPr>
              <a:t>Caire 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282" name="Ellipse 281"/>
          <p:cNvSpPr/>
          <p:nvPr/>
        </p:nvSpPr>
        <p:spPr bwMode="auto">
          <a:xfrm>
            <a:off x="2753738" y="4776183"/>
            <a:ext cx="216024" cy="216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83" name="ZoneTexte 382"/>
          <p:cNvSpPr txBox="1"/>
          <p:nvPr/>
        </p:nvSpPr>
        <p:spPr>
          <a:xfrm>
            <a:off x="3024088" y="4211885"/>
            <a:ext cx="129614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Kinshasa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1093726" y="3390113"/>
            <a:ext cx="216024" cy="216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87" name="Ellipse 286"/>
          <p:cNvSpPr/>
          <p:nvPr/>
        </p:nvSpPr>
        <p:spPr bwMode="auto">
          <a:xfrm>
            <a:off x="167883" y="2568475"/>
            <a:ext cx="216024" cy="216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grpSp>
        <p:nvGrpSpPr>
          <p:cNvPr id="252" name="Groupe 251"/>
          <p:cNvGrpSpPr/>
          <p:nvPr/>
        </p:nvGrpSpPr>
        <p:grpSpPr>
          <a:xfrm rot="15744345">
            <a:off x="54899" y="2922612"/>
            <a:ext cx="919165" cy="582367"/>
            <a:chOff x="-1588130" y="493398"/>
            <a:chExt cx="919165" cy="582367"/>
          </a:xfrm>
        </p:grpSpPr>
        <p:sp>
          <p:nvSpPr>
            <p:cNvPr id="253" name="Forme libre 252"/>
            <p:cNvSpPr/>
            <p:nvPr/>
          </p:nvSpPr>
          <p:spPr bwMode="auto">
            <a:xfrm>
              <a:off x="-1532965" y="578224"/>
              <a:ext cx="864000" cy="497541"/>
            </a:xfrm>
            <a:custGeom>
              <a:avLst/>
              <a:gdLst>
                <a:gd name="connsiteX0" fmla="*/ 927847 w 927847"/>
                <a:gd name="connsiteY0" fmla="*/ 0 h 497541"/>
                <a:gd name="connsiteX1" fmla="*/ 295836 w 927847"/>
                <a:gd name="connsiteY1" fmla="*/ 161364 h 497541"/>
                <a:gd name="connsiteX2" fmla="*/ 0 w 927847"/>
                <a:gd name="connsiteY2" fmla="*/ 497541 h 49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847" h="497541">
                  <a:moveTo>
                    <a:pt x="927847" y="0"/>
                  </a:moveTo>
                  <a:cubicBezTo>
                    <a:pt x="689162" y="39220"/>
                    <a:pt x="450477" y="78441"/>
                    <a:pt x="295836" y="161364"/>
                  </a:cubicBezTo>
                  <a:cubicBezTo>
                    <a:pt x="141195" y="244288"/>
                    <a:pt x="70597" y="370914"/>
                    <a:pt x="0" y="497541"/>
                  </a:cubicBezTo>
                </a:path>
              </a:pathLst>
            </a:cu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54" name="Triangle isocèle 253"/>
            <p:cNvSpPr/>
            <p:nvPr/>
          </p:nvSpPr>
          <p:spPr bwMode="auto">
            <a:xfrm rot="18103129">
              <a:off x="-1604972" y="905272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55" name="Triangle isocèle 254"/>
            <p:cNvSpPr/>
            <p:nvPr/>
          </p:nvSpPr>
          <p:spPr bwMode="auto">
            <a:xfrm rot="19527273">
              <a:off x="-1401465" y="674837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56" name="Triangle isocèle 255"/>
            <p:cNvSpPr/>
            <p:nvPr/>
          </p:nvSpPr>
          <p:spPr bwMode="auto">
            <a:xfrm rot="20742925">
              <a:off x="-1140991" y="552846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57" name="Triangle isocèle 256"/>
            <p:cNvSpPr/>
            <p:nvPr/>
          </p:nvSpPr>
          <p:spPr bwMode="auto">
            <a:xfrm rot="21060991">
              <a:off x="-855652" y="493398"/>
              <a:ext cx="144016" cy="110331"/>
            </a:xfrm>
            <a:prstGeom prst="triangl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</p:grpSp>
      <p:sp>
        <p:nvSpPr>
          <p:cNvPr id="384" name="ZoneTexte 383"/>
          <p:cNvSpPr txBox="1"/>
          <p:nvPr/>
        </p:nvSpPr>
        <p:spPr>
          <a:xfrm>
            <a:off x="1225772" y="3347789"/>
            <a:ext cx="79020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Abidjan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385" name="ZoneTexte 384"/>
          <p:cNvSpPr txBox="1"/>
          <p:nvPr/>
        </p:nvSpPr>
        <p:spPr>
          <a:xfrm>
            <a:off x="287784" y="2555701"/>
            <a:ext cx="711696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Dakar</a:t>
            </a:r>
            <a:endParaRPr lang="fr-FR" sz="1100" dirty="0"/>
          </a:p>
        </p:txBody>
      </p:sp>
      <p:sp>
        <p:nvSpPr>
          <p:cNvPr id="386" name="ZoneTexte 385"/>
          <p:cNvSpPr txBox="1"/>
          <p:nvPr/>
        </p:nvSpPr>
        <p:spPr>
          <a:xfrm>
            <a:off x="143768" y="1043533"/>
            <a:ext cx="991185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Casablanca</a:t>
            </a:r>
            <a:endParaRPr lang="fr-FR" sz="1100" dirty="0"/>
          </a:p>
        </p:txBody>
      </p:sp>
      <p:sp>
        <p:nvSpPr>
          <p:cNvPr id="387" name="ZoneTexte 386"/>
          <p:cNvSpPr txBox="1"/>
          <p:nvPr/>
        </p:nvSpPr>
        <p:spPr>
          <a:xfrm>
            <a:off x="1888887" y="793785"/>
            <a:ext cx="991185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accent3"/>
                </a:solidFill>
              </a:rPr>
              <a:t>Alger</a:t>
            </a:r>
            <a:endParaRPr lang="fr-FR" sz="1100" dirty="0">
              <a:solidFill>
                <a:schemeClr val="accent3"/>
              </a:solidFill>
            </a:endParaRPr>
          </a:p>
        </p:txBody>
      </p:sp>
      <p:sp>
        <p:nvSpPr>
          <p:cNvPr id="1029" name="Rectangle 1028"/>
          <p:cNvSpPr/>
          <p:nvPr/>
        </p:nvSpPr>
        <p:spPr bwMode="auto">
          <a:xfrm>
            <a:off x="6336456" y="1043533"/>
            <a:ext cx="360040" cy="180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89" name="Rectangle 388"/>
          <p:cNvSpPr/>
          <p:nvPr/>
        </p:nvSpPr>
        <p:spPr bwMode="auto">
          <a:xfrm>
            <a:off x="6336456" y="1583613"/>
            <a:ext cx="360040" cy="180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90" name="ZoneTexte 389"/>
          <p:cNvSpPr txBox="1"/>
          <p:nvPr/>
        </p:nvSpPr>
        <p:spPr>
          <a:xfrm>
            <a:off x="6361880" y="4091854"/>
            <a:ext cx="4140514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Calibri" panose="020F0502020204030204" pitchFamily="34" charset="0"/>
              </a:rPr>
              <a:t>III. Une intégration croissante</a:t>
            </a:r>
            <a:endParaRPr lang="fr-FR" sz="1200" b="1" dirty="0">
              <a:latin typeface="Calibri" panose="020F0502020204030204" pitchFamily="34" charset="0"/>
            </a:endParaRPr>
          </a:p>
        </p:txBody>
      </p:sp>
      <p:sp>
        <p:nvSpPr>
          <p:cNvPr id="391" name="Rectangle 390"/>
          <p:cNvSpPr/>
          <p:nvPr/>
        </p:nvSpPr>
        <p:spPr bwMode="auto">
          <a:xfrm>
            <a:off x="6336456" y="2015661"/>
            <a:ext cx="360040" cy="180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32" name="Ellipse 1031"/>
          <p:cNvSpPr/>
          <p:nvPr/>
        </p:nvSpPr>
        <p:spPr bwMode="auto">
          <a:xfrm>
            <a:off x="6336456" y="2812108"/>
            <a:ext cx="396098" cy="247649"/>
          </a:xfrm>
          <a:prstGeom prst="ellips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94" name="Croix 393"/>
          <p:cNvSpPr/>
          <p:nvPr/>
        </p:nvSpPr>
        <p:spPr bwMode="auto">
          <a:xfrm>
            <a:off x="6480488" y="3275797"/>
            <a:ext cx="144000" cy="144000"/>
          </a:xfrm>
          <a:prstGeom prst="plus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33" name="Éclair 1032"/>
          <p:cNvSpPr/>
          <p:nvPr/>
        </p:nvSpPr>
        <p:spPr bwMode="auto">
          <a:xfrm>
            <a:off x="3416132" y="3053747"/>
            <a:ext cx="180000" cy="2880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96" name="Éclair 395"/>
          <p:cNvSpPr/>
          <p:nvPr/>
        </p:nvSpPr>
        <p:spPr bwMode="auto">
          <a:xfrm>
            <a:off x="3508557" y="2555733"/>
            <a:ext cx="180000" cy="2880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97" name="Éclair 396"/>
          <p:cNvSpPr/>
          <p:nvPr/>
        </p:nvSpPr>
        <p:spPr bwMode="auto">
          <a:xfrm>
            <a:off x="1210680" y="2356950"/>
            <a:ext cx="180000" cy="2880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98" name="Éclair 397"/>
          <p:cNvSpPr/>
          <p:nvPr/>
        </p:nvSpPr>
        <p:spPr bwMode="auto">
          <a:xfrm>
            <a:off x="1493182" y="1821591"/>
            <a:ext cx="180000" cy="3240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99" name="Éclair 398"/>
          <p:cNvSpPr/>
          <p:nvPr/>
        </p:nvSpPr>
        <p:spPr bwMode="auto">
          <a:xfrm>
            <a:off x="4122738" y="4086890"/>
            <a:ext cx="180000" cy="2880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00" name="Éclair 399"/>
          <p:cNvSpPr/>
          <p:nvPr/>
        </p:nvSpPr>
        <p:spPr bwMode="auto">
          <a:xfrm>
            <a:off x="2731453" y="2784475"/>
            <a:ext cx="180000" cy="2880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01" name="Éclair 400"/>
          <p:cNvSpPr/>
          <p:nvPr/>
        </p:nvSpPr>
        <p:spPr bwMode="auto">
          <a:xfrm>
            <a:off x="5184328" y="3491837"/>
            <a:ext cx="180000" cy="2880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02" name="Éclair 401"/>
          <p:cNvSpPr/>
          <p:nvPr/>
        </p:nvSpPr>
        <p:spPr bwMode="auto">
          <a:xfrm>
            <a:off x="5047067" y="2598604"/>
            <a:ext cx="180000" cy="2880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03" name="Éclair 402"/>
          <p:cNvSpPr/>
          <p:nvPr/>
        </p:nvSpPr>
        <p:spPr bwMode="auto">
          <a:xfrm>
            <a:off x="6480472" y="3779837"/>
            <a:ext cx="180000" cy="2520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6333229" y="5652045"/>
            <a:ext cx="180000" cy="1800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05" name="Rectangle 404"/>
          <p:cNvSpPr/>
          <p:nvPr/>
        </p:nvSpPr>
        <p:spPr bwMode="auto">
          <a:xfrm>
            <a:off x="6513229" y="5652045"/>
            <a:ext cx="180000" cy="1800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grpSp>
        <p:nvGrpSpPr>
          <p:cNvPr id="406" name="Groupe 405"/>
          <p:cNvGrpSpPr/>
          <p:nvPr/>
        </p:nvGrpSpPr>
        <p:grpSpPr>
          <a:xfrm rot="1734521">
            <a:off x="6354472" y="4599949"/>
            <a:ext cx="396000" cy="252000"/>
            <a:chOff x="-1588130" y="493398"/>
            <a:chExt cx="919165" cy="582367"/>
          </a:xfrm>
        </p:grpSpPr>
        <p:sp>
          <p:nvSpPr>
            <p:cNvPr id="407" name="Forme libre 406"/>
            <p:cNvSpPr/>
            <p:nvPr/>
          </p:nvSpPr>
          <p:spPr bwMode="auto">
            <a:xfrm>
              <a:off x="-1532965" y="578224"/>
              <a:ext cx="864000" cy="497541"/>
            </a:xfrm>
            <a:custGeom>
              <a:avLst/>
              <a:gdLst>
                <a:gd name="connsiteX0" fmla="*/ 927847 w 927847"/>
                <a:gd name="connsiteY0" fmla="*/ 0 h 497541"/>
                <a:gd name="connsiteX1" fmla="*/ 295836 w 927847"/>
                <a:gd name="connsiteY1" fmla="*/ 161364 h 497541"/>
                <a:gd name="connsiteX2" fmla="*/ 0 w 927847"/>
                <a:gd name="connsiteY2" fmla="*/ 497541 h 49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847" h="497541">
                  <a:moveTo>
                    <a:pt x="927847" y="0"/>
                  </a:moveTo>
                  <a:cubicBezTo>
                    <a:pt x="689162" y="39220"/>
                    <a:pt x="450477" y="78441"/>
                    <a:pt x="295836" y="161364"/>
                  </a:cubicBezTo>
                  <a:cubicBezTo>
                    <a:pt x="141195" y="244288"/>
                    <a:pt x="70597" y="370914"/>
                    <a:pt x="0" y="497541"/>
                  </a:cubicBezTo>
                </a:path>
              </a:pathLst>
            </a:cu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408" name="Triangle isocèle 407"/>
            <p:cNvSpPr/>
            <p:nvPr/>
          </p:nvSpPr>
          <p:spPr bwMode="auto">
            <a:xfrm rot="18103129">
              <a:off x="-1604972" y="905272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409" name="Triangle isocèle 408"/>
            <p:cNvSpPr/>
            <p:nvPr/>
          </p:nvSpPr>
          <p:spPr bwMode="auto">
            <a:xfrm rot="19527273">
              <a:off x="-1401465" y="674837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410" name="Triangle isocèle 409"/>
            <p:cNvSpPr/>
            <p:nvPr/>
          </p:nvSpPr>
          <p:spPr bwMode="auto">
            <a:xfrm rot="20742925">
              <a:off x="-1140991" y="552846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411" name="Triangle isocèle 410"/>
            <p:cNvSpPr/>
            <p:nvPr/>
          </p:nvSpPr>
          <p:spPr bwMode="auto">
            <a:xfrm rot="21060991">
              <a:off x="-855652" y="493398"/>
              <a:ext cx="144016" cy="110331"/>
            </a:xfrm>
            <a:prstGeom prst="triangl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</p:grpSp>
      <p:sp>
        <p:nvSpPr>
          <p:cNvPr id="413" name="ZoneTexte 412"/>
          <p:cNvSpPr txBox="1"/>
          <p:nvPr/>
        </p:nvSpPr>
        <p:spPr>
          <a:xfrm>
            <a:off x="1005980" y="467469"/>
            <a:ext cx="793972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Calibri" panose="020F0502020204030204" pitchFamily="34" charset="0"/>
              </a:rPr>
              <a:t>Europe</a:t>
            </a:r>
            <a:r>
              <a:rPr lang="fr-FR" dirty="0" smtClean="0">
                <a:latin typeface="Script MT Bold" panose="03040602040607080904" pitchFamily="66" charset="0"/>
              </a:rPr>
              <a:t> </a:t>
            </a:r>
            <a:endParaRPr lang="fr-FR" dirty="0">
              <a:latin typeface="Script MT Bold" panose="03040602040607080904" pitchFamily="66" charset="0"/>
            </a:endParaRPr>
          </a:p>
        </p:txBody>
      </p:sp>
      <p:sp>
        <p:nvSpPr>
          <p:cNvPr id="414" name="Flèche vers le haut 413"/>
          <p:cNvSpPr/>
          <p:nvPr/>
        </p:nvSpPr>
        <p:spPr bwMode="auto">
          <a:xfrm rot="16200000">
            <a:off x="6336496" y="6012125"/>
            <a:ext cx="288000" cy="432000"/>
          </a:xfrm>
          <a:prstGeom prst="up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15" name="Flèche vers le bas 414"/>
          <p:cNvSpPr/>
          <p:nvPr/>
        </p:nvSpPr>
        <p:spPr bwMode="auto">
          <a:xfrm rot="16200000">
            <a:off x="6390456" y="6462173"/>
            <a:ext cx="288000" cy="39600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16" name="Ellipse 415"/>
          <p:cNvSpPr/>
          <p:nvPr/>
        </p:nvSpPr>
        <p:spPr bwMode="auto">
          <a:xfrm>
            <a:off x="6324809" y="4932005"/>
            <a:ext cx="360000" cy="360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17" name="Ellipse 416"/>
          <p:cNvSpPr/>
          <p:nvPr/>
        </p:nvSpPr>
        <p:spPr bwMode="auto">
          <a:xfrm>
            <a:off x="6576797" y="5075981"/>
            <a:ext cx="216024" cy="216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19" name="Forme libre 418"/>
          <p:cNvSpPr/>
          <p:nvPr/>
        </p:nvSpPr>
        <p:spPr bwMode="auto">
          <a:xfrm rot="1813112">
            <a:off x="6356329" y="7106896"/>
            <a:ext cx="432000" cy="324000"/>
          </a:xfrm>
          <a:custGeom>
            <a:avLst/>
            <a:gdLst>
              <a:gd name="connsiteX0" fmla="*/ 0 w 1709283"/>
              <a:gd name="connsiteY0" fmla="*/ 2317083 h 2317083"/>
              <a:gd name="connsiteX1" fmla="*/ 717631 w 1709283"/>
              <a:gd name="connsiteY1" fmla="*/ 2004567 h 2317083"/>
              <a:gd name="connsiteX2" fmla="*/ 1319514 w 1709283"/>
              <a:gd name="connsiteY2" fmla="*/ 1171190 h 2317083"/>
              <a:gd name="connsiteX3" fmla="*/ 1678330 w 1709283"/>
              <a:gd name="connsiteY3" fmla="*/ 106319 h 2317083"/>
              <a:gd name="connsiteX4" fmla="*/ 1666755 w 1709283"/>
              <a:gd name="connsiteY4" fmla="*/ 94744 h 2317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9283" h="2317083">
                <a:moveTo>
                  <a:pt x="0" y="2317083"/>
                </a:moveTo>
                <a:cubicBezTo>
                  <a:pt x="248856" y="2256316"/>
                  <a:pt x="497712" y="2195549"/>
                  <a:pt x="717631" y="2004567"/>
                </a:cubicBezTo>
                <a:cubicBezTo>
                  <a:pt x="937550" y="1813585"/>
                  <a:pt x="1159398" y="1487565"/>
                  <a:pt x="1319514" y="1171190"/>
                </a:cubicBezTo>
                <a:cubicBezTo>
                  <a:pt x="1479630" y="854815"/>
                  <a:pt x="1620456" y="285727"/>
                  <a:pt x="1678330" y="106319"/>
                </a:cubicBezTo>
                <a:cubicBezTo>
                  <a:pt x="1736204" y="-73089"/>
                  <a:pt x="1701479" y="10827"/>
                  <a:pt x="1666755" y="94744"/>
                </a:cubicBezTo>
              </a:path>
            </a:pathLst>
          </a:custGeom>
          <a:noFill/>
          <a:ln w="50800" cap="flat" cmpd="sng" algn="ctr">
            <a:gradFill>
              <a:gsLst>
                <a:gs pos="0">
                  <a:srgbClr val="000000"/>
                </a:gs>
                <a:gs pos="4000">
                  <a:srgbClr val="0A128C"/>
                </a:gs>
                <a:gs pos="0">
                  <a:srgbClr val="181CC7"/>
                </a:gs>
                <a:gs pos="17000">
                  <a:srgbClr val="7005D4"/>
                </a:gs>
                <a:gs pos="71000">
                  <a:srgbClr val="8C3D91">
                    <a:alpha val="74000"/>
                  </a:srgbClr>
                </a:gs>
              </a:gsLst>
              <a:lin ang="5400000" scaled="0"/>
            </a:gra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37" name="ZoneTexte 1036"/>
          <p:cNvSpPr txBox="1"/>
          <p:nvPr/>
        </p:nvSpPr>
        <p:spPr>
          <a:xfrm>
            <a:off x="6552480" y="4322177"/>
            <a:ext cx="3600400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1. Des territoires privilégiés de la mondialisation.</a:t>
            </a:r>
            <a:endParaRPr lang="fr-FR" sz="1100" dirty="0"/>
          </a:p>
        </p:txBody>
      </p:sp>
      <p:sp>
        <p:nvSpPr>
          <p:cNvPr id="422" name="ZoneTexte 421"/>
          <p:cNvSpPr txBox="1"/>
          <p:nvPr/>
        </p:nvSpPr>
        <p:spPr>
          <a:xfrm>
            <a:off x="6624488" y="5330289"/>
            <a:ext cx="331236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Des pays entre intégration et subordination.</a:t>
            </a:r>
            <a:endParaRPr lang="fr-FR" sz="1100" b="1" dirty="0"/>
          </a:p>
        </p:txBody>
      </p:sp>
      <p:sp>
        <p:nvSpPr>
          <p:cNvPr id="423" name="ZoneTexte 422"/>
          <p:cNvSpPr txBox="1"/>
          <p:nvPr/>
        </p:nvSpPr>
        <p:spPr>
          <a:xfrm>
            <a:off x="6678619" y="6842457"/>
            <a:ext cx="311717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3</a:t>
            </a:r>
            <a:r>
              <a:rPr lang="fr-FR" sz="1100" b="1" dirty="0" smtClean="0"/>
              <a:t>. Des flux migratoires toujours importants.</a:t>
            </a:r>
            <a:endParaRPr lang="fr-FR" sz="1100" b="1" dirty="0"/>
          </a:p>
        </p:txBody>
      </p:sp>
      <p:sp>
        <p:nvSpPr>
          <p:cNvPr id="424" name="ZoneTexte 423"/>
          <p:cNvSpPr txBox="1"/>
          <p:nvPr/>
        </p:nvSpPr>
        <p:spPr>
          <a:xfrm>
            <a:off x="6454900" y="2483693"/>
            <a:ext cx="3337940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1. Une situation sanitaire toujours préoccupante.</a:t>
            </a:r>
            <a:endParaRPr lang="fr-FR" sz="1100" dirty="0"/>
          </a:p>
        </p:txBody>
      </p:sp>
      <p:sp>
        <p:nvSpPr>
          <p:cNvPr id="425" name="ZoneTexte 424"/>
          <p:cNvSpPr txBox="1"/>
          <p:nvPr/>
        </p:nvSpPr>
        <p:spPr>
          <a:xfrm>
            <a:off x="6459642" y="755501"/>
            <a:ext cx="311717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1. Des territoires en cours d’intégration.</a:t>
            </a:r>
            <a:endParaRPr lang="fr-FR" sz="1100" dirty="0"/>
          </a:p>
        </p:txBody>
      </p:sp>
      <p:sp>
        <p:nvSpPr>
          <p:cNvPr id="426" name="ZoneTexte 425"/>
          <p:cNvSpPr txBox="1"/>
          <p:nvPr/>
        </p:nvSpPr>
        <p:spPr>
          <a:xfrm>
            <a:off x="6459641" y="3491805"/>
            <a:ext cx="3336151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Des risques sécuritaires difficiles à maîtriser.</a:t>
            </a:r>
            <a:endParaRPr lang="fr-FR" sz="1100" b="1" dirty="0"/>
          </a:p>
        </p:txBody>
      </p:sp>
      <p:sp>
        <p:nvSpPr>
          <p:cNvPr id="427" name="ZoneTexte 426"/>
          <p:cNvSpPr txBox="1"/>
          <p:nvPr/>
        </p:nvSpPr>
        <p:spPr>
          <a:xfrm>
            <a:off x="6480472" y="1297841"/>
            <a:ext cx="311717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Périphéries et marges.</a:t>
            </a:r>
            <a:endParaRPr lang="fr-FR" sz="1100" b="1" dirty="0"/>
          </a:p>
        </p:txBody>
      </p:sp>
      <p:sp>
        <p:nvSpPr>
          <p:cNvPr id="1038" name="ZoneTexte 1037"/>
          <p:cNvSpPr txBox="1"/>
          <p:nvPr/>
        </p:nvSpPr>
        <p:spPr>
          <a:xfrm>
            <a:off x="6843975" y="953000"/>
            <a:ext cx="3092881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Pays émergents ou  </a:t>
            </a:r>
            <a:r>
              <a:rPr lang="fr-FR" sz="1000" dirty="0" smtClean="0"/>
              <a:t>états</a:t>
            </a:r>
            <a:r>
              <a:rPr lang="fr-FR" sz="1000" b="1" dirty="0" smtClean="0"/>
              <a:t> </a:t>
            </a:r>
            <a:r>
              <a:rPr lang="fr-FR" sz="1000" dirty="0" smtClean="0"/>
              <a:t>exerçant une prédominance régionale.</a:t>
            </a:r>
            <a:endParaRPr lang="fr-FR" sz="1000" dirty="0"/>
          </a:p>
        </p:txBody>
      </p:sp>
      <p:sp>
        <p:nvSpPr>
          <p:cNvPr id="429" name="ZoneTexte 428"/>
          <p:cNvSpPr txBox="1"/>
          <p:nvPr/>
        </p:nvSpPr>
        <p:spPr>
          <a:xfrm>
            <a:off x="6840512" y="1529064"/>
            <a:ext cx="2804849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Périphérie intégrée </a:t>
            </a:r>
            <a:r>
              <a:rPr lang="fr-FR" sz="1000" dirty="0" smtClean="0"/>
              <a:t>fondée sur une économie d’exportation.</a:t>
            </a:r>
            <a:endParaRPr lang="fr-FR" sz="1000" dirty="0"/>
          </a:p>
        </p:txBody>
      </p:sp>
      <p:sp>
        <p:nvSpPr>
          <p:cNvPr id="430" name="ZoneTexte 429"/>
          <p:cNvSpPr txBox="1"/>
          <p:nvPr/>
        </p:nvSpPr>
        <p:spPr>
          <a:xfrm>
            <a:off x="6843975" y="1889104"/>
            <a:ext cx="2804849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Les 33 Pays les Moins avancés d’Afrique</a:t>
            </a:r>
            <a:r>
              <a:rPr lang="fr-FR" sz="1000" dirty="0" smtClean="0"/>
              <a:t>, pays  toujours marginalisés.</a:t>
            </a:r>
            <a:endParaRPr lang="fr-FR" sz="1000" dirty="0"/>
          </a:p>
        </p:txBody>
      </p:sp>
      <p:sp>
        <p:nvSpPr>
          <p:cNvPr id="431" name="ZoneTexte 430"/>
          <p:cNvSpPr txBox="1"/>
          <p:nvPr/>
        </p:nvSpPr>
        <p:spPr>
          <a:xfrm>
            <a:off x="6843973" y="2682092"/>
            <a:ext cx="3240113" cy="52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Territoires marqués par d’</a:t>
            </a:r>
            <a:r>
              <a:rPr lang="fr-FR" sz="1000" b="1" dirty="0" smtClean="0"/>
              <a:t>importants risques sanitaires et environnementaux</a:t>
            </a:r>
            <a:r>
              <a:rPr lang="fr-FR" sz="1000" dirty="0" smtClean="0"/>
              <a:t>(paludisme,  famines, désertification, déforestation).</a:t>
            </a:r>
            <a:endParaRPr lang="fr-FR" sz="1000" dirty="0"/>
          </a:p>
        </p:txBody>
      </p:sp>
      <p:sp>
        <p:nvSpPr>
          <p:cNvPr id="432" name="ZoneTexte 431"/>
          <p:cNvSpPr txBox="1"/>
          <p:nvPr/>
        </p:nvSpPr>
        <p:spPr>
          <a:xfrm>
            <a:off x="6840512" y="3185248"/>
            <a:ext cx="3096344" cy="23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Pays </a:t>
            </a:r>
            <a:r>
              <a:rPr lang="fr-FR" sz="1000" dirty="0" smtClean="0"/>
              <a:t>où le Sida affecte plus de 10% des adultes.</a:t>
            </a:r>
            <a:endParaRPr lang="fr-FR" sz="1000" dirty="0"/>
          </a:p>
        </p:txBody>
      </p:sp>
      <p:sp>
        <p:nvSpPr>
          <p:cNvPr id="433" name="ZoneTexte 432"/>
          <p:cNvSpPr txBox="1"/>
          <p:nvPr/>
        </p:nvSpPr>
        <p:spPr>
          <a:xfrm>
            <a:off x="6840512" y="3689304"/>
            <a:ext cx="2804849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Zone  </a:t>
            </a:r>
            <a:r>
              <a:rPr lang="fr-FR" sz="1000" dirty="0" smtClean="0"/>
              <a:t>marquée par  de nombreux </a:t>
            </a:r>
            <a:r>
              <a:rPr lang="fr-FR" sz="1000" b="1" dirty="0" smtClean="0"/>
              <a:t>conflits internes </a:t>
            </a:r>
            <a:r>
              <a:rPr lang="fr-FR" sz="1000" dirty="0" smtClean="0"/>
              <a:t>ou</a:t>
            </a:r>
            <a:r>
              <a:rPr lang="fr-FR" sz="1000" b="1" dirty="0" smtClean="0"/>
              <a:t> transnationaux,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434" name="Éclair 433"/>
          <p:cNvSpPr/>
          <p:nvPr/>
        </p:nvSpPr>
        <p:spPr bwMode="auto">
          <a:xfrm>
            <a:off x="2916096" y="1259589"/>
            <a:ext cx="180000" cy="2880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39" name="ZoneTexte 1038"/>
          <p:cNvSpPr txBox="1"/>
          <p:nvPr/>
        </p:nvSpPr>
        <p:spPr>
          <a:xfrm>
            <a:off x="6843975" y="4571925"/>
            <a:ext cx="2948865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Façade mondialisée </a:t>
            </a:r>
            <a:r>
              <a:rPr lang="fr-FR" sz="1000" dirty="0" smtClean="0"/>
              <a:t>concentrant les ports et les zones industrielles, Politique de </a:t>
            </a:r>
            <a:r>
              <a:rPr lang="fr-FR" sz="1000" b="1" dirty="0" smtClean="0"/>
              <a:t>zones franches</a:t>
            </a:r>
            <a:r>
              <a:rPr lang="fr-FR" sz="1000" dirty="0" smtClean="0"/>
              <a:t>.</a:t>
            </a:r>
            <a:r>
              <a:rPr lang="fr-FR" sz="1000" dirty="0"/>
              <a:t> </a:t>
            </a:r>
          </a:p>
        </p:txBody>
      </p:sp>
      <p:sp>
        <p:nvSpPr>
          <p:cNvPr id="1040" name="ZoneTexte 1039"/>
          <p:cNvSpPr txBox="1"/>
          <p:nvPr/>
        </p:nvSpPr>
        <p:spPr>
          <a:xfrm>
            <a:off x="6840512" y="4931965"/>
            <a:ext cx="3240112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Grande Agglomération </a:t>
            </a:r>
            <a:r>
              <a:rPr lang="fr-FR" sz="1000" dirty="0" smtClean="0"/>
              <a:t>comptant de 5 à 12 millions d’habitants. Très forte croissance urbaine.</a:t>
            </a:r>
            <a:endParaRPr lang="fr-FR" sz="1000" dirty="0"/>
          </a:p>
        </p:txBody>
      </p:sp>
      <p:sp>
        <p:nvSpPr>
          <p:cNvPr id="437" name="ZoneTexte 436"/>
          <p:cNvSpPr txBox="1"/>
          <p:nvPr/>
        </p:nvSpPr>
        <p:spPr>
          <a:xfrm>
            <a:off x="6843975" y="5572608"/>
            <a:ext cx="3240112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6 Grands et 10  petits Pays Pétroliers</a:t>
            </a:r>
            <a:r>
              <a:rPr lang="fr-FR" sz="1000" dirty="0"/>
              <a:t> </a:t>
            </a:r>
            <a:r>
              <a:rPr lang="fr-FR" sz="1000" dirty="0" smtClean="0"/>
              <a:t>membres APPA, </a:t>
            </a:r>
            <a:endParaRPr lang="fr-FR" sz="1000" dirty="0"/>
          </a:p>
        </p:txBody>
      </p:sp>
      <p:sp>
        <p:nvSpPr>
          <p:cNvPr id="1041" name="ZoneTexte 1040"/>
          <p:cNvSpPr txBox="1"/>
          <p:nvPr/>
        </p:nvSpPr>
        <p:spPr>
          <a:xfrm>
            <a:off x="6843975" y="5922452"/>
            <a:ext cx="3236649" cy="52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L’Afrique ne représente  que 2 % des exportations mondiales. 80% des exportations  sont </a:t>
            </a:r>
            <a:r>
              <a:rPr lang="fr-FR" sz="1000" dirty="0"/>
              <a:t>des produits </a:t>
            </a:r>
            <a:r>
              <a:rPr lang="fr-FR" sz="1000" dirty="0" smtClean="0"/>
              <a:t>de base.</a:t>
            </a:r>
            <a:endParaRPr lang="fr-FR" sz="1000" dirty="0"/>
          </a:p>
        </p:txBody>
      </p:sp>
      <p:sp>
        <p:nvSpPr>
          <p:cNvPr id="439" name="ZoneTexte 438"/>
          <p:cNvSpPr txBox="1"/>
          <p:nvPr/>
        </p:nvSpPr>
        <p:spPr>
          <a:xfrm>
            <a:off x="6840512" y="6372125"/>
            <a:ext cx="3240112" cy="52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L’Afrique représentent  5,7 % du stock mondial d’IDE.</a:t>
            </a:r>
          </a:p>
          <a:p>
            <a:r>
              <a:rPr lang="fr-FR" sz="1000" dirty="0" smtClean="0"/>
              <a:t>La croissance annuel le est supérieure à 4%/an depuis 2000 </a:t>
            </a:r>
            <a:endParaRPr lang="fr-FR" sz="1000" dirty="0"/>
          </a:p>
        </p:txBody>
      </p:sp>
      <p:sp>
        <p:nvSpPr>
          <p:cNvPr id="440" name="ZoneTexte 439"/>
          <p:cNvSpPr txBox="1"/>
          <p:nvPr/>
        </p:nvSpPr>
        <p:spPr>
          <a:xfrm>
            <a:off x="6840760" y="7020197"/>
            <a:ext cx="3240112" cy="52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140 millions d’Africain vivent hors de leurs frontières</a:t>
            </a:r>
            <a:r>
              <a:rPr lang="fr-FR" sz="1000" dirty="0" smtClean="0"/>
              <a:t>, soit près de 60% des migrants mondiaux., générant 12% des transferts financiers des migrants,</a:t>
            </a:r>
            <a:endParaRPr lang="fr-FR" sz="1000" dirty="0"/>
          </a:p>
        </p:txBody>
      </p:sp>
      <p:grpSp>
        <p:nvGrpSpPr>
          <p:cNvPr id="264" name="Groupe 263"/>
          <p:cNvGrpSpPr/>
          <p:nvPr/>
        </p:nvGrpSpPr>
        <p:grpSpPr>
          <a:xfrm rot="4492203">
            <a:off x="4992016" y="2593366"/>
            <a:ext cx="648000" cy="396000"/>
            <a:chOff x="-1588130" y="493398"/>
            <a:chExt cx="919165" cy="582367"/>
          </a:xfrm>
        </p:grpSpPr>
        <p:sp>
          <p:nvSpPr>
            <p:cNvPr id="265" name="Forme libre 264"/>
            <p:cNvSpPr/>
            <p:nvPr/>
          </p:nvSpPr>
          <p:spPr bwMode="auto">
            <a:xfrm>
              <a:off x="-1532965" y="578224"/>
              <a:ext cx="864000" cy="497541"/>
            </a:xfrm>
            <a:custGeom>
              <a:avLst/>
              <a:gdLst>
                <a:gd name="connsiteX0" fmla="*/ 927847 w 927847"/>
                <a:gd name="connsiteY0" fmla="*/ 0 h 497541"/>
                <a:gd name="connsiteX1" fmla="*/ 295836 w 927847"/>
                <a:gd name="connsiteY1" fmla="*/ 161364 h 497541"/>
                <a:gd name="connsiteX2" fmla="*/ 0 w 927847"/>
                <a:gd name="connsiteY2" fmla="*/ 497541 h 49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847" h="497541">
                  <a:moveTo>
                    <a:pt x="927847" y="0"/>
                  </a:moveTo>
                  <a:cubicBezTo>
                    <a:pt x="689162" y="39220"/>
                    <a:pt x="450477" y="78441"/>
                    <a:pt x="295836" y="161364"/>
                  </a:cubicBezTo>
                  <a:cubicBezTo>
                    <a:pt x="141195" y="244288"/>
                    <a:pt x="70597" y="370914"/>
                    <a:pt x="0" y="497541"/>
                  </a:cubicBezTo>
                </a:path>
              </a:pathLst>
            </a:custGeom>
            <a:noFill/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66" name="Triangle isocèle 265"/>
            <p:cNvSpPr/>
            <p:nvPr/>
          </p:nvSpPr>
          <p:spPr bwMode="auto">
            <a:xfrm rot="18103129">
              <a:off x="-1604972" y="905272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67" name="Triangle isocèle 266"/>
            <p:cNvSpPr/>
            <p:nvPr/>
          </p:nvSpPr>
          <p:spPr bwMode="auto">
            <a:xfrm rot="19527273">
              <a:off x="-1401465" y="674837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68" name="Triangle isocèle 267"/>
            <p:cNvSpPr/>
            <p:nvPr/>
          </p:nvSpPr>
          <p:spPr bwMode="auto">
            <a:xfrm rot="20742925">
              <a:off x="-1140991" y="552846"/>
              <a:ext cx="144016" cy="110331"/>
            </a:xfrm>
            <a:prstGeom prst="triangle">
              <a:avLst/>
            </a:prstGeom>
            <a:solidFill>
              <a:srgbClr val="00B8FF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  <p:sp>
          <p:nvSpPr>
            <p:cNvPr id="269" name="Triangle isocèle 268"/>
            <p:cNvSpPr/>
            <p:nvPr/>
          </p:nvSpPr>
          <p:spPr bwMode="auto">
            <a:xfrm rot="21060991">
              <a:off x="-855652" y="493398"/>
              <a:ext cx="144016" cy="110331"/>
            </a:xfrm>
            <a:prstGeom prst="triangl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Microsoft YaHei" charset="-122"/>
              </a:endParaRPr>
            </a:p>
          </p:txBody>
        </p:sp>
      </p:grpSp>
      <p:sp>
        <p:nvSpPr>
          <p:cNvPr id="206" name="Freeform 161"/>
          <p:cNvSpPr>
            <a:spLocks noChangeArrowheads="1"/>
          </p:cNvSpPr>
          <p:nvPr/>
        </p:nvSpPr>
        <p:spPr bwMode="auto">
          <a:xfrm>
            <a:off x="2408708" y="2797122"/>
            <a:ext cx="687388" cy="1085850"/>
          </a:xfrm>
          <a:custGeom>
            <a:avLst/>
            <a:gdLst>
              <a:gd name="T0" fmla="*/ 1632 w 1916"/>
              <a:gd name="T1" fmla="*/ 1787 h 3021"/>
              <a:gd name="T2" fmla="*/ 1601 w 1916"/>
              <a:gd name="T3" fmla="*/ 1917 h 3021"/>
              <a:gd name="T4" fmla="*/ 1507 w 1916"/>
              <a:gd name="T5" fmla="*/ 2079 h 3021"/>
              <a:gd name="T6" fmla="*/ 1507 w 1916"/>
              <a:gd name="T7" fmla="*/ 2208 h 3021"/>
              <a:gd name="T8" fmla="*/ 1696 w 1916"/>
              <a:gd name="T9" fmla="*/ 2567 h 3021"/>
              <a:gd name="T10" fmla="*/ 1915 w 1916"/>
              <a:gd name="T11" fmla="*/ 2697 h 3021"/>
              <a:gd name="T12" fmla="*/ 1883 w 1916"/>
              <a:gd name="T13" fmla="*/ 2794 h 3021"/>
              <a:gd name="T14" fmla="*/ 1851 w 1916"/>
              <a:gd name="T15" fmla="*/ 2988 h 3021"/>
              <a:gd name="T16" fmla="*/ 1727 w 1916"/>
              <a:gd name="T17" fmla="*/ 2957 h 3021"/>
              <a:gd name="T18" fmla="*/ 1475 w 1916"/>
              <a:gd name="T19" fmla="*/ 2891 h 3021"/>
              <a:gd name="T20" fmla="*/ 1098 w 1916"/>
              <a:gd name="T21" fmla="*/ 2891 h 3021"/>
              <a:gd name="T22" fmla="*/ 942 w 1916"/>
              <a:gd name="T23" fmla="*/ 2891 h 3021"/>
              <a:gd name="T24" fmla="*/ 785 w 1916"/>
              <a:gd name="T25" fmla="*/ 2891 h 3021"/>
              <a:gd name="T26" fmla="*/ 502 w 1916"/>
              <a:gd name="T27" fmla="*/ 2891 h 3021"/>
              <a:gd name="T28" fmla="*/ 314 w 1916"/>
              <a:gd name="T29" fmla="*/ 2827 h 3021"/>
              <a:gd name="T30" fmla="*/ 345 w 1916"/>
              <a:gd name="T31" fmla="*/ 2728 h 3021"/>
              <a:gd name="T32" fmla="*/ 314 w 1916"/>
              <a:gd name="T33" fmla="*/ 2567 h 3021"/>
              <a:gd name="T34" fmla="*/ 251 w 1916"/>
              <a:gd name="T35" fmla="*/ 2468 h 3021"/>
              <a:gd name="T36" fmla="*/ 188 w 1916"/>
              <a:gd name="T37" fmla="*/ 2437 h 3021"/>
              <a:gd name="T38" fmla="*/ 125 w 1916"/>
              <a:gd name="T39" fmla="*/ 2339 h 3021"/>
              <a:gd name="T40" fmla="*/ 62 w 1916"/>
              <a:gd name="T41" fmla="*/ 2307 h 3021"/>
              <a:gd name="T42" fmla="*/ 0 w 1916"/>
              <a:gd name="T43" fmla="*/ 2241 h 3021"/>
              <a:gd name="T44" fmla="*/ 62 w 1916"/>
              <a:gd name="T45" fmla="*/ 2145 h 3021"/>
              <a:gd name="T46" fmla="*/ 62 w 1916"/>
              <a:gd name="T47" fmla="*/ 2014 h 3021"/>
              <a:gd name="T48" fmla="*/ 220 w 1916"/>
              <a:gd name="T49" fmla="*/ 1852 h 3021"/>
              <a:gd name="T50" fmla="*/ 439 w 1916"/>
              <a:gd name="T51" fmla="*/ 1690 h 3021"/>
              <a:gd name="T52" fmla="*/ 627 w 1916"/>
              <a:gd name="T53" fmla="*/ 1722 h 3021"/>
              <a:gd name="T54" fmla="*/ 691 w 1916"/>
              <a:gd name="T55" fmla="*/ 1852 h 3021"/>
              <a:gd name="T56" fmla="*/ 785 w 1916"/>
              <a:gd name="T57" fmla="*/ 1722 h 3021"/>
              <a:gd name="T58" fmla="*/ 879 w 1916"/>
              <a:gd name="T59" fmla="*/ 1527 h 3021"/>
              <a:gd name="T60" fmla="*/ 942 w 1916"/>
              <a:gd name="T61" fmla="*/ 1332 h 3021"/>
              <a:gd name="T62" fmla="*/ 1067 w 1916"/>
              <a:gd name="T63" fmla="*/ 1170 h 3021"/>
              <a:gd name="T64" fmla="*/ 1160 w 1916"/>
              <a:gd name="T65" fmla="*/ 974 h 3021"/>
              <a:gd name="T66" fmla="*/ 1256 w 1916"/>
              <a:gd name="T67" fmla="*/ 878 h 3021"/>
              <a:gd name="T68" fmla="*/ 1288 w 1916"/>
              <a:gd name="T69" fmla="*/ 748 h 3021"/>
              <a:gd name="T70" fmla="*/ 1412 w 1916"/>
              <a:gd name="T71" fmla="*/ 585 h 3021"/>
              <a:gd name="T72" fmla="*/ 1475 w 1916"/>
              <a:gd name="T73" fmla="*/ 455 h 3021"/>
              <a:gd name="T74" fmla="*/ 1444 w 1916"/>
              <a:gd name="T75" fmla="*/ 358 h 3021"/>
              <a:gd name="T76" fmla="*/ 1256 w 1916"/>
              <a:gd name="T77" fmla="*/ 228 h 3021"/>
              <a:gd name="T78" fmla="*/ 1193 w 1916"/>
              <a:gd name="T79" fmla="*/ 33 h 3021"/>
              <a:gd name="T80" fmla="*/ 1381 w 1916"/>
              <a:gd name="T81" fmla="*/ 65 h 3021"/>
              <a:gd name="T82" fmla="*/ 1538 w 1916"/>
              <a:gd name="T83" fmla="*/ 325 h 3021"/>
              <a:gd name="T84" fmla="*/ 1632 w 1916"/>
              <a:gd name="T85" fmla="*/ 455 h 3021"/>
              <a:gd name="T86" fmla="*/ 1727 w 1916"/>
              <a:gd name="T87" fmla="*/ 943 h 3021"/>
              <a:gd name="T88" fmla="*/ 1601 w 1916"/>
              <a:gd name="T89" fmla="*/ 910 h 3021"/>
              <a:gd name="T90" fmla="*/ 1412 w 1916"/>
              <a:gd name="T91" fmla="*/ 974 h 3021"/>
              <a:gd name="T92" fmla="*/ 1381 w 1916"/>
              <a:gd name="T93" fmla="*/ 1072 h 3021"/>
              <a:gd name="T94" fmla="*/ 1538 w 1916"/>
              <a:gd name="T95" fmla="*/ 1267 h 3021"/>
              <a:gd name="T96" fmla="*/ 1696 w 1916"/>
              <a:gd name="T97" fmla="*/ 1397 h 3021"/>
              <a:gd name="T98" fmla="*/ 1727 w 1916"/>
              <a:gd name="T99" fmla="*/ 1592 h 3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916" h="3021">
                <a:moveTo>
                  <a:pt x="1696" y="1657"/>
                </a:moveTo>
                <a:lnTo>
                  <a:pt x="1663" y="1754"/>
                </a:lnTo>
                <a:lnTo>
                  <a:pt x="1632" y="1787"/>
                </a:lnTo>
                <a:lnTo>
                  <a:pt x="1632" y="1819"/>
                </a:lnTo>
                <a:lnTo>
                  <a:pt x="1632" y="1884"/>
                </a:lnTo>
                <a:lnTo>
                  <a:pt x="1601" y="1917"/>
                </a:lnTo>
                <a:lnTo>
                  <a:pt x="1570" y="1981"/>
                </a:lnTo>
                <a:lnTo>
                  <a:pt x="1538" y="2047"/>
                </a:lnTo>
                <a:lnTo>
                  <a:pt x="1507" y="2079"/>
                </a:lnTo>
                <a:lnTo>
                  <a:pt x="1507" y="2145"/>
                </a:lnTo>
                <a:lnTo>
                  <a:pt x="1507" y="2177"/>
                </a:lnTo>
                <a:lnTo>
                  <a:pt x="1507" y="2208"/>
                </a:lnTo>
                <a:lnTo>
                  <a:pt x="1570" y="2275"/>
                </a:lnTo>
                <a:lnTo>
                  <a:pt x="1632" y="2468"/>
                </a:lnTo>
                <a:lnTo>
                  <a:pt x="1696" y="2567"/>
                </a:lnTo>
                <a:lnTo>
                  <a:pt x="1758" y="2631"/>
                </a:lnTo>
                <a:lnTo>
                  <a:pt x="1821" y="2664"/>
                </a:lnTo>
                <a:lnTo>
                  <a:pt x="1915" y="2697"/>
                </a:lnTo>
                <a:lnTo>
                  <a:pt x="1915" y="2728"/>
                </a:lnTo>
                <a:lnTo>
                  <a:pt x="1883" y="2728"/>
                </a:lnTo>
                <a:lnTo>
                  <a:pt x="1883" y="2794"/>
                </a:lnTo>
                <a:lnTo>
                  <a:pt x="1883" y="2827"/>
                </a:lnTo>
                <a:lnTo>
                  <a:pt x="1851" y="2924"/>
                </a:lnTo>
                <a:lnTo>
                  <a:pt x="1851" y="2988"/>
                </a:lnTo>
                <a:lnTo>
                  <a:pt x="1851" y="3020"/>
                </a:lnTo>
                <a:lnTo>
                  <a:pt x="1790" y="2988"/>
                </a:lnTo>
                <a:lnTo>
                  <a:pt x="1727" y="2957"/>
                </a:lnTo>
                <a:lnTo>
                  <a:pt x="1663" y="2924"/>
                </a:lnTo>
                <a:lnTo>
                  <a:pt x="1601" y="2891"/>
                </a:lnTo>
                <a:lnTo>
                  <a:pt x="1475" y="2891"/>
                </a:lnTo>
                <a:lnTo>
                  <a:pt x="1193" y="2924"/>
                </a:lnTo>
                <a:lnTo>
                  <a:pt x="1193" y="2891"/>
                </a:lnTo>
                <a:lnTo>
                  <a:pt x="1098" y="2891"/>
                </a:lnTo>
                <a:lnTo>
                  <a:pt x="1036" y="2891"/>
                </a:lnTo>
                <a:lnTo>
                  <a:pt x="1005" y="2891"/>
                </a:lnTo>
                <a:lnTo>
                  <a:pt x="942" y="2891"/>
                </a:lnTo>
                <a:lnTo>
                  <a:pt x="879" y="2924"/>
                </a:lnTo>
                <a:lnTo>
                  <a:pt x="846" y="2924"/>
                </a:lnTo>
                <a:lnTo>
                  <a:pt x="785" y="2891"/>
                </a:lnTo>
                <a:lnTo>
                  <a:pt x="691" y="2924"/>
                </a:lnTo>
                <a:lnTo>
                  <a:pt x="533" y="2924"/>
                </a:lnTo>
                <a:lnTo>
                  <a:pt x="502" y="2891"/>
                </a:lnTo>
                <a:lnTo>
                  <a:pt x="408" y="2891"/>
                </a:lnTo>
                <a:lnTo>
                  <a:pt x="314" y="2859"/>
                </a:lnTo>
                <a:lnTo>
                  <a:pt x="314" y="2827"/>
                </a:lnTo>
                <a:lnTo>
                  <a:pt x="345" y="2794"/>
                </a:lnTo>
                <a:lnTo>
                  <a:pt x="345" y="2760"/>
                </a:lnTo>
                <a:lnTo>
                  <a:pt x="345" y="2728"/>
                </a:lnTo>
                <a:lnTo>
                  <a:pt x="345" y="2697"/>
                </a:lnTo>
                <a:lnTo>
                  <a:pt x="345" y="2664"/>
                </a:lnTo>
                <a:lnTo>
                  <a:pt x="314" y="2567"/>
                </a:lnTo>
                <a:lnTo>
                  <a:pt x="283" y="2535"/>
                </a:lnTo>
                <a:lnTo>
                  <a:pt x="283" y="2500"/>
                </a:lnTo>
                <a:lnTo>
                  <a:pt x="251" y="2468"/>
                </a:lnTo>
                <a:lnTo>
                  <a:pt x="283" y="2437"/>
                </a:lnTo>
                <a:lnTo>
                  <a:pt x="251" y="2437"/>
                </a:lnTo>
                <a:lnTo>
                  <a:pt x="188" y="2437"/>
                </a:lnTo>
                <a:lnTo>
                  <a:pt x="156" y="2405"/>
                </a:lnTo>
                <a:lnTo>
                  <a:pt x="156" y="2371"/>
                </a:lnTo>
                <a:lnTo>
                  <a:pt x="125" y="2339"/>
                </a:lnTo>
                <a:lnTo>
                  <a:pt x="125" y="2307"/>
                </a:lnTo>
                <a:lnTo>
                  <a:pt x="125" y="2275"/>
                </a:lnTo>
                <a:lnTo>
                  <a:pt x="62" y="2307"/>
                </a:lnTo>
                <a:lnTo>
                  <a:pt x="31" y="2307"/>
                </a:lnTo>
                <a:lnTo>
                  <a:pt x="31" y="2275"/>
                </a:lnTo>
                <a:lnTo>
                  <a:pt x="0" y="2241"/>
                </a:lnTo>
                <a:lnTo>
                  <a:pt x="31" y="2208"/>
                </a:lnTo>
                <a:lnTo>
                  <a:pt x="31" y="2177"/>
                </a:lnTo>
                <a:lnTo>
                  <a:pt x="62" y="2145"/>
                </a:lnTo>
                <a:lnTo>
                  <a:pt x="62" y="2112"/>
                </a:lnTo>
                <a:lnTo>
                  <a:pt x="62" y="2047"/>
                </a:lnTo>
                <a:lnTo>
                  <a:pt x="62" y="2014"/>
                </a:lnTo>
                <a:lnTo>
                  <a:pt x="62" y="1981"/>
                </a:lnTo>
                <a:lnTo>
                  <a:pt x="125" y="1949"/>
                </a:lnTo>
                <a:lnTo>
                  <a:pt x="220" y="1852"/>
                </a:lnTo>
                <a:lnTo>
                  <a:pt x="345" y="1754"/>
                </a:lnTo>
                <a:lnTo>
                  <a:pt x="376" y="1722"/>
                </a:lnTo>
                <a:lnTo>
                  <a:pt x="439" y="1690"/>
                </a:lnTo>
                <a:lnTo>
                  <a:pt x="502" y="1722"/>
                </a:lnTo>
                <a:lnTo>
                  <a:pt x="597" y="1690"/>
                </a:lnTo>
                <a:lnTo>
                  <a:pt x="627" y="1722"/>
                </a:lnTo>
                <a:lnTo>
                  <a:pt x="659" y="1754"/>
                </a:lnTo>
                <a:lnTo>
                  <a:pt x="659" y="1787"/>
                </a:lnTo>
                <a:lnTo>
                  <a:pt x="691" y="1852"/>
                </a:lnTo>
                <a:lnTo>
                  <a:pt x="722" y="1819"/>
                </a:lnTo>
                <a:lnTo>
                  <a:pt x="753" y="1787"/>
                </a:lnTo>
                <a:lnTo>
                  <a:pt x="785" y="1722"/>
                </a:lnTo>
                <a:lnTo>
                  <a:pt x="816" y="1657"/>
                </a:lnTo>
                <a:lnTo>
                  <a:pt x="846" y="1560"/>
                </a:lnTo>
                <a:lnTo>
                  <a:pt x="879" y="1527"/>
                </a:lnTo>
                <a:lnTo>
                  <a:pt x="911" y="1494"/>
                </a:lnTo>
                <a:lnTo>
                  <a:pt x="911" y="1364"/>
                </a:lnTo>
                <a:lnTo>
                  <a:pt x="942" y="1332"/>
                </a:lnTo>
                <a:lnTo>
                  <a:pt x="973" y="1300"/>
                </a:lnTo>
                <a:lnTo>
                  <a:pt x="1036" y="1234"/>
                </a:lnTo>
                <a:lnTo>
                  <a:pt x="1067" y="1170"/>
                </a:lnTo>
                <a:lnTo>
                  <a:pt x="1067" y="1104"/>
                </a:lnTo>
                <a:lnTo>
                  <a:pt x="1098" y="1040"/>
                </a:lnTo>
                <a:lnTo>
                  <a:pt x="1160" y="974"/>
                </a:lnTo>
                <a:lnTo>
                  <a:pt x="1224" y="943"/>
                </a:lnTo>
                <a:lnTo>
                  <a:pt x="1224" y="910"/>
                </a:lnTo>
                <a:lnTo>
                  <a:pt x="1256" y="878"/>
                </a:lnTo>
                <a:lnTo>
                  <a:pt x="1256" y="845"/>
                </a:lnTo>
                <a:lnTo>
                  <a:pt x="1256" y="780"/>
                </a:lnTo>
                <a:lnTo>
                  <a:pt x="1288" y="748"/>
                </a:lnTo>
                <a:lnTo>
                  <a:pt x="1319" y="683"/>
                </a:lnTo>
                <a:lnTo>
                  <a:pt x="1349" y="650"/>
                </a:lnTo>
                <a:lnTo>
                  <a:pt x="1412" y="585"/>
                </a:lnTo>
                <a:lnTo>
                  <a:pt x="1444" y="552"/>
                </a:lnTo>
                <a:lnTo>
                  <a:pt x="1475" y="488"/>
                </a:lnTo>
                <a:lnTo>
                  <a:pt x="1475" y="455"/>
                </a:lnTo>
                <a:lnTo>
                  <a:pt x="1475" y="423"/>
                </a:lnTo>
                <a:lnTo>
                  <a:pt x="1475" y="390"/>
                </a:lnTo>
                <a:lnTo>
                  <a:pt x="1444" y="358"/>
                </a:lnTo>
                <a:lnTo>
                  <a:pt x="1381" y="325"/>
                </a:lnTo>
                <a:lnTo>
                  <a:pt x="1288" y="260"/>
                </a:lnTo>
                <a:lnTo>
                  <a:pt x="1256" y="228"/>
                </a:lnTo>
                <a:lnTo>
                  <a:pt x="1224" y="164"/>
                </a:lnTo>
                <a:lnTo>
                  <a:pt x="1224" y="98"/>
                </a:lnTo>
                <a:lnTo>
                  <a:pt x="1193" y="33"/>
                </a:lnTo>
                <a:lnTo>
                  <a:pt x="1224" y="0"/>
                </a:lnTo>
                <a:lnTo>
                  <a:pt x="1288" y="33"/>
                </a:lnTo>
                <a:lnTo>
                  <a:pt x="1381" y="65"/>
                </a:lnTo>
                <a:lnTo>
                  <a:pt x="1444" y="130"/>
                </a:lnTo>
                <a:lnTo>
                  <a:pt x="1475" y="228"/>
                </a:lnTo>
                <a:lnTo>
                  <a:pt x="1538" y="325"/>
                </a:lnTo>
                <a:lnTo>
                  <a:pt x="1570" y="358"/>
                </a:lnTo>
                <a:lnTo>
                  <a:pt x="1601" y="390"/>
                </a:lnTo>
                <a:lnTo>
                  <a:pt x="1632" y="455"/>
                </a:lnTo>
                <a:lnTo>
                  <a:pt x="1632" y="520"/>
                </a:lnTo>
                <a:lnTo>
                  <a:pt x="1632" y="618"/>
                </a:lnTo>
                <a:lnTo>
                  <a:pt x="1727" y="943"/>
                </a:lnTo>
                <a:lnTo>
                  <a:pt x="1663" y="943"/>
                </a:lnTo>
                <a:lnTo>
                  <a:pt x="1632" y="943"/>
                </a:lnTo>
                <a:lnTo>
                  <a:pt x="1601" y="910"/>
                </a:lnTo>
                <a:lnTo>
                  <a:pt x="1538" y="910"/>
                </a:lnTo>
                <a:lnTo>
                  <a:pt x="1475" y="943"/>
                </a:lnTo>
                <a:lnTo>
                  <a:pt x="1412" y="974"/>
                </a:lnTo>
                <a:lnTo>
                  <a:pt x="1381" y="1008"/>
                </a:lnTo>
                <a:lnTo>
                  <a:pt x="1381" y="1040"/>
                </a:lnTo>
                <a:lnTo>
                  <a:pt x="1381" y="1072"/>
                </a:lnTo>
                <a:lnTo>
                  <a:pt x="1412" y="1138"/>
                </a:lnTo>
                <a:lnTo>
                  <a:pt x="1475" y="1202"/>
                </a:lnTo>
                <a:lnTo>
                  <a:pt x="1538" y="1267"/>
                </a:lnTo>
                <a:lnTo>
                  <a:pt x="1632" y="1332"/>
                </a:lnTo>
                <a:lnTo>
                  <a:pt x="1663" y="1364"/>
                </a:lnTo>
                <a:lnTo>
                  <a:pt x="1696" y="1397"/>
                </a:lnTo>
                <a:lnTo>
                  <a:pt x="1727" y="1462"/>
                </a:lnTo>
                <a:lnTo>
                  <a:pt x="1727" y="1527"/>
                </a:lnTo>
                <a:lnTo>
                  <a:pt x="1727" y="1592"/>
                </a:lnTo>
                <a:lnTo>
                  <a:pt x="1696" y="1657"/>
                </a:lnTo>
              </a:path>
            </a:pathLst>
          </a:custGeom>
          <a:solidFill>
            <a:srgbClr val="FFFF00"/>
          </a:solid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endParaRPr lang="fr-FR"/>
          </a:p>
        </p:txBody>
      </p:sp>
      <p:sp>
        <p:nvSpPr>
          <p:cNvPr id="3232" name="Freeform 160"/>
          <p:cNvSpPr>
            <a:spLocks noChangeArrowheads="1"/>
          </p:cNvSpPr>
          <p:nvPr/>
        </p:nvSpPr>
        <p:spPr bwMode="auto">
          <a:xfrm>
            <a:off x="2408708" y="2795588"/>
            <a:ext cx="687388" cy="1085850"/>
          </a:xfrm>
          <a:custGeom>
            <a:avLst/>
            <a:gdLst>
              <a:gd name="T0" fmla="*/ 1632 w 1916"/>
              <a:gd name="T1" fmla="*/ 1787 h 3021"/>
              <a:gd name="T2" fmla="*/ 1601 w 1916"/>
              <a:gd name="T3" fmla="*/ 1917 h 3021"/>
              <a:gd name="T4" fmla="*/ 1507 w 1916"/>
              <a:gd name="T5" fmla="*/ 2079 h 3021"/>
              <a:gd name="T6" fmla="*/ 1507 w 1916"/>
              <a:gd name="T7" fmla="*/ 2208 h 3021"/>
              <a:gd name="T8" fmla="*/ 1696 w 1916"/>
              <a:gd name="T9" fmla="*/ 2567 h 3021"/>
              <a:gd name="T10" fmla="*/ 1915 w 1916"/>
              <a:gd name="T11" fmla="*/ 2697 h 3021"/>
              <a:gd name="T12" fmla="*/ 1883 w 1916"/>
              <a:gd name="T13" fmla="*/ 2794 h 3021"/>
              <a:gd name="T14" fmla="*/ 1851 w 1916"/>
              <a:gd name="T15" fmla="*/ 2988 h 3021"/>
              <a:gd name="T16" fmla="*/ 1727 w 1916"/>
              <a:gd name="T17" fmla="*/ 2957 h 3021"/>
              <a:gd name="T18" fmla="*/ 1475 w 1916"/>
              <a:gd name="T19" fmla="*/ 2891 h 3021"/>
              <a:gd name="T20" fmla="*/ 1098 w 1916"/>
              <a:gd name="T21" fmla="*/ 2891 h 3021"/>
              <a:gd name="T22" fmla="*/ 942 w 1916"/>
              <a:gd name="T23" fmla="*/ 2891 h 3021"/>
              <a:gd name="T24" fmla="*/ 785 w 1916"/>
              <a:gd name="T25" fmla="*/ 2891 h 3021"/>
              <a:gd name="T26" fmla="*/ 502 w 1916"/>
              <a:gd name="T27" fmla="*/ 2891 h 3021"/>
              <a:gd name="T28" fmla="*/ 314 w 1916"/>
              <a:gd name="T29" fmla="*/ 2827 h 3021"/>
              <a:gd name="T30" fmla="*/ 345 w 1916"/>
              <a:gd name="T31" fmla="*/ 2728 h 3021"/>
              <a:gd name="T32" fmla="*/ 314 w 1916"/>
              <a:gd name="T33" fmla="*/ 2567 h 3021"/>
              <a:gd name="T34" fmla="*/ 251 w 1916"/>
              <a:gd name="T35" fmla="*/ 2468 h 3021"/>
              <a:gd name="T36" fmla="*/ 188 w 1916"/>
              <a:gd name="T37" fmla="*/ 2437 h 3021"/>
              <a:gd name="T38" fmla="*/ 125 w 1916"/>
              <a:gd name="T39" fmla="*/ 2339 h 3021"/>
              <a:gd name="T40" fmla="*/ 62 w 1916"/>
              <a:gd name="T41" fmla="*/ 2307 h 3021"/>
              <a:gd name="T42" fmla="*/ 0 w 1916"/>
              <a:gd name="T43" fmla="*/ 2241 h 3021"/>
              <a:gd name="T44" fmla="*/ 62 w 1916"/>
              <a:gd name="T45" fmla="*/ 2145 h 3021"/>
              <a:gd name="T46" fmla="*/ 62 w 1916"/>
              <a:gd name="T47" fmla="*/ 2014 h 3021"/>
              <a:gd name="T48" fmla="*/ 220 w 1916"/>
              <a:gd name="T49" fmla="*/ 1852 h 3021"/>
              <a:gd name="T50" fmla="*/ 439 w 1916"/>
              <a:gd name="T51" fmla="*/ 1690 h 3021"/>
              <a:gd name="T52" fmla="*/ 627 w 1916"/>
              <a:gd name="T53" fmla="*/ 1722 h 3021"/>
              <a:gd name="T54" fmla="*/ 691 w 1916"/>
              <a:gd name="T55" fmla="*/ 1852 h 3021"/>
              <a:gd name="T56" fmla="*/ 785 w 1916"/>
              <a:gd name="T57" fmla="*/ 1722 h 3021"/>
              <a:gd name="T58" fmla="*/ 879 w 1916"/>
              <a:gd name="T59" fmla="*/ 1527 h 3021"/>
              <a:gd name="T60" fmla="*/ 942 w 1916"/>
              <a:gd name="T61" fmla="*/ 1332 h 3021"/>
              <a:gd name="T62" fmla="*/ 1067 w 1916"/>
              <a:gd name="T63" fmla="*/ 1170 h 3021"/>
              <a:gd name="T64" fmla="*/ 1160 w 1916"/>
              <a:gd name="T65" fmla="*/ 974 h 3021"/>
              <a:gd name="T66" fmla="*/ 1256 w 1916"/>
              <a:gd name="T67" fmla="*/ 878 h 3021"/>
              <a:gd name="T68" fmla="*/ 1288 w 1916"/>
              <a:gd name="T69" fmla="*/ 748 h 3021"/>
              <a:gd name="T70" fmla="*/ 1412 w 1916"/>
              <a:gd name="T71" fmla="*/ 585 h 3021"/>
              <a:gd name="T72" fmla="*/ 1475 w 1916"/>
              <a:gd name="T73" fmla="*/ 455 h 3021"/>
              <a:gd name="T74" fmla="*/ 1444 w 1916"/>
              <a:gd name="T75" fmla="*/ 358 h 3021"/>
              <a:gd name="T76" fmla="*/ 1256 w 1916"/>
              <a:gd name="T77" fmla="*/ 228 h 3021"/>
              <a:gd name="T78" fmla="*/ 1193 w 1916"/>
              <a:gd name="T79" fmla="*/ 33 h 3021"/>
              <a:gd name="T80" fmla="*/ 1381 w 1916"/>
              <a:gd name="T81" fmla="*/ 65 h 3021"/>
              <a:gd name="T82" fmla="*/ 1538 w 1916"/>
              <a:gd name="T83" fmla="*/ 325 h 3021"/>
              <a:gd name="T84" fmla="*/ 1632 w 1916"/>
              <a:gd name="T85" fmla="*/ 455 h 3021"/>
              <a:gd name="T86" fmla="*/ 1727 w 1916"/>
              <a:gd name="T87" fmla="*/ 943 h 3021"/>
              <a:gd name="T88" fmla="*/ 1601 w 1916"/>
              <a:gd name="T89" fmla="*/ 910 h 3021"/>
              <a:gd name="T90" fmla="*/ 1412 w 1916"/>
              <a:gd name="T91" fmla="*/ 974 h 3021"/>
              <a:gd name="T92" fmla="*/ 1381 w 1916"/>
              <a:gd name="T93" fmla="*/ 1072 h 3021"/>
              <a:gd name="T94" fmla="*/ 1538 w 1916"/>
              <a:gd name="T95" fmla="*/ 1267 h 3021"/>
              <a:gd name="T96" fmla="*/ 1696 w 1916"/>
              <a:gd name="T97" fmla="*/ 1397 h 3021"/>
              <a:gd name="T98" fmla="*/ 1727 w 1916"/>
              <a:gd name="T99" fmla="*/ 1592 h 3021"/>
              <a:gd name="T100" fmla="*/ 62 w 1916"/>
              <a:gd name="T101" fmla="*/ 2468 h 3021"/>
              <a:gd name="T102" fmla="*/ 0 w 1916"/>
              <a:gd name="T103" fmla="*/ 2567 h 3021"/>
              <a:gd name="T104" fmla="*/ 94 w 1916"/>
              <a:gd name="T105" fmla="*/ 2567 h 3021"/>
              <a:gd name="T106" fmla="*/ 94 w 1916"/>
              <a:gd name="T107" fmla="*/ 2468 h 3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16" h="3021">
                <a:moveTo>
                  <a:pt x="1696" y="1657"/>
                </a:moveTo>
                <a:lnTo>
                  <a:pt x="1663" y="1754"/>
                </a:lnTo>
                <a:lnTo>
                  <a:pt x="1632" y="1787"/>
                </a:lnTo>
                <a:lnTo>
                  <a:pt x="1632" y="1819"/>
                </a:lnTo>
                <a:lnTo>
                  <a:pt x="1632" y="1884"/>
                </a:lnTo>
                <a:lnTo>
                  <a:pt x="1601" y="1917"/>
                </a:lnTo>
                <a:lnTo>
                  <a:pt x="1570" y="1981"/>
                </a:lnTo>
                <a:lnTo>
                  <a:pt x="1538" y="2047"/>
                </a:lnTo>
                <a:lnTo>
                  <a:pt x="1507" y="2079"/>
                </a:lnTo>
                <a:lnTo>
                  <a:pt x="1507" y="2145"/>
                </a:lnTo>
                <a:lnTo>
                  <a:pt x="1507" y="2177"/>
                </a:lnTo>
                <a:lnTo>
                  <a:pt x="1507" y="2208"/>
                </a:lnTo>
                <a:lnTo>
                  <a:pt x="1570" y="2275"/>
                </a:lnTo>
                <a:lnTo>
                  <a:pt x="1632" y="2468"/>
                </a:lnTo>
                <a:lnTo>
                  <a:pt x="1696" y="2567"/>
                </a:lnTo>
                <a:lnTo>
                  <a:pt x="1758" y="2631"/>
                </a:lnTo>
                <a:lnTo>
                  <a:pt x="1821" y="2664"/>
                </a:lnTo>
                <a:lnTo>
                  <a:pt x="1915" y="2697"/>
                </a:lnTo>
                <a:lnTo>
                  <a:pt x="1915" y="2728"/>
                </a:lnTo>
                <a:lnTo>
                  <a:pt x="1883" y="2728"/>
                </a:lnTo>
                <a:lnTo>
                  <a:pt x="1883" y="2794"/>
                </a:lnTo>
                <a:lnTo>
                  <a:pt x="1883" y="2827"/>
                </a:lnTo>
                <a:lnTo>
                  <a:pt x="1851" y="2924"/>
                </a:lnTo>
                <a:lnTo>
                  <a:pt x="1851" y="2988"/>
                </a:lnTo>
                <a:lnTo>
                  <a:pt x="1851" y="3020"/>
                </a:lnTo>
                <a:lnTo>
                  <a:pt x="1790" y="2988"/>
                </a:lnTo>
                <a:lnTo>
                  <a:pt x="1727" y="2957"/>
                </a:lnTo>
                <a:lnTo>
                  <a:pt x="1663" y="2924"/>
                </a:lnTo>
                <a:lnTo>
                  <a:pt x="1601" y="2891"/>
                </a:lnTo>
                <a:lnTo>
                  <a:pt x="1475" y="2891"/>
                </a:lnTo>
                <a:lnTo>
                  <a:pt x="1193" y="2924"/>
                </a:lnTo>
                <a:lnTo>
                  <a:pt x="1193" y="2891"/>
                </a:lnTo>
                <a:lnTo>
                  <a:pt x="1098" y="2891"/>
                </a:lnTo>
                <a:lnTo>
                  <a:pt x="1036" y="2891"/>
                </a:lnTo>
                <a:lnTo>
                  <a:pt x="1005" y="2891"/>
                </a:lnTo>
                <a:lnTo>
                  <a:pt x="942" y="2891"/>
                </a:lnTo>
                <a:lnTo>
                  <a:pt x="879" y="2924"/>
                </a:lnTo>
                <a:lnTo>
                  <a:pt x="846" y="2924"/>
                </a:lnTo>
                <a:lnTo>
                  <a:pt x="785" y="2891"/>
                </a:lnTo>
                <a:lnTo>
                  <a:pt x="691" y="2924"/>
                </a:lnTo>
                <a:lnTo>
                  <a:pt x="533" y="2924"/>
                </a:lnTo>
                <a:lnTo>
                  <a:pt x="502" y="2891"/>
                </a:lnTo>
                <a:lnTo>
                  <a:pt x="408" y="2891"/>
                </a:lnTo>
                <a:lnTo>
                  <a:pt x="314" y="2859"/>
                </a:lnTo>
                <a:lnTo>
                  <a:pt x="314" y="2827"/>
                </a:lnTo>
                <a:lnTo>
                  <a:pt x="345" y="2794"/>
                </a:lnTo>
                <a:lnTo>
                  <a:pt x="345" y="2760"/>
                </a:lnTo>
                <a:lnTo>
                  <a:pt x="345" y="2728"/>
                </a:lnTo>
                <a:lnTo>
                  <a:pt x="345" y="2697"/>
                </a:lnTo>
                <a:lnTo>
                  <a:pt x="345" y="2664"/>
                </a:lnTo>
                <a:lnTo>
                  <a:pt x="314" y="2567"/>
                </a:lnTo>
                <a:lnTo>
                  <a:pt x="283" y="2535"/>
                </a:lnTo>
                <a:lnTo>
                  <a:pt x="283" y="2500"/>
                </a:lnTo>
                <a:lnTo>
                  <a:pt x="251" y="2468"/>
                </a:lnTo>
                <a:lnTo>
                  <a:pt x="283" y="2437"/>
                </a:lnTo>
                <a:lnTo>
                  <a:pt x="251" y="2437"/>
                </a:lnTo>
                <a:lnTo>
                  <a:pt x="188" y="2437"/>
                </a:lnTo>
                <a:lnTo>
                  <a:pt x="156" y="2405"/>
                </a:lnTo>
                <a:lnTo>
                  <a:pt x="156" y="2371"/>
                </a:lnTo>
                <a:lnTo>
                  <a:pt x="125" y="2339"/>
                </a:lnTo>
                <a:lnTo>
                  <a:pt x="125" y="2307"/>
                </a:lnTo>
                <a:lnTo>
                  <a:pt x="125" y="2275"/>
                </a:lnTo>
                <a:lnTo>
                  <a:pt x="62" y="2307"/>
                </a:lnTo>
                <a:lnTo>
                  <a:pt x="31" y="2307"/>
                </a:lnTo>
                <a:lnTo>
                  <a:pt x="31" y="2275"/>
                </a:lnTo>
                <a:lnTo>
                  <a:pt x="0" y="2241"/>
                </a:lnTo>
                <a:lnTo>
                  <a:pt x="31" y="2208"/>
                </a:lnTo>
                <a:lnTo>
                  <a:pt x="31" y="2177"/>
                </a:lnTo>
                <a:lnTo>
                  <a:pt x="62" y="2145"/>
                </a:lnTo>
                <a:lnTo>
                  <a:pt x="62" y="2112"/>
                </a:lnTo>
                <a:lnTo>
                  <a:pt x="62" y="2047"/>
                </a:lnTo>
                <a:lnTo>
                  <a:pt x="62" y="2014"/>
                </a:lnTo>
                <a:lnTo>
                  <a:pt x="62" y="1981"/>
                </a:lnTo>
                <a:lnTo>
                  <a:pt x="125" y="1949"/>
                </a:lnTo>
                <a:lnTo>
                  <a:pt x="220" y="1852"/>
                </a:lnTo>
                <a:lnTo>
                  <a:pt x="345" y="1754"/>
                </a:lnTo>
                <a:lnTo>
                  <a:pt x="376" y="1722"/>
                </a:lnTo>
                <a:lnTo>
                  <a:pt x="439" y="1690"/>
                </a:lnTo>
                <a:lnTo>
                  <a:pt x="502" y="1722"/>
                </a:lnTo>
                <a:lnTo>
                  <a:pt x="597" y="1690"/>
                </a:lnTo>
                <a:lnTo>
                  <a:pt x="627" y="1722"/>
                </a:lnTo>
                <a:lnTo>
                  <a:pt x="659" y="1754"/>
                </a:lnTo>
                <a:lnTo>
                  <a:pt x="659" y="1787"/>
                </a:lnTo>
                <a:lnTo>
                  <a:pt x="691" y="1852"/>
                </a:lnTo>
                <a:lnTo>
                  <a:pt x="722" y="1819"/>
                </a:lnTo>
                <a:lnTo>
                  <a:pt x="753" y="1787"/>
                </a:lnTo>
                <a:lnTo>
                  <a:pt x="785" y="1722"/>
                </a:lnTo>
                <a:lnTo>
                  <a:pt x="816" y="1657"/>
                </a:lnTo>
                <a:lnTo>
                  <a:pt x="846" y="1560"/>
                </a:lnTo>
                <a:lnTo>
                  <a:pt x="879" y="1527"/>
                </a:lnTo>
                <a:lnTo>
                  <a:pt x="911" y="1494"/>
                </a:lnTo>
                <a:lnTo>
                  <a:pt x="911" y="1364"/>
                </a:lnTo>
                <a:lnTo>
                  <a:pt x="942" y="1332"/>
                </a:lnTo>
                <a:lnTo>
                  <a:pt x="973" y="1300"/>
                </a:lnTo>
                <a:lnTo>
                  <a:pt x="1036" y="1234"/>
                </a:lnTo>
                <a:lnTo>
                  <a:pt x="1067" y="1170"/>
                </a:lnTo>
                <a:lnTo>
                  <a:pt x="1067" y="1104"/>
                </a:lnTo>
                <a:lnTo>
                  <a:pt x="1098" y="1040"/>
                </a:lnTo>
                <a:lnTo>
                  <a:pt x="1160" y="974"/>
                </a:lnTo>
                <a:lnTo>
                  <a:pt x="1224" y="943"/>
                </a:lnTo>
                <a:lnTo>
                  <a:pt x="1224" y="910"/>
                </a:lnTo>
                <a:lnTo>
                  <a:pt x="1256" y="878"/>
                </a:lnTo>
                <a:lnTo>
                  <a:pt x="1256" y="845"/>
                </a:lnTo>
                <a:lnTo>
                  <a:pt x="1256" y="780"/>
                </a:lnTo>
                <a:lnTo>
                  <a:pt x="1288" y="748"/>
                </a:lnTo>
                <a:lnTo>
                  <a:pt x="1319" y="683"/>
                </a:lnTo>
                <a:lnTo>
                  <a:pt x="1349" y="650"/>
                </a:lnTo>
                <a:lnTo>
                  <a:pt x="1412" y="585"/>
                </a:lnTo>
                <a:lnTo>
                  <a:pt x="1444" y="552"/>
                </a:lnTo>
                <a:lnTo>
                  <a:pt x="1475" y="488"/>
                </a:lnTo>
                <a:lnTo>
                  <a:pt x="1475" y="455"/>
                </a:lnTo>
                <a:lnTo>
                  <a:pt x="1475" y="423"/>
                </a:lnTo>
                <a:lnTo>
                  <a:pt x="1475" y="390"/>
                </a:lnTo>
                <a:lnTo>
                  <a:pt x="1444" y="358"/>
                </a:lnTo>
                <a:lnTo>
                  <a:pt x="1381" y="325"/>
                </a:lnTo>
                <a:lnTo>
                  <a:pt x="1288" y="260"/>
                </a:lnTo>
                <a:lnTo>
                  <a:pt x="1256" y="228"/>
                </a:lnTo>
                <a:lnTo>
                  <a:pt x="1224" y="164"/>
                </a:lnTo>
                <a:lnTo>
                  <a:pt x="1224" y="98"/>
                </a:lnTo>
                <a:lnTo>
                  <a:pt x="1193" y="33"/>
                </a:lnTo>
                <a:lnTo>
                  <a:pt x="1224" y="0"/>
                </a:lnTo>
                <a:lnTo>
                  <a:pt x="1288" y="33"/>
                </a:lnTo>
                <a:lnTo>
                  <a:pt x="1381" y="65"/>
                </a:lnTo>
                <a:lnTo>
                  <a:pt x="1444" y="130"/>
                </a:lnTo>
                <a:lnTo>
                  <a:pt x="1475" y="228"/>
                </a:lnTo>
                <a:lnTo>
                  <a:pt x="1538" y="325"/>
                </a:lnTo>
                <a:lnTo>
                  <a:pt x="1570" y="358"/>
                </a:lnTo>
                <a:lnTo>
                  <a:pt x="1601" y="390"/>
                </a:lnTo>
                <a:lnTo>
                  <a:pt x="1632" y="455"/>
                </a:lnTo>
                <a:lnTo>
                  <a:pt x="1632" y="520"/>
                </a:lnTo>
                <a:lnTo>
                  <a:pt x="1632" y="618"/>
                </a:lnTo>
                <a:lnTo>
                  <a:pt x="1727" y="943"/>
                </a:lnTo>
                <a:lnTo>
                  <a:pt x="1663" y="943"/>
                </a:lnTo>
                <a:lnTo>
                  <a:pt x="1632" y="943"/>
                </a:lnTo>
                <a:lnTo>
                  <a:pt x="1601" y="910"/>
                </a:lnTo>
                <a:lnTo>
                  <a:pt x="1538" y="910"/>
                </a:lnTo>
                <a:lnTo>
                  <a:pt x="1475" y="943"/>
                </a:lnTo>
                <a:lnTo>
                  <a:pt x="1412" y="974"/>
                </a:lnTo>
                <a:lnTo>
                  <a:pt x="1381" y="1008"/>
                </a:lnTo>
                <a:lnTo>
                  <a:pt x="1381" y="1040"/>
                </a:lnTo>
                <a:lnTo>
                  <a:pt x="1381" y="1072"/>
                </a:lnTo>
                <a:lnTo>
                  <a:pt x="1412" y="1138"/>
                </a:lnTo>
                <a:lnTo>
                  <a:pt x="1475" y="1202"/>
                </a:lnTo>
                <a:lnTo>
                  <a:pt x="1538" y="1267"/>
                </a:lnTo>
                <a:lnTo>
                  <a:pt x="1632" y="1332"/>
                </a:lnTo>
                <a:lnTo>
                  <a:pt x="1663" y="1364"/>
                </a:lnTo>
                <a:lnTo>
                  <a:pt x="1696" y="1397"/>
                </a:lnTo>
                <a:lnTo>
                  <a:pt x="1727" y="1462"/>
                </a:lnTo>
                <a:lnTo>
                  <a:pt x="1727" y="1527"/>
                </a:lnTo>
                <a:lnTo>
                  <a:pt x="1727" y="1592"/>
                </a:lnTo>
                <a:lnTo>
                  <a:pt x="1696" y="1657"/>
                </a:lnTo>
                <a:close/>
                <a:moveTo>
                  <a:pt x="94" y="2468"/>
                </a:moveTo>
                <a:lnTo>
                  <a:pt x="62" y="2468"/>
                </a:lnTo>
                <a:lnTo>
                  <a:pt x="31" y="2500"/>
                </a:lnTo>
                <a:lnTo>
                  <a:pt x="0" y="2535"/>
                </a:lnTo>
                <a:lnTo>
                  <a:pt x="0" y="2567"/>
                </a:lnTo>
                <a:lnTo>
                  <a:pt x="31" y="2599"/>
                </a:lnTo>
                <a:lnTo>
                  <a:pt x="62" y="2599"/>
                </a:lnTo>
                <a:lnTo>
                  <a:pt x="94" y="2567"/>
                </a:lnTo>
                <a:lnTo>
                  <a:pt x="125" y="2535"/>
                </a:lnTo>
                <a:lnTo>
                  <a:pt x="125" y="2500"/>
                </a:lnTo>
                <a:lnTo>
                  <a:pt x="94" y="2468"/>
                </a:lnTo>
                <a:close/>
              </a:path>
            </a:pathLst>
          </a:custGeom>
          <a:pattFill prst="dkUpDiag">
            <a:fgClr>
              <a:srgbClr val="FFFF00"/>
            </a:fgClr>
            <a:bgClr>
              <a:schemeClr val="tx1"/>
            </a:bgClr>
          </a:pattFill>
          <a:ln w="3600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8" name="Ellipse 277"/>
          <p:cNvSpPr/>
          <p:nvPr/>
        </p:nvSpPr>
        <p:spPr bwMode="auto">
          <a:xfrm>
            <a:off x="1995227" y="3210901"/>
            <a:ext cx="360000" cy="360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81" name="ZoneTexte 380"/>
          <p:cNvSpPr txBox="1"/>
          <p:nvPr/>
        </p:nvSpPr>
        <p:spPr>
          <a:xfrm>
            <a:off x="2336527" y="3131765"/>
            <a:ext cx="759569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Lagos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382" name="ZoneTexte 381"/>
          <p:cNvSpPr txBox="1"/>
          <p:nvPr/>
        </p:nvSpPr>
        <p:spPr>
          <a:xfrm>
            <a:off x="2228944" y="4715941"/>
            <a:ext cx="65112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Lusaka</a:t>
            </a:r>
            <a:endParaRPr lang="fr-FR" sz="11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3073" grpId="0"/>
      <p:bldP spid="3128" grpId="0" animBg="1"/>
      <p:bldP spid="3130" grpId="0" animBg="1"/>
      <p:bldP spid="3225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5" grpId="0" animBg="1"/>
      <p:bldP spid="203" grpId="0" animBg="1"/>
      <p:bldP spid="204" grpId="0" animBg="1"/>
      <p:bldP spid="207" grpId="0" animBg="1"/>
      <p:bldP spid="208" grpId="0" animBg="1"/>
      <p:bldP spid="209" grpId="0" animBg="1"/>
      <p:bldP spid="3154" grpId="0" animBg="1"/>
      <p:bldP spid="277" grpId="0" animBg="1"/>
      <p:bldP spid="279" grpId="0" animBg="1"/>
      <p:bldP spid="280" grpId="0" animBg="1"/>
      <p:bldP spid="281" grpId="0" animBg="1"/>
      <p:bldP spid="283" grpId="0" animBg="1"/>
      <p:bldP spid="284" grpId="0" animBg="1"/>
      <p:bldP spid="286" grpId="0" animBg="1"/>
      <p:bldP spid="14" grpId="0" animBg="1"/>
      <p:bldP spid="290" grpId="0" animBg="1"/>
      <p:bldP spid="291" grpId="0" animBg="1"/>
      <p:bldP spid="341" grpId="0" animBg="1"/>
      <p:bldP spid="345" grpId="0" animBg="1"/>
      <p:bldP spid="58" grpId="0"/>
      <p:bldP spid="348" grpId="0"/>
      <p:bldP spid="349" grpId="0" animBg="1"/>
      <p:bldP spid="350" grpId="0"/>
      <p:bldP spid="62" grpId="0" animBg="1"/>
      <p:bldP spid="342" grpId="0" animBg="1"/>
      <p:bldP spid="338" grpId="0" animBg="1"/>
      <p:bldP spid="343" grpId="0" animBg="1"/>
      <p:bldP spid="347" grpId="0"/>
      <p:bldP spid="63" grpId="0" animBg="1"/>
      <p:bldP spid="358" grpId="0" animBg="1"/>
      <p:bldP spid="359" grpId="0" animBg="1"/>
      <p:bldP spid="360" grpId="0" animBg="1"/>
      <p:bldP spid="362" grpId="0" animBg="1"/>
      <p:bldP spid="363" grpId="0" animBg="1"/>
      <p:bldP spid="364" grpId="0" animBg="1"/>
      <p:bldP spid="336" grpId="0" animBg="1"/>
      <p:bldP spid="333" grpId="0" animBg="1"/>
      <p:bldP spid="334" grpId="0" animBg="1"/>
      <p:bldP spid="339" grpId="0" animBg="1"/>
      <p:bldP spid="366" grpId="0"/>
      <p:bldP spid="367" grpId="0"/>
      <p:bldP spid="368" grpId="0"/>
      <p:bldP spid="369" grpId="0" animBg="1"/>
      <p:bldP spid="370" grpId="0"/>
      <p:bldP spid="371" grpId="0" animBg="1"/>
      <p:bldP spid="1025" grpId="0"/>
      <p:bldP spid="378" grpId="0"/>
      <p:bldP spid="379" grpId="0"/>
      <p:bldP spid="380" grpId="0"/>
      <p:bldP spid="282" grpId="0" animBg="1"/>
      <p:bldP spid="383" grpId="0"/>
      <p:bldP spid="12" grpId="0" animBg="1"/>
      <p:bldP spid="287" grpId="0" animBg="1"/>
      <p:bldP spid="384" grpId="0"/>
      <p:bldP spid="385" grpId="0"/>
      <p:bldP spid="386" grpId="0"/>
      <p:bldP spid="387" grpId="0"/>
      <p:bldP spid="1029" grpId="0" animBg="1"/>
      <p:bldP spid="389" grpId="0" animBg="1"/>
      <p:bldP spid="391" grpId="0" animBg="1"/>
      <p:bldP spid="1032" grpId="0" animBg="1"/>
      <p:bldP spid="394" grpId="0" animBg="1"/>
      <p:bldP spid="1033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  <p:bldP spid="402" grpId="0" animBg="1"/>
      <p:bldP spid="403" grpId="0" animBg="1"/>
      <p:bldP spid="404" grpId="0" animBg="1"/>
      <p:bldP spid="405" grpId="0" animBg="1"/>
      <p:bldP spid="413" grpId="0"/>
      <p:bldP spid="414" grpId="0" animBg="1"/>
      <p:bldP spid="415" grpId="0" animBg="1"/>
      <p:bldP spid="416" grpId="0" animBg="1"/>
      <p:bldP spid="417" grpId="0" animBg="1"/>
      <p:bldP spid="419" grpId="0" animBg="1"/>
      <p:bldP spid="1038" grpId="0"/>
      <p:bldP spid="429" grpId="0"/>
      <p:bldP spid="430" grpId="0"/>
      <p:bldP spid="431" grpId="0"/>
      <p:bldP spid="432" grpId="0"/>
      <p:bldP spid="433" grpId="0"/>
      <p:bldP spid="434" grpId="0" animBg="1"/>
      <p:bldP spid="1039" grpId="0"/>
      <p:bldP spid="1040" grpId="0"/>
      <p:bldP spid="437" grpId="0"/>
      <p:bldP spid="1041" grpId="0"/>
      <p:bldP spid="439" grpId="0"/>
      <p:bldP spid="440" grpId="0"/>
      <p:bldP spid="3232" grpId="0" animBg="1"/>
      <p:bldP spid="278" grpId="0" animBg="1"/>
      <p:bldP spid="381" grpId="0"/>
      <p:bldP spid="382" grpId="0"/>
    </p:bld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303</Words>
  <Application>Microsoft Office PowerPoint</Application>
  <PresentationFormat>Personnalisé</PresentationFormat>
  <Paragraphs>55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 continent africain : contrastes de développement et inégale intégration dans la mondialisation.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continent africain : contrastes de développement et inégale intégration dans la mondialisation.</dc:title>
  <dc:creator>Vincent Tesson</dc:creator>
  <cp:lastModifiedBy>TESSSON VINCENT</cp:lastModifiedBy>
  <cp:revision>41</cp:revision>
  <cp:lastPrinted>1601-01-01T00:00:00Z</cp:lastPrinted>
  <dcterms:created xsi:type="dcterms:W3CDTF">2015-05-07T18:16:43Z</dcterms:created>
  <dcterms:modified xsi:type="dcterms:W3CDTF">2015-05-09T13:04:11Z</dcterms:modified>
</cp:coreProperties>
</file>