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9675" cy="1008062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40" y="3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F80BBC9-34E4-4C68-954C-7ECE87B6E4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87A71B-9A0F-40C3-BEAC-D52318335202}" type="slidenum">
              <a:rPr lang="fr-FR"/>
              <a:pPr/>
              <a:t>1</a:t>
            </a:fld>
            <a:endParaRPr lang="fr-FR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6475" y="812800"/>
            <a:ext cx="30051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8425-7B1D-4CF8-A4EF-9B2F366F92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F430-5E85-4C55-B4F6-ABB7EF8B1F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0050" y="401638"/>
            <a:ext cx="1700213" cy="86090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825" y="401638"/>
            <a:ext cx="4949825" cy="86090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6C3A4-D52D-4546-8EA3-445ADA7CAA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6EA8A-DCEE-4388-B6C0-47A46DDE80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4D3D-D46D-4B6B-983B-15AE93AC0A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825" y="2359025"/>
            <a:ext cx="3324225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4450" y="235902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0BC8F-18B9-4CCD-9A66-49739C8C0A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4C0BE-A60F-48CD-95E4-9A6EE0E0B2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A4F4C-7983-4823-977C-5954922028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3FE6C-BCCB-49C4-B0D6-7F76D6B790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36064-4A57-4F57-8454-7CA43A73FE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E5802-C41F-480B-A539-41EE8B78BB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01638"/>
            <a:ext cx="6802438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359025"/>
            <a:ext cx="6802438" cy="665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77825" y="9182100"/>
            <a:ext cx="175895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586038" y="9182100"/>
            <a:ext cx="239395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421313" y="9182100"/>
            <a:ext cx="1758950" cy="693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409A946C-B413-4871-95C5-C3F905EF52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" name="Oval 114"/>
          <p:cNvSpPr>
            <a:spLocks noChangeArrowheads="1"/>
          </p:cNvSpPr>
          <p:nvPr/>
        </p:nvSpPr>
        <p:spPr bwMode="auto">
          <a:xfrm rot="-2700000">
            <a:off x="5819775" y="3959225"/>
            <a:ext cx="509588" cy="636588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AutoShape 1"/>
          <p:cNvSpPr>
            <a:spLocks noChangeArrowheads="1"/>
          </p:cNvSpPr>
          <p:nvPr/>
        </p:nvSpPr>
        <p:spPr bwMode="auto">
          <a:xfrm>
            <a:off x="346075" y="900113"/>
            <a:ext cx="6673850" cy="5970587"/>
          </a:xfrm>
          <a:prstGeom prst="roundRect">
            <a:avLst>
              <a:gd name="adj" fmla="val 23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Freeform 2"/>
          <p:cNvSpPr>
            <a:spLocks noChangeArrowheads="1"/>
          </p:cNvSpPr>
          <p:nvPr/>
        </p:nvSpPr>
        <p:spPr bwMode="auto">
          <a:xfrm>
            <a:off x="6715125" y="6161088"/>
            <a:ext cx="304800" cy="711200"/>
          </a:xfrm>
          <a:custGeom>
            <a:avLst/>
            <a:gdLst>
              <a:gd name="T0" fmla="*/ 847 w 848"/>
              <a:gd name="T1" fmla="*/ 1973 h 1974"/>
              <a:gd name="T2" fmla="*/ 438 w 848"/>
              <a:gd name="T3" fmla="*/ 1881 h 1974"/>
              <a:gd name="T4" fmla="*/ 409 w 848"/>
              <a:gd name="T5" fmla="*/ 1819 h 1974"/>
              <a:gd name="T6" fmla="*/ 321 w 848"/>
              <a:gd name="T7" fmla="*/ 1757 h 1974"/>
              <a:gd name="T8" fmla="*/ 263 w 848"/>
              <a:gd name="T9" fmla="*/ 1726 h 1974"/>
              <a:gd name="T10" fmla="*/ 175 w 848"/>
              <a:gd name="T11" fmla="*/ 1603 h 1974"/>
              <a:gd name="T12" fmla="*/ 116 w 848"/>
              <a:gd name="T13" fmla="*/ 1511 h 1974"/>
              <a:gd name="T14" fmla="*/ 88 w 848"/>
              <a:gd name="T15" fmla="*/ 1387 h 1974"/>
              <a:gd name="T16" fmla="*/ 29 w 848"/>
              <a:gd name="T17" fmla="*/ 1418 h 1974"/>
              <a:gd name="T18" fmla="*/ 29 w 848"/>
              <a:gd name="T19" fmla="*/ 1233 h 1974"/>
              <a:gd name="T20" fmla="*/ 29 w 848"/>
              <a:gd name="T21" fmla="*/ 1171 h 1974"/>
              <a:gd name="T22" fmla="*/ 58 w 848"/>
              <a:gd name="T23" fmla="*/ 1233 h 1974"/>
              <a:gd name="T24" fmla="*/ 145 w 848"/>
              <a:gd name="T25" fmla="*/ 1233 h 1974"/>
              <a:gd name="T26" fmla="*/ 204 w 848"/>
              <a:gd name="T27" fmla="*/ 1233 h 1974"/>
              <a:gd name="T28" fmla="*/ 233 w 848"/>
              <a:gd name="T29" fmla="*/ 1171 h 1974"/>
              <a:gd name="T30" fmla="*/ 175 w 848"/>
              <a:gd name="T31" fmla="*/ 1017 h 1974"/>
              <a:gd name="T32" fmla="*/ 116 w 848"/>
              <a:gd name="T33" fmla="*/ 955 h 1974"/>
              <a:gd name="T34" fmla="*/ 145 w 848"/>
              <a:gd name="T35" fmla="*/ 832 h 1974"/>
              <a:gd name="T36" fmla="*/ 175 w 848"/>
              <a:gd name="T37" fmla="*/ 801 h 1974"/>
              <a:gd name="T38" fmla="*/ 175 w 848"/>
              <a:gd name="T39" fmla="*/ 617 h 1974"/>
              <a:gd name="T40" fmla="*/ 145 w 848"/>
              <a:gd name="T41" fmla="*/ 554 h 1974"/>
              <a:gd name="T42" fmla="*/ 145 w 848"/>
              <a:gd name="T43" fmla="*/ 494 h 1974"/>
              <a:gd name="T44" fmla="*/ 145 w 848"/>
              <a:gd name="T45" fmla="*/ 431 h 1974"/>
              <a:gd name="T46" fmla="*/ 145 w 848"/>
              <a:gd name="T47" fmla="*/ 247 h 1974"/>
              <a:gd name="T48" fmla="*/ 145 w 848"/>
              <a:gd name="T49" fmla="*/ 154 h 1974"/>
              <a:gd name="T50" fmla="*/ 175 w 848"/>
              <a:gd name="T51" fmla="*/ 123 h 1974"/>
              <a:gd name="T52" fmla="*/ 263 w 848"/>
              <a:gd name="T53" fmla="*/ 61 h 1974"/>
              <a:gd name="T54" fmla="*/ 438 w 848"/>
              <a:gd name="T55" fmla="*/ 92 h 1974"/>
              <a:gd name="T56" fmla="*/ 525 w 848"/>
              <a:gd name="T57" fmla="*/ 123 h 1974"/>
              <a:gd name="T58" fmla="*/ 584 w 848"/>
              <a:gd name="T59" fmla="*/ 154 h 1974"/>
              <a:gd name="T60" fmla="*/ 671 w 848"/>
              <a:gd name="T61" fmla="*/ 123 h 1974"/>
              <a:gd name="T62" fmla="*/ 730 w 848"/>
              <a:gd name="T63" fmla="*/ 31 h 1974"/>
              <a:gd name="T64" fmla="*/ 759 w 848"/>
              <a:gd name="T65" fmla="*/ 31 h 1974"/>
              <a:gd name="T66" fmla="*/ 759 w 848"/>
              <a:gd name="T67" fmla="*/ 154 h 1974"/>
              <a:gd name="T68" fmla="*/ 759 w 848"/>
              <a:gd name="T69" fmla="*/ 247 h 1974"/>
              <a:gd name="T70" fmla="*/ 788 w 848"/>
              <a:gd name="T71" fmla="*/ 401 h 1974"/>
              <a:gd name="T72" fmla="*/ 847 w 848"/>
              <a:gd name="T73" fmla="*/ 462 h 1974"/>
              <a:gd name="T74" fmla="*/ 817 w 848"/>
              <a:gd name="T75" fmla="*/ 955 h 1974"/>
              <a:gd name="T76" fmla="*/ 759 w 848"/>
              <a:gd name="T77" fmla="*/ 1264 h 1974"/>
              <a:gd name="T78" fmla="*/ 788 w 848"/>
              <a:gd name="T79" fmla="*/ 1326 h 1974"/>
              <a:gd name="T80" fmla="*/ 759 w 848"/>
              <a:gd name="T81" fmla="*/ 1449 h 1974"/>
              <a:gd name="T82" fmla="*/ 817 w 848"/>
              <a:gd name="T83" fmla="*/ 1511 h 197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48"/>
              <a:gd name="T127" fmla="*/ 0 h 1974"/>
              <a:gd name="T128" fmla="*/ 848 w 848"/>
              <a:gd name="T129" fmla="*/ 1974 h 197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48" h="1974">
                <a:moveTo>
                  <a:pt x="847" y="1572"/>
                </a:moveTo>
                <a:lnTo>
                  <a:pt x="847" y="1973"/>
                </a:lnTo>
                <a:lnTo>
                  <a:pt x="438" y="1973"/>
                </a:lnTo>
                <a:lnTo>
                  <a:pt x="438" y="1881"/>
                </a:lnTo>
                <a:lnTo>
                  <a:pt x="409" y="1850"/>
                </a:lnTo>
                <a:lnTo>
                  <a:pt x="409" y="1819"/>
                </a:lnTo>
                <a:lnTo>
                  <a:pt x="380" y="1788"/>
                </a:lnTo>
                <a:lnTo>
                  <a:pt x="321" y="1757"/>
                </a:lnTo>
                <a:lnTo>
                  <a:pt x="291" y="1726"/>
                </a:lnTo>
                <a:lnTo>
                  <a:pt x="263" y="1726"/>
                </a:lnTo>
                <a:lnTo>
                  <a:pt x="204" y="1603"/>
                </a:lnTo>
                <a:lnTo>
                  <a:pt x="175" y="1603"/>
                </a:lnTo>
                <a:lnTo>
                  <a:pt x="145" y="1603"/>
                </a:lnTo>
                <a:lnTo>
                  <a:pt x="116" y="1511"/>
                </a:lnTo>
                <a:lnTo>
                  <a:pt x="88" y="1418"/>
                </a:lnTo>
                <a:lnTo>
                  <a:pt x="88" y="1387"/>
                </a:lnTo>
                <a:lnTo>
                  <a:pt x="58" y="1387"/>
                </a:lnTo>
                <a:lnTo>
                  <a:pt x="29" y="1418"/>
                </a:lnTo>
                <a:lnTo>
                  <a:pt x="29" y="1295"/>
                </a:lnTo>
                <a:lnTo>
                  <a:pt x="29" y="1233"/>
                </a:lnTo>
                <a:lnTo>
                  <a:pt x="0" y="1171"/>
                </a:lnTo>
                <a:lnTo>
                  <a:pt x="29" y="1171"/>
                </a:lnTo>
                <a:lnTo>
                  <a:pt x="58" y="1203"/>
                </a:lnTo>
                <a:lnTo>
                  <a:pt x="58" y="1233"/>
                </a:lnTo>
                <a:lnTo>
                  <a:pt x="88" y="1233"/>
                </a:lnTo>
                <a:lnTo>
                  <a:pt x="145" y="1233"/>
                </a:lnTo>
                <a:lnTo>
                  <a:pt x="175" y="1264"/>
                </a:lnTo>
                <a:lnTo>
                  <a:pt x="204" y="1233"/>
                </a:lnTo>
                <a:lnTo>
                  <a:pt x="233" y="1203"/>
                </a:lnTo>
                <a:lnTo>
                  <a:pt x="233" y="1171"/>
                </a:lnTo>
                <a:lnTo>
                  <a:pt x="204" y="1140"/>
                </a:lnTo>
                <a:lnTo>
                  <a:pt x="175" y="1017"/>
                </a:lnTo>
                <a:lnTo>
                  <a:pt x="145" y="986"/>
                </a:lnTo>
                <a:lnTo>
                  <a:pt x="116" y="955"/>
                </a:lnTo>
                <a:lnTo>
                  <a:pt x="116" y="894"/>
                </a:lnTo>
                <a:lnTo>
                  <a:pt x="145" y="832"/>
                </a:lnTo>
                <a:lnTo>
                  <a:pt x="175" y="832"/>
                </a:lnTo>
                <a:lnTo>
                  <a:pt x="175" y="801"/>
                </a:lnTo>
                <a:lnTo>
                  <a:pt x="175" y="740"/>
                </a:lnTo>
                <a:lnTo>
                  <a:pt x="175" y="617"/>
                </a:lnTo>
                <a:lnTo>
                  <a:pt x="145" y="585"/>
                </a:lnTo>
                <a:lnTo>
                  <a:pt x="145" y="554"/>
                </a:lnTo>
                <a:lnTo>
                  <a:pt x="116" y="554"/>
                </a:lnTo>
                <a:lnTo>
                  <a:pt x="145" y="494"/>
                </a:lnTo>
                <a:lnTo>
                  <a:pt x="145" y="462"/>
                </a:lnTo>
                <a:lnTo>
                  <a:pt x="145" y="431"/>
                </a:lnTo>
                <a:lnTo>
                  <a:pt x="145" y="370"/>
                </a:lnTo>
                <a:lnTo>
                  <a:pt x="145" y="247"/>
                </a:lnTo>
                <a:lnTo>
                  <a:pt x="116" y="154"/>
                </a:lnTo>
                <a:lnTo>
                  <a:pt x="145" y="154"/>
                </a:lnTo>
                <a:lnTo>
                  <a:pt x="145" y="123"/>
                </a:lnTo>
                <a:lnTo>
                  <a:pt x="175" y="123"/>
                </a:lnTo>
                <a:lnTo>
                  <a:pt x="204" y="61"/>
                </a:lnTo>
                <a:lnTo>
                  <a:pt x="263" y="61"/>
                </a:lnTo>
                <a:lnTo>
                  <a:pt x="350" y="92"/>
                </a:lnTo>
                <a:lnTo>
                  <a:pt x="438" y="92"/>
                </a:lnTo>
                <a:lnTo>
                  <a:pt x="468" y="123"/>
                </a:lnTo>
                <a:lnTo>
                  <a:pt x="525" y="123"/>
                </a:lnTo>
                <a:lnTo>
                  <a:pt x="555" y="154"/>
                </a:lnTo>
                <a:lnTo>
                  <a:pt x="584" y="154"/>
                </a:lnTo>
                <a:lnTo>
                  <a:pt x="643" y="154"/>
                </a:lnTo>
                <a:lnTo>
                  <a:pt x="671" y="123"/>
                </a:lnTo>
                <a:lnTo>
                  <a:pt x="700" y="61"/>
                </a:lnTo>
                <a:lnTo>
                  <a:pt x="730" y="31"/>
                </a:lnTo>
                <a:lnTo>
                  <a:pt x="759" y="0"/>
                </a:lnTo>
                <a:lnTo>
                  <a:pt x="759" y="31"/>
                </a:lnTo>
                <a:lnTo>
                  <a:pt x="788" y="123"/>
                </a:lnTo>
                <a:lnTo>
                  <a:pt x="759" y="154"/>
                </a:lnTo>
                <a:lnTo>
                  <a:pt x="759" y="184"/>
                </a:lnTo>
                <a:lnTo>
                  <a:pt x="759" y="247"/>
                </a:lnTo>
                <a:lnTo>
                  <a:pt x="788" y="307"/>
                </a:lnTo>
                <a:lnTo>
                  <a:pt x="788" y="401"/>
                </a:lnTo>
                <a:lnTo>
                  <a:pt x="817" y="431"/>
                </a:lnTo>
                <a:lnTo>
                  <a:pt x="847" y="462"/>
                </a:lnTo>
                <a:lnTo>
                  <a:pt x="847" y="955"/>
                </a:lnTo>
                <a:lnTo>
                  <a:pt x="817" y="955"/>
                </a:lnTo>
                <a:lnTo>
                  <a:pt x="730" y="1233"/>
                </a:lnTo>
                <a:lnTo>
                  <a:pt x="759" y="1264"/>
                </a:lnTo>
                <a:lnTo>
                  <a:pt x="788" y="1264"/>
                </a:lnTo>
                <a:lnTo>
                  <a:pt x="788" y="1326"/>
                </a:lnTo>
                <a:lnTo>
                  <a:pt x="759" y="1356"/>
                </a:lnTo>
                <a:lnTo>
                  <a:pt x="759" y="1449"/>
                </a:lnTo>
                <a:lnTo>
                  <a:pt x="759" y="1480"/>
                </a:lnTo>
                <a:lnTo>
                  <a:pt x="817" y="1511"/>
                </a:lnTo>
                <a:lnTo>
                  <a:pt x="847" y="1572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Freeform 3"/>
          <p:cNvSpPr>
            <a:spLocks noChangeArrowheads="1"/>
          </p:cNvSpPr>
          <p:nvPr/>
        </p:nvSpPr>
        <p:spPr bwMode="auto">
          <a:xfrm>
            <a:off x="6715125" y="6161088"/>
            <a:ext cx="304800" cy="711200"/>
          </a:xfrm>
          <a:custGeom>
            <a:avLst/>
            <a:gdLst>
              <a:gd name="T0" fmla="*/ 847 w 848"/>
              <a:gd name="T1" fmla="*/ 1973 h 1974"/>
              <a:gd name="T2" fmla="*/ 438 w 848"/>
              <a:gd name="T3" fmla="*/ 1881 h 1974"/>
              <a:gd name="T4" fmla="*/ 409 w 848"/>
              <a:gd name="T5" fmla="*/ 1819 h 1974"/>
              <a:gd name="T6" fmla="*/ 321 w 848"/>
              <a:gd name="T7" fmla="*/ 1757 h 1974"/>
              <a:gd name="T8" fmla="*/ 263 w 848"/>
              <a:gd name="T9" fmla="*/ 1726 h 1974"/>
              <a:gd name="T10" fmla="*/ 175 w 848"/>
              <a:gd name="T11" fmla="*/ 1603 h 1974"/>
              <a:gd name="T12" fmla="*/ 116 w 848"/>
              <a:gd name="T13" fmla="*/ 1511 h 1974"/>
              <a:gd name="T14" fmla="*/ 88 w 848"/>
              <a:gd name="T15" fmla="*/ 1387 h 1974"/>
              <a:gd name="T16" fmla="*/ 29 w 848"/>
              <a:gd name="T17" fmla="*/ 1418 h 1974"/>
              <a:gd name="T18" fmla="*/ 29 w 848"/>
              <a:gd name="T19" fmla="*/ 1233 h 1974"/>
              <a:gd name="T20" fmla="*/ 29 w 848"/>
              <a:gd name="T21" fmla="*/ 1171 h 1974"/>
              <a:gd name="T22" fmla="*/ 58 w 848"/>
              <a:gd name="T23" fmla="*/ 1233 h 1974"/>
              <a:gd name="T24" fmla="*/ 145 w 848"/>
              <a:gd name="T25" fmla="*/ 1233 h 1974"/>
              <a:gd name="T26" fmla="*/ 204 w 848"/>
              <a:gd name="T27" fmla="*/ 1233 h 1974"/>
              <a:gd name="T28" fmla="*/ 233 w 848"/>
              <a:gd name="T29" fmla="*/ 1171 h 1974"/>
              <a:gd name="T30" fmla="*/ 175 w 848"/>
              <a:gd name="T31" fmla="*/ 1017 h 1974"/>
              <a:gd name="T32" fmla="*/ 116 w 848"/>
              <a:gd name="T33" fmla="*/ 955 h 1974"/>
              <a:gd name="T34" fmla="*/ 145 w 848"/>
              <a:gd name="T35" fmla="*/ 832 h 1974"/>
              <a:gd name="T36" fmla="*/ 175 w 848"/>
              <a:gd name="T37" fmla="*/ 801 h 1974"/>
              <a:gd name="T38" fmla="*/ 175 w 848"/>
              <a:gd name="T39" fmla="*/ 617 h 1974"/>
              <a:gd name="T40" fmla="*/ 145 w 848"/>
              <a:gd name="T41" fmla="*/ 554 h 1974"/>
              <a:gd name="T42" fmla="*/ 145 w 848"/>
              <a:gd name="T43" fmla="*/ 494 h 1974"/>
              <a:gd name="T44" fmla="*/ 145 w 848"/>
              <a:gd name="T45" fmla="*/ 431 h 1974"/>
              <a:gd name="T46" fmla="*/ 145 w 848"/>
              <a:gd name="T47" fmla="*/ 247 h 1974"/>
              <a:gd name="T48" fmla="*/ 145 w 848"/>
              <a:gd name="T49" fmla="*/ 154 h 1974"/>
              <a:gd name="T50" fmla="*/ 175 w 848"/>
              <a:gd name="T51" fmla="*/ 123 h 1974"/>
              <a:gd name="T52" fmla="*/ 263 w 848"/>
              <a:gd name="T53" fmla="*/ 61 h 1974"/>
              <a:gd name="T54" fmla="*/ 438 w 848"/>
              <a:gd name="T55" fmla="*/ 92 h 1974"/>
              <a:gd name="T56" fmla="*/ 525 w 848"/>
              <a:gd name="T57" fmla="*/ 123 h 1974"/>
              <a:gd name="T58" fmla="*/ 584 w 848"/>
              <a:gd name="T59" fmla="*/ 154 h 1974"/>
              <a:gd name="T60" fmla="*/ 671 w 848"/>
              <a:gd name="T61" fmla="*/ 123 h 1974"/>
              <a:gd name="T62" fmla="*/ 730 w 848"/>
              <a:gd name="T63" fmla="*/ 31 h 1974"/>
              <a:gd name="T64" fmla="*/ 759 w 848"/>
              <a:gd name="T65" fmla="*/ 31 h 1974"/>
              <a:gd name="T66" fmla="*/ 759 w 848"/>
              <a:gd name="T67" fmla="*/ 154 h 1974"/>
              <a:gd name="T68" fmla="*/ 759 w 848"/>
              <a:gd name="T69" fmla="*/ 247 h 1974"/>
              <a:gd name="T70" fmla="*/ 788 w 848"/>
              <a:gd name="T71" fmla="*/ 401 h 1974"/>
              <a:gd name="T72" fmla="*/ 847 w 848"/>
              <a:gd name="T73" fmla="*/ 462 h 1974"/>
              <a:gd name="T74" fmla="*/ 817 w 848"/>
              <a:gd name="T75" fmla="*/ 955 h 1974"/>
              <a:gd name="T76" fmla="*/ 759 w 848"/>
              <a:gd name="T77" fmla="*/ 1264 h 1974"/>
              <a:gd name="T78" fmla="*/ 788 w 848"/>
              <a:gd name="T79" fmla="*/ 1326 h 1974"/>
              <a:gd name="T80" fmla="*/ 759 w 848"/>
              <a:gd name="T81" fmla="*/ 1449 h 1974"/>
              <a:gd name="T82" fmla="*/ 817 w 848"/>
              <a:gd name="T83" fmla="*/ 1511 h 197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48"/>
              <a:gd name="T127" fmla="*/ 0 h 1974"/>
              <a:gd name="T128" fmla="*/ 848 w 848"/>
              <a:gd name="T129" fmla="*/ 1974 h 197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48" h="1974">
                <a:moveTo>
                  <a:pt x="847" y="1572"/>
                </a:moveTo>
                <a:lnTo>
                  <a:pt x="847" y="1973"/>
                </a:lnTo>
                <a:lnTo>
                  <a:pt x="438" y="1973"/>
                </a:lnTo>
                <a:lnTo>
                  <a:pt x="438" y="1881"/>
                </a:lnTo>
                <a:lnTo>
                  <a:pt x="409" y="1850"/>
                </a:lnTo>
                <a:lnTo>
                  <a:pt x="409" y="1819"/>
                </a:lnTo>
                <a:lnTo>
                  <a:pt x="380" y="1788"/>
                </a:lnTo>
                <a:lnTo>
                  <a:pt x="321" y="1757"/>
                </a:lnTo>
                <a:lnTo>
                  <a:pt x="291" y="1726"/>
                </a:lnTo>
                <a:lnTo>
                  <a:pt x="263" y="1726"/>
                </a:lnTo>
                <a:lnTo>
                  <a:pt x="204" y="1603"/>
                </a:lnTo>
                <a:lnTo>
                  <a:pt x="175" y="1603"/>
                </a:lnTo>
                <a:lnTo>
                  <a:pt x="145" y="1603"/>
                </a:lnTo>
                <a:lnTo>
                  <a:pt x="116" y="1511"/>
                </a:lnTo>
                <a:lnTo>
                  <a:pt x="88" y="1418"/>
                </a:lnTo>
                <a:lnTo>
                  <a:pt x="88" y="1387"/>
                </a:lnTo>
                <a:lnTo>
                  <a:pt x="58" y="1387"/>
                </a:lnTo>
                <a:lnTo>
                  <a:pt x="29" y="1418"/>
                </a:lnTo>
                <a:lnTo>
                  <a:pt x="29" y="1295"/>
                </a:lnTo>
                <a:lnTo>
                  <a:pt x="29" y="1233"/>
                </a:lnTo>
                <a:lnTo>
                  <a:pt x="0" y="1171"/>
                </a:lnTo>
                <a:lnTo>
                  <a:pt x="29" y="1171"/>
                </a:lnTo>
                <a:lnTo>
                  <a:pt x="58" y="1203"/>
                </a:lnTo>
                <a:lnTo>
                  <a:pt x="58" y="1233"/>
                </a:lnTo>
                <a:lnTo>
                  <a:pt x="88" y="1233"/>
                </a:lnTo>
                <a:lnTo>
                  <a:pt x="145" y="1233"/>
                </a:lnTo>
                <a:lnTo>
                  <a:pt x="175" y="1264"/>
                </a:lnTo>
                <a:lnTo>
                  <a:pt x="204" y="1233"/>
                </a:lnTo>
                <a:lnTo>
                  <a:pt x="233" y="1203"/>
                </a:lnTo>
                <a:lnTo>
                  <a:pt x="233" y="1171"/>
                </a:lnTo>
                <a:lnTo>
                  <a:pt x="204" y="1140"/>
                </a:lnTo>
                <a:lnTo>
                  <a:pt x="175" y="1017"/>
                </a:lnTo>
                <a:lnTo>
                  <a:pt x="145" y="986"/>
                </a:lnTo>
                <a:lnTo>
                  <a:pt x="116" y="955"/>
                </a:lnTo>
                <a:lnTo>
                  <a:pt x="116" y="894"/>
                </a:lnTo>
                <a:lnTo>
                  <a:pt x="145" y="832"/>
                </a:lnTo>
                <a:lnTo>
                  <a:pt x="175" y="832"/>
                </a:lnTo>
                <a:lnTo>
                  <a:pt x="175" y="801"/>
                </a:lnTo>
                <a:lnTo>
                  <a:pt x="175" y="740"/>
                </a:lnTo>
                <a:lnTo>
                  <a:pt x="175" y="617"/>
                </a:lnTo>
                <a:lnTo>
                  <a:pt x="145" y="585"/>
                </a:lnTo>
                <a:lnTo>
                  <a:pt x="145" y="554"/>
                </a:lnTo>
                <a:lnTo>
                  <a:pt x="116" y="554"/>
                </a:lnTo>
                <a:lnTo>
                  <a:pt x="145" y="494"/>
                </a:lnTo>
                <a:lnTo>
                  <a:pt x="145" y="462"/>
                </a:lnTo>
                <a:lnTo>
                  <a:pt x="145" y="431"/>
                </a:lnTo>
                <a:lnTo>
                  <a:pt x="145" y="370"/>
                </a:lnTo>
                <a:lnTo>
                  <a:pt x="145" y="247"/>
                </a:lnTo>
                <a:lnTo>
                  <a:pt x="116" y="154"/>
                </a:lnTo>
                <a:lnTo>
                  <a:pt x="145" y="154"/>
                </a:lnTo>
                <a:lnTo>
                  <a:pt x="145" y="123"/>
                </a:lnTo>
                <a:lnTo>
                  <a:pt x="175" y="123"/>
                </a:lnTo>
                <a:lnTo>
                  <a:pt x="204" y="61"/>
                </a:lnTo>
                <a:lnTo>
                  <a:pt x="263" y="61"/>
                </a:lnTo>
                <a:lnTo>
                  <a:pt x="350" y="92"/>
                </a:lnTo>
                <a:lnTo>
                  <a:pt x="438" y="92"/>
                </a:lnTo>
                <a:lnTo>
                  <a:pt x="468" y="123"/>
                </a:lnTo>
                <a:lnTo>
                  <a:pt x="525" y="123"/>
                </a:lnTo>
                <a:lnTo>
                  <a:pt x="555" y="154"/>
                </a:lnTo>
                <a:lnTo>
                  <a:pt x="584" y="154"/>
                </a:lnTo>
                <a:lnTo>
                  <a:pt x="643" y="154"/>
                </a:lnTo>
                <a:lnTo>
                  <a:pt x="671" y="123"/>
                </a:lnTo>
                <a:lnTo>
                  <a:pt x="700" y="61"/>
                </a:lnTo>
                <a:lnTo>
                  <a:pt x="730" y="31"/>
                </a:lnTo>
                <a:lnTo>
                  <a:pt x="759" y="0"/>
                </a:lnTo>
                <a:lnTo>
                  <a:pt x="759" y="31"/>
                </a:lnTo>
                <a:lnTo>
                  <a:pt x="788" y="123"/>
                </a:lnTo>
                <a:lnTo>
                  <a:pt x="759" y="154"/>
                </a:lnTo>
                <a:lnTo>
                  <a:pt x="759" y="184"/>
                </a:lnTo>
                <a:lnTo>
                  <a:pt x="759" y="247"/>
                </a:lnTo>
                <a:lnTo>
                  <a:pt x="788" y="307"/>
                </a:lnTo>
                <a:lnTo>
                  <a:pt x="788" y="401"/>
                </a:lnTo>
                <a:lnTo>
                  <a:pt x="817" y="431"/>
                </a:lnTo>
                <a:lnTo>
                  <a:pt x="847" y="462"/>
                </a:lnTo>
                <a:lnTo>
                  <a:pt x="847" y="955"/>
                </a:lnTo>
                <a:lnTo>
                  <a:pt x="817" y="955"/>
                </a:lnTo>
                <a:lnTo>
                  <a:pt x="730" y="1233"/>
                </a:lnTo>
                <a:lnTo>
                  <a:pt x="759" y="1264"/>
                </a:lnTo>
                <a:lnTo>
                  <a:pt x="788" y="1264"/>
                </a:lnTo>
                <a:lnTo>
                  <a:pt x="788" y="1326"/>
                </a:lnTo>
                <a:lnTo>
                  <a:pt x="759" y="1356"/>
                </a:lnTo>
                <a:lnTo>
                  <a:pt x="759" y="1449"/>
                </a:lnTo>
                <a:lnTo>
                  <a:pt x="759" y="1480"/>
                </a:lnTo>
                <a:lnTo>
                  <a:pt x="817" y="1511"/>
                </a:lnTo>
                <a:lnTo>
                  <a:pt x="847" y="157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4" name="Freeform 4"/>
          <p:cNvSpPr>
            <a:spLocks noChangeArrowheads="1"/>
          </p:cNvSpPr>
          <p:nvPr/>
        </p:nvSpPr>
        <p:spPr bwMode="auto">
          <a:xfrm>
            <a:off x="6526213" y="5129213"/>
            <a:ext cx="179387" cy="544512"/>
          </a:xfrm>
          <a:custGeom>
            <a:avLst/>
            <a:gdLst>
              <a:gd name="T0" fmla="*/ 350 w 497"/>
              <a:gd name="T1" fmla="*/ 0 h 1511"/>
              <a:gd name="T2" fmla="*/ 263 w 497"/>
              <a:gd name="T3" fmla="*/ 31 h 1511"/>
              <a:gd name="T4" fmla="*/ 263 w 497"/>
              <a:gd name="T5" fmla="*/ 93 h 1511"/>
              <a:gd name="T6" fmla="*/ 263 w 497"/>
              <a:gd name="T7" fmla="*/ 123 h 1511"/>
              <a:gd name="T8" fmla="*/ 234 w 497"/>
              <a:gd name="T9" fmla="*/ 154 h 1511"/>
              <a:gd name="T10" fmla="*/ 175 w 497"/>
              <a:gd name="T11" fmla="*/ 216 h 1511"/>
              <a:gd name="T12" fmla="*/ 146 w 497"/>
              <a:gd name="T13" fmla="*/ 278 h 1511"/>
              <a:gd name="T14" fmla="*/ 116 w 497"/>
              <a:gd name="T15" fmla="*/ 339 h 1511"/>
              <a:gd name="T16" fmla="*/ 88 w 497"/>
              <a:gd name="T17" fmla="*/ 370 h 1511"/>
              <a:gd name="T18" fmla="*/ 59 w 497"/>
              <a:gd name="T19" fmla="*/ 432 h 1511"/>
              <a:gd name="T20" fmla="*/ 59 w 497"/>
              <a:gd name="T21" fmla="*/ 494 h 1511"/>
              <a:gd name="T22" fmla="*/ 59 w 497"/>
              <a:gd name="T23" fmla="*/ 586 h 1511"/>
              <a:gd name="T24" fmla="*/ 29 w 497"/>
              <a:gd name="T25" fmla="*/ 617 h 1511"/>
              <a:gd name="T26" fmla="*/ 29 w 497"/>
              <a:gd name="T27" fmla="*/ 739 h 1511"/>
              <a:gd name="T28" fmla="*/ 0 w 497"/>
              <a:gd name="T29" fmla="*/ 769 h 1511"/>
              <a:gd name="T30" fmla="*/ 0 w 497"/>
              <a:gd name="T31" fmla="*/ 801 h 1511"/>
              <a:gd name="T32" fmla="*/ 0 w 497"/>
              <a:gd name="T33" fmla="*/ 893 h 1511"/>
              <a:gd name="T34" fmla="*/ 0 w 497"/>
              <a:gd name="T35" fmla="*/ 1016 h 1511"/>
              <a:gd name="T36" fmla="*/ 29 w 497"/>
              <a:gd name="T37" fmla="*/ 1109 h 1511"/>
              <a:gd name="T38" fmla="*/ 29 w 497"/>
              <a:gd name="T39" fmla="*/ 1139 h 1511"/>
              <a:gd name="T40" fmla="*/ 59 w 497"/>
              <a:gd name="T41" fmla="*/ 1171 h 1511"/>
              <a:gd name="T42" fmla="*/ 88 w 497"/>
              <a:gd name="T43" fmla="*/ 1171 h 1511"/>
              <a:gd name="T44" fmla="*/ 116 w 497"/>
              <a:gd name="T45" fmla="*/ 1171 h 1511"/>
              <a:gd name="T46" fmla="*/ 116 w 497"/>
              <a:gd name="T47" fmla="*/ 1202 h 1511"/>
              <a:gd name="T48" fmla="*/ 116 w 497"/>
              <a:gd name="T49" fmla="*/ 1232 h 1511"/>
              <a:gd name="T50" fmla="*/ 146 w 497"/>
              <a:gd name="T51" fmla="*/ 1295 h 1511"/>
              <a:gd name="T52" fmla="*/ 234 w 497"/>
              <a:gd name="T53" fmla="*/ 1325 h 1511"/>
              <a:gd name="T54" fmla="*/ 263 w 497"/>
              <a:gd name="T55" fmla="*/ 1355 h 1511"/>
              <a:gd name="T56" fmla="*/ 291 w 497"/>
              <a:gd name="T57" fmla="*/ 1418 h 1511"/>
              <a:gd name="T58" fmla="*/ 321 w 497"/>
              <a:gd name="T59" fmla="*/ 1448 h 1511"/>
              <a:gd name="T60" fmla="*/ 321 w 497"/>
              <a:gd name="T61" fmla="*/ 1479 h 1511"/>
              <a:gd name="T62" fmla="*/ 321 w 497"/>
              <a:gd name="T63" fmla="*/ 1510 h 1511"/>
              <a:gd name="T64" fmla="*/ 350 w 497"/>
              <a:gd name="T65" fmla="*/ 1510 h 1511"/>
              <a:gd name="T66" fmla="*/ 438 w 497"/>
              <a:gd name="T67" fmla="*/ 1510 h 1511"/>
              <a:gd name="T68" fmla="*/ 409 w 497"/>
              <a:gd name="T69" fmla="*/ 1479 h 1511"/>
              <a:gd name="T70" fmla="*/ 409 w 497"/>
              <a:gd name="T71" fmla="*/ 1448 h 1511"/>
              <a:gd name="T72" fmla="*/ 409 w 497"/>
              <a:gd name="T73" fmla="*/ 1418 h 1511"/>
              <a:gd name="T74" fmla="*/ 409 w 497"/>
              <a:gd name="T75" fmla="*/ 1386 h 1511"/>
              <a:gd name="T76" fmla="*/ 380 w 497"/>
              <a:gd name="T77" fmla="*/ 1355 h 1511"/>
              <a:gd name="T78" fmla="*/ 380 w 497"/>
              <a:gd name="T79" fmla="*/ 1263 h 1511"/>
              <a:gd name="T80" fmla="*/ 380 w 497"/>
              <a:gd name="T81" fmla="*/ 1202 h 1511"/>
              <a:gd name="T82" fmla="*/ 380 w 497"/>
              <a:gd name="T83" fmla="*/ 1171 h 1511"/>
              <a:gd name="T84" fmla="*/ 409 w 497"/>
              <a:gd name="T85" fmla="*/ 1139 h 1511"/>
              <a:gd name="T86" fmla="*/ 438 w 497"/>
              <a:gd name="T87" fmla="*/ 1109 h 1511"/>
              <a:gd name="T88" fmla="*/ 468 w 497"/>
              <a:gd name="T89" fmla="*/ 1079 h 1511"/>
              <a:gd name="T90" fmla="*/ 468 w 497"/>
              <a:gd name="T91" fmla="*/ 1048 h 1511"/>
              <a:gd name="T92" fmla="*/ 468 w 497"/>
              <a:gd name="T93" fmla="*/ 924 h 1511"/>
              <a:gd name="T94" fmla="*/ 496 w 497"/>
              <a:gd name="T95" fmla="*/ 801 h 1511"/>
              <a:gd name="T96" fmla="*/ 468 w 497"/>
              <a:gd name="T97" fmla="*/ 739 h 1511"/>
              <a:gd name="T98" fmla="*/ 468 w 497"/>
              <a:gd name="T99" fmla="*/ 679 h 1511"/>
              <a:gd name="T100" fmla="*/ 468 w 497"/>
              <a:gd name="T101" fmla="*/ 524 h 1511"/>
              <a:gd name="T102" fmla="*/ 468 w 497"/>
              <a:gd name="T103" fmla="*/ 401 h 1511"/>
              <a:gd name="T104" fmla="*/ 468 w 497"/>
              <a:gd name="T105" fmla="*/ 308 h 1511"/>
              <a:gd name="T106" fmla="*/ 438 w 497"/>
              <a:gd name="T107" fmla="*/ 216 h 1511"/>
              <a:gd name="T108" fmla="*/ 438 w 497"/>
              <a:gd name="T109" fmla="*/ 123 h 1511"/>
              <a:gd name="T110" fmla="*/ 409 w 497"/>
              <a:gd name="T111" fmla="*/ 62 h 1511"/>
              <a:gd name="T112" fmla="*/ 409 w 497"/>
              <a:gd name="T113" fmla="*/ 31 h 1511"/>
              <a:gd name="T114" fmla="*/ 380 w 497"/>
              <a:gd name="T115" fmla="*/ 0 h 1511"/>
              <a:gd name="T116" fmla="*/ 350 w 497"/>
              <a:gd name="T117" fmla="*/ 0 h 151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97"/>
              <a:gd name="T178" fmla="*/ 0 h 1511"/>
              <a:gd name="T179" fmla="*/ 497 w 497"/>
              <a:gd name="T180" fmla="*/ 1511 h 151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97" h="1511">
                <a:moveTo>
                  <a:pt x="350" y="0"/>
                </a:moveTo>
                <a:lnTo>
                  <a:pt x="263" y="31"/>
                </a:lnTo>
                <a:lnTo>
                  <a:pt x="263" y="93"/>
                </a:lnTo>
                <a:lnTo>
                  <a:pt x="263" y="123"/>
                </a:lnTo>
                <a:lnTo>
                  <a:pt x="234" y="154"/>
                </a:lnTo>
                <a:lnTo>
                  <a:pt x="175" y="216"/>
                </a:lnTo>
                <a:lnTo>
                  <a:pt x="146" y="278"/>
                </a:lnTo>
                <a:lnTo>
                  <a:pt x="116" y="339"/>
                </a:lnTo>
                <a:lnTo>
                  <a:pt x="88" y="370"/>
                </a:lnTo>
                <a:lnTo>
                  <a:pt x="59" y="432"/>
                </a:lnTo>
                <a:lnTo>
                  <a:pt x="59" y="494"/>
                </a:lnTo>
                <a:lnTo>
                  <a:pt x="59" y="586"/>
                </a:lnTo>
                <a:lnTo>
                  <a:pt x="29" y="617"/>
                </a:lnTo>
                <a:lnTo>
                  <a:pt x="29" y="739"/>
                </a:lnTo>
                <a:lnTo>
                  <a:pt x="0" y="769"/>
                </a:lnTo>
                <a:lnTo>
                  <a:pt x="0" y="801"/>
                </a:lnTo>
                <a:lnTo>
                  <a:pt x="0" y="893"/>
                </a:lnTo>
                <a:lnTo>
                  <a:pt x="0" y="1016"/>
                </a:lnTo>
                <a:lnTo>
                  <a:pt x="29" y="1109"/>
                </a:lnTo>
                <a:lnTo>
                  <a:pt x="29" y="1139"/>
                </a:lnTo>
                <a:lnTo>
                  <a:pt x="59" y="1171"/>
                </a:lnTo>
                <a:lnTo>
                  <a:pt x="88" y="1171"/>
                </a:lnTo>
                <a:lnTo>
                  <a:pt x="116" y="1171"/>
                </a:lnTo>
                <a:lnTo>
                  <a:pt x="116" y="1202"/>
                </a:lnTo>
                <a:lnTo>
                  <a:pt x="116" y="1232"/>
                </a:lnTo>
                <a:lnTo>
                  <a:pt x="146" y="1295"/>
                </a:lnTo>
                <a:lnTo>
                  <a:pt x="234" y="1325"/>
                </a:lnTo>
                <a:lnTo>
                  <a:pt x="263" y="1355"/>
                </a:lnTo>
                <a:lnTo>
                  <a:pt x="291" y="1418"/>
                </a:lnTo>
                <a:lnTo>
                  <a:pt x="321" y="1448"/>
                </a:lnTo>
                <a:lnTo>
                  <a:pt x="321" y="1479"/>
                </a:lnTo>
                <a:lnTo>
                  <a:pt x="321" y="1510"/>
                </a:lnTo>
                <a:lnTo>
                  <a:pt x="350" y="1510"/>
                </a:lnTo>
                <a:lnTo>
                  <a:pt x="438" y="1510"/>
                </a:lnTo>
                <a:lnTo>
                  <a:pt x="409" y="1479"/>
                </a:lnTo>
                <a:lnTo>
                  <a:pt x="409" y="1448"/>
                </a:lnTo>
                <a:lnTo>
                  <a:pt x="409" y="1418"/>
                </a:lnTo>
                <a:lnTo>
                  <a:pt x="409" y="1386"/>
                </a:lnTo>
                <a:lnTo>
                  <a:pt x="380" y="1355"/>
                </a:lnTo>
                <a:lnTo>
                  <a:pt x="380" y="1263"/>
                </a:lnTo>
                <a:lnTo>
                  <a:pt x="380" y="1202"/>
                </a:lnTo>
                <a:lnTo>
                  <a:pt x="380" y="1171"/>
                </a:lnTo>
                <a:lnTo>
                  <a:pt x="409" y="1139"/>
                </a:lnTo>
                <a:lnTo>
                  <a:pt x="438" y="1109"/>
                </a:lnTo>
                <a:lnTo>
                  <a:pt x="468" y="1079"/>
                </a:lnTo>
                <a:lnTo>
                  <a:pt x="468" y="1048"/>
                </a:lnTo>
                <a:lnTo>
                  <a:pt x="468" y="924"/>
                </a:lnTo>
                <a:lnTo>
                  <a:pt x="496" y="801"/>
                </a:lnTo>
                <a:lnTo>
                  <a:pt x="468" y="739"/>
                </a:lnTo>
                <a:lnTo>
                  <a:pt x="468" y="679"/>
                </a:lnTo>
                <a:lnTo>
                  <a:pt x="468" y="524"/>
                </a:lnTo>
                <a:lnTo>
                  <a:pt x="468" y="401"/>
                </a:lnTo>
                <a:lnTo>
                  <a:pt x="468" y="308"/>
                </a:lnTo>
                <a:lnTo>
                  <a:pt x="438" y="216"/>
                </a:lnTo>
                <a:lnTo>
                  <a:pt x="438" y="123"/>
                </a:lnTo>
                <a:lnTo>
                  <a:pt x="409" y="62"/>
                </a:lnTo>
                <a:lnTo>
                  <a:pt x="409" y="31"/>
                </a:lnTo>
                <a:lnTo>
                  <a:pt x="380" y="0"/>
                </a:lnTo>
                <a:lnTo>
                  <a:pt x="350" y="0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Freeform 5"/>
          <p:cNvSpPr>
            <a:spLocks noChangeArrowheads="1"/>
          </p:cNvSpPr>
          <p:nvPr/>
        </p:nvSpPr>
        <p:spPr bwMode="auto">
          <a:xfrm>
            <a:off x="6526213" y="5129213"/>
            <a:ext cx="179387" cy="544512"/>
          </a:xfrm>
          <a:custGeom>
            <a:avLst/>
            <a:gdLst>
              <a:gd name="T0" fmla="*/ 350 w 497"/>
              <a:gd name="T1" fmla="*/ 0 h 1511"/>
              <a:gd name="T2" fmla="*/ 263 w 497"/>
              <a:gd name="T3" fmla="*/ 31 h 1511"/>
              <a:gd name="T4" fmla="*/ 263 w 497"/>
              <a:gd name="T5" fmla="*/ 93 h 1511"/>
              <a:gd name="T6" fmla="*/ 263 w 497"/>
              <a:gd name="T7" fmla="*/ 123 h 1511"/>
              <a:gd name="T8" fmla="*/ 234 w 497"/>
              <a:gd name="T9" fmla="*/ 154 h 1511"/>
              <a:gd name="T10" fmla="*/ 175 w 497"/>
              <a:gd name="T11" fmla="*/ 216 h 1511"/>
              <a:gd name="T12" fmla="*/ 146 w 497"/>
              <a:gd name="T13" fmla="*/ 278 h 1511"/>
              <a:gd name="T14" fmla="*/ 116 w 497"/>
              <a:gd name="T15" fmla="*/ 339 h 1511"/>
              <a:gd name="T16" fmla="*/ 88 w 497"/>
              <a:gd name="T17" fmla="*/ 370 h 1511"/>
              <a:gd name="T18" fmla="*/ 59 w 497"/>
              <a:gd name="T19" fmla="*/ 432 h 1511"/>
              <a:gd name="T20" fmla="*/ 59 w 497"/>
              <a:gd name="T21" fmla="*/ 494 h 1511"/>
              <a:gd name="T22" fmla="*/ 59 w 497"/>
              <a:gd name="T23" fmla="*/ 586 h 1511"/>
              <a:gd name="T24" fmla="*/ 29 w 497"/>
              <a:gd name="T25" fmla="*/ 617 h 1511"/>
              <a:gd name="T26" fmla="*/ 29 w 497"/>
              <a:gd name="T27" fmla="*/ 739 h 1511"/>
              <a:gd name="T28" fmla="*/ 0 w 497"/>
              <a:gd name="T29" fmla="*/ 769 h 1511"/>
              <a:gd name="T30" fmla="*/ 0 w 497"/>
              <a:gd name="T31" fmla="*/ 801 h 1511"/>
              <a:gd name="T32" fmla="*/ 0 w 497"/>
              <a:gd name="T33" fmla="*/ 893 h 1511"/>
              <a:gd name="T34" fmla="*/ 0 w 497"/>
              <a:gd name="T35" fmla="*/ 1016 h 1511"/>
              <a:gd name="T36" fmla="*/ 29 w 497"/>
              <a:gd name="T37" fmla="*/ 1109 h 1511"/>
              <a:gd name="T38" fmla="*/ 29 w 497"/>
              <a:gd name="T39" fmla="*/ 1139 h 1511"/>
              <a:gd name="T40" fmla="*/ 59 w 497"/>
              <a:gd name="T41" fmla="*/ 1171 h 1511"/>
              <a:gd name="T42" fmla="*/ 88 w 497"/>
              <a:gd name="T43" fmla="*/ 1171 h 1511"/>
              <a:gd name="T44" fmla="*/ 116 w 497"/>
              <a:gd name="T45" fmla="*/ 1171 h 1511"/>
              <a:gd name="T46" fmla="*/ 116 w 497"/>
              <a:gd name="T47" fmla="*/ 1202 h 1511"/>
              <a:gd name="T48" fmla="*/ 116 w 497"/>
              <a:gd name="T49" fmla="*/ 1232 h 1511"/>
              <a:gd name="T50" fmla="*/ 146 w 497"/>
              <a:gd name="T51" fmla="*/ 1295 h 1511"/>
              <a:gd name="T52" fmla="*/ 234 w 497"/>
              <a:gd name="T53" fmla="*/ 1325 h 1511"/>
              <a:gd name="T54" fmla="*/ 263 w 497"/>
              <a:gd name="T55" fmla="*/ 1355 h 1511"/>
              <a:gd name="T56" fmla="*/ 291 w 497"/>
              <a:gd name="T57" fmla="*/ 1418 h 1511"/>
              <a:gd name="T58" fmla="*/ 321 w 497"/>
              <a:gd name="T59" fmla="*/ 1448 h 1511"/>
              <a:gd name="T60" fmla="*/ 321 w 497"/>
              <a:gd name="T61" fmla="*/ 1479 h 1511"/>
              <a:gd name="T62" fmla="*/ 321 w 497"/>
              <a:gd name="T63" fmla="*/ 1510 h 1511"/>
              <a:gd name="T64" fmla="*/ 350 w 497"/>
              <a:gd name="T65" fmla="*/ 1510 h 1511"/>
              <a:gd name="T66" fmla="*/ 438 w 497"/>
              <a:gd name="T67" fmla="*/ 1510 h 1511"/>
              <a:gd name="T68" fmla="*/ 409 w 497"/>
              <a:gd name="T69" fmla="*/ 1479 h 1511"/>
              <a:gd name="T70" fmla="*/ 409 w 497"/>
              <a:gd name="T71" fmla="*/ 1448 h 1511"/>
              <a:gd name="T72" fmla="*/ 409 w 497"/>
              <a:gd name="T73" fmla="*/ 1418 h 1511"/>
              <a:gd name="T74" fmla="*/ 409 w 497"/>
              <a:gd name="T75" fmla="*/ 1386 h 1511"/>
              <a:gd name="T76" fmla="*/ 380 w 497"/>
              <a:gd name="T77" fmla="*/ 1355 h 1511"/>
              <a:gd name="T78" fmla="*/ 380 w 497"/>
              <a:gd name="T79" fmla="*/ 1263 h 1511"/>
              <a:gd name="T80" fmla="*/ 380 w 497"/>
              <a:gd name="T81" fmla="*/ 1202 h 1511"/>
              <a:gd name="T82" fmla="*/ 380 w 497"/>
              <a:gd name="T83" fmla="*/ 1171 h 1511"/>
              <a:gd name="T84" fmla="*/ 409 w 497"/>
              <a:gd name="T85" fmla="*/ 1139 h 1511"/>
              <a:gd name="T86" fmla="*/ 438 w 497"/>
              <a:gd name="T87" fmla="*/ 1109 h 1511"/>
              <a:gd name="T88" fmla="*/ 468 w 497"/>
              <a:gd name="T89" fmla="*/ 1079 h 1511"/>
              <a:gd name="T90" fmla="*/ 468 w 497"/>
              <a:gd name="T91" fmla="*/ 1048 h 1511"/>
              <a:gd name="T92" fmla="*/ 468 w 497"/>
              <a:gd name="T93" fmla="*/ 924 h 1511"/>
              <a:gd name="T94" fmla="*/ 496 w 497"/>
              <a:gd name="T95" fmla="*/ 801 h 1511"/>
              <a:gd name="T96" fmla="*/ 468 w 497"/>
              <a:gd name="T97" fmla="*/ 739 h 1511"/>
              <a:gd name="T98" fmla="*/ 468 w 497"/>
              <a:gd name="T99" fmla="*/ 679 h 1511"/>
              <a:gd name="T100" fmla="*/ 468 w 497"/>
              <a:gd name="T101" fmla="*/ 524 h 1511"/>
              <a:gd name="T102" fmla="*/ 468 w 497"/>
              <a:gd name="T103" fmla="*/ 401 h 1511"/>
              <a:gd name="T104" fmla="*/ 468 w 497"/>
              <a:gd name="T105" fmla="*/ 308 h 1511"/>
              <a:gd name="T106" fmla="*/ 438 w 497"/>
              <a:gd name="T107" fmla="*/ 216 h 1511"/>
              <a:gd name="T108" fmla="*/ 438 w 497"/>
              <a:gd name="T109" fmla="*/ 123 h 1511"/>
              <a:gd name="T110" fmla="*/ 409 w 497"/>
              <a:gd name="T111" fmla="*/ 62 h 1511"/>
              <a:gd name="T112" fmla="*/ 409 w 497"/>
              <a:gd name="T113" fmla="*/ 31 h 1511"/>
              <a:gd name="T114" fmla="*/ 380 w 497"/>
              <a:gd name="T115" fmla="*/ 0 h 1511"/>
              <a:gd name="T116" fmla="*/ 350 w 497"/>
              <a:gd name="T117" fmla="*/ 0 h 1511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97"/>
              <a:gd name="T178" fmla="*/ 0 h 1511"/>
              <a:gd name="T179" fmla="*/ 497 w 497"/>
              <a:gd name="T180" fmla="*/ 1511 h 1511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97" h="1511">
                <a:moveTo>
                  <a:pt x="350" y="0"/>
                </a:moveTo>
                <a:lnTo>
                  <a:pt x="263" y="31"/>
                </a:lnTo>
                <a:lnTo>
                  <a:pt x="263" y="93"/>
                </a:lnTo>
                <a:lnTo>
                  <a:pt x="263" y="123"/>
                </a:lnTo>
                <a:lnTo>
                  <a:pt x="234" y="154"/>
                </a:lnTo>
                <a:lnTo>
                  <a:pt x="175" y="216"/>
                </a:lnTo>
                <a:lnTo>
                  <a:pt x="146" y="278"/>
                </a:lnTo>
                <a:lnTo>
                  <a:pt x="116" y="339"/>
                </a:lnTo>
                <a:lnTo>
                  <a:pt x="88" y="370"/>
                </a:lnTo>
                <a:lnTo>
                  <a:pt x="59" y="432"/>
                </a:lnTo>
                <a:lnTo>
                  <a:pt x="59" y="494"/>
                </a:lnTo>
                <a:lnTo>
                  <a:pt x="59" y="586"/>
                </a:lnTo>
                <a:lnTo>
                  <a:pt x="29" y="617"/>
                </a:lnTo>
                <a:lnTo>
                  <a:pt x="29" y="739"/>
                </a:lnTo>
                <a:lnTo>
                  <a:pt x="0" y="769"/>
                </a:lnTo>
                <a:lnTo>
                  <a:pt x="0" y="801"/>
                </a:lnTo>
                <a:lnTo>
                  <a:pt x="0" y="893"/>
                </a:lnTo>
                <a:lnTo>
                  <a:pt x="0" y="1016"/>
                </a:lnTo>
                <a:lnTo>
                  <a:pt x="29" y="1109"/>
                </a:lnTo>
                <a:lnTo>
                  <a:pt x="29" y="1139"/>
                </a:lnTo>
                <a:lnTo>
                  <a:pt x="59" y="1171"/>
                </a:lnTo>
                <a:lnTo>
                  <a:pt x="88" y="1171"/>
                </a:lnTo>
                <a:lnTo>
                  <a:pt x="116" y="1171"/>
                </a:lnTo>
                <a:lnTo>
                  <a:pt x="116" y="1202"/>
                </a:lnTo>
                <a:lnTo>
                  <a:pt x="116" y="1232"/>
                </a:lnTo>
                <a:lnTo>
                  <a:pt x="146" y="1295"/>
                </a:lnTo>
                <a:lnTo>
                  <a:pt x="234" y="1325"/>
                </a:lnTo>
                <a:lnTo>
                  <a:pt x="263" y="1355"/>
                </a:lnTo>
                <a:lnTo>
                  <a:pt x="291" y="1418"/>
                </a:lnTo>
                <a:lnTo>
                  <a:pt x="321" y="1448"/>
                </a:lnTo>
                <a:lnTo>
                  <a:pt x="321" y="1479"/>
                </a:lnTo>
                <a:lnTo>
                  <a:pt x="321" y="1510"/>
                </a:lnTo>
                <a:lnTo>
                  <a:pt x="350" y="1510"/>
                </a:lnTo>
                <a:lnTo>
                  <a:pt x="438" y="1510"/>
                </a:lnTo>
                <a:lnTo>
                  <a:pt x="409" y="1479"/>
                </a:lnTo>
                <a:lnTo>
                  <a:pt x="409" y="1448"/>
                </a:lnTo>
                <a:lnTo>
                  <a:pt x="409" y="1418"/>
                </a:lnTo>
                <a:lnTo>
                  <a:pt x="409" y="1386"/>
                </a:lnTo>
                <a:lnTo>
                  <a:pt x="380" y="1355"/>
                </a:lnTo>
                <a:lnTo>
                  <a:pt x="380" y="1263"/>
                </a:lnTo>
                <a:lnTo>
                  <a:pt x="380" y="1202"/>
                </a:lnTo>
                <a:lnTo>
                  <a:pt x="380" y="1171"/>
                </a:lnTo>
                <a:lnTo>
                  <a:pt x="409" y="1139"/>
                </a:lnTo>
                <a:lnTo>
                  <a:pt x="438" y="1109"/>
                </a:lnTo>
                <a:lnTo>
                  <a:pt x="468" y="1079"/>
                </a:lnTo>
                <a:lnTo>
                  <a:pt x="468" y="1048"/>
                </a:lnTo>
                <a:lnTo>
                  <a:pt x="468" y="924"/>
                </a:lnTo>
                <a:lnTo>
                  <a:pt x="496" y="801"/>
                </a:lnTo>
                <a:lnTo>
                  <a:pt x="468" y="739"/>
                </a:lnTo>
                <a:lnTo>
                  <a:pt x="468" y="679"/>
                </a:lnTo>
                <a:lnTo>
                  <a:pt x="468" y="524"/>
                </a:lnTo>
                <a:lnTo>
                  <a:pt x="468" y="401"/>
                </a:lnTo>
                <a:lnTo>
                  <a:pt x="468" y="308"/>
                </a:lnTo>
                <a:lnTo>
                  <a:pt x="438" y="216"/>
                </a:lnTo>
                <a:lnTo>
                  <a:pt x="438" y="123"/>
                </a:lnTo>
                <a:lnTo>
                  <a:pt x="409" y="62"/>
                </a:lnTo>
                <a:lnTo>
                  <a:pt x="409" y="31"/>
                </a:lnTo>
                <a:lnTo>
                  <a:pt x="380" y="0"/>
                </a:lnTo>
                <a:lnTo>
                  <a:pt x="35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6" name="Freeform 6"/>
          <p:cNvSpPr>
            <a:spLocks noChangeArrowheads="1"/>
          </p:cNvSpPr>
          <p:nvPr/>
        </p:nvSpPr>
        <p:spPr bwMode="auto">
          <a:xfrm>
            <a:off x="6946900" y="5095875"/>
            <a:ext cx="63500" cy="88900"/>
          </a:xfrm>
          <a:custGeom>
            <a:avLst/>
            <a:gdLst>
              <a:gd name="T0" fmla="*/ 174 w 175"/>
              <a:gd name="T1" fmla="*/ 0 h 248"/>
              <a:gd name="T2" fmla="*/ 145 w 175"/>
              <a:gd name="T3" fmla="*/ 31 h 248"/>
              <a:gd name="T4" fmla="*/ 145 w 175"/>
              <a:gd name="T5" fmla="*/ 62 h 248"/>
              <a:gd name="T6" fmla="*/ 116 w 175"/>
              <a:gd name="T7" fmla="*/ 93 h 248"/>
              <a:gd name="T8" fmla="*/ 88 w 175"/>
              <a:gd name="T9" fmla="*/ 123 h 248"/>
              <a:gd name="T10" fmla="*/ 116 w 175"/>
              <a:gd name="T11" fmla="*/ 155 h 248"/>
              <a:gd name="T12" fmla="*/ 145 w 175"/>
              <a:gd name="T13" fmla="*/ 155 h 248"/>
              <a:gd name="T14" fmla="*/ 174 w 175"/>
              <a:gd name="T15" fmla="*/ 123 h 248"/>
              <a:gd name="T16" fmla="*/ 174 w 175"/>
              <a:gd name="T17" fmla="*/ 93 h 248"/>
              <a:gd name="T18" fmla="*/ 174 w 175"/>
              <a:gd name="T19" fmla="*/ 31 h 248"/>
              <a:gd name="T20" fmla="*/ 174 w 175"/>
              <a:gd name="T21" fmla="*/ 0 h 248"/>
              <a:gd name="T22" fmla="*/ 29 w 175"/>
              <a:gd name="T23" fmla="*/ 185 h 248"/>
              <a:gd name="T24" fmla="*/ 0 w 175"/>
              <a:gd name="T25" fmla="*/ 216 h 248"/>
              <a:gd name="T26" fmla="*/ 29 w 175"/>
              <a:gd name="T27" fmla="*/ 247 h 248"/>
              <a:gd name="T28" fmla="*/ 58 w 175"/>
              <a:gd name="T29" fmla="*/ 247 h 248"/>
              <a:gd name="T30" fmla="*/ 58 w 175"/>
              <a:gd name="T31" fmla="*/ 216 h 248"/>
              <a:gd name="T32" fmla="*/ 58 w 175"/>
              <a:gd name="T33" fmla="*/ 185 h 248"/>
              <a:gd name="T34" fmla="*/ 29 w 175"/>
              <a:gd name="T35" fmla="*/ 185 h 24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5"/>
              <a:gd name="T55" fmla="*/ 0 h 248"/>
              <a:gd name="T56" fmla="*/ 175 w 175"/>
              <a:gd name="T57" fmla="*/ 248 h 24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5" h="248">
                <a:moveTo>
                  <a:pt x="174" y="0"/>
                </a:moveTo>
                <a:lnTo>
                  <a:pt x="145" y="31"/>
                </a:lnTo>
                <a:lnTo>
                  <a:pt x="145" y="62"/>
                </a:lnTo>
                <a:lnTo>
                  <a:pt x="116" y="93"/>
                </a:lnTo>
                <a:lnTo>
                  <a:pt x="88" y="123"/>
                </a:lnTo>
                <a:lnTo>
                  <a:pt x="116" y="155"/>
                </a:lnTo>
                <a:lnTo>
                  <a:pt x="145" y="155"/>
                </a:lnTo>
                <a:lnTo>
                  <a:pt x="174" y="123"/>
                </a:lnTo>
                <a:lnTo>
                  <a:pt x="174" y="93"/>
                </a:lnTo>
                <a:lnTo>
                  <a:pt x="174" y="31"/>
                </a:lnTo>
                <a:lnTo>
                  <a:pt x="174" y="0"/>
                </a:lnTo>
                <a:close/>
                <a:moveTo>
                  <a:pt x="29" y="185"/>
                </a:moveTo>
                <a:lnTo>
                  <a:pt x="0" y="216"/>
                </a:lnTo>
                <a:lnTo>
                  <a:pt x="29" y="247"/>
                </a:lnTo>
                <a:lnTo>
                  <a:pt x="58" y="247"/>
                </a:lnTo>
                <a:lnTo>
                  <a:pt x="58" y="216"/>
                </a:lnTo>
                <a:lnTo>
                  <a:pt x="58" y="185"/>
                </a:lnTo>
                <a:lnTo>
                  <a:pt x="29" y="185"/>
                </a:lnTo>
                <a:close/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7" name="Freeform 7"/>
          <p:cNvSpPr>
            <a:spLocks noChangeArrowheads="1"/>
          </p:cNvSpPr>
          <p:nvPr/>
        </p:nvSpPr>
        <p:spPr bwMode="auto">
          <a:xfrm>
            <a:off x="6978650" y="5095875"/>
            <a:ext cx="31750" cy="55563"/>
          </a:xfrm>
          <a:custGeom>
            <a:avLst/>
            <a:gdLst>
              <a:gd name="T0" fmla="*/ 87 w 88"/>
              <a:gd name="T1" fmla="*/ 0 h 156"/>
              <a:gd name="T2" fmla="*/ 58 w 88"/>
              <a:gd name="T3" fmla="*/ 31 h 156"/>
              <a:gd name="T4" fmla="*/ 58 w 88"/>
              <a:gd name="T5" fmla="*/ 62 h 156"/>
              <a:gd name="T6" fmla="*/ 29 w 88"/>
              <a:gd name="T7" fmla="*/ 93 h 156"/>
              <a:gd name="T8" fmla="*/ 0 w 88"/>
              <a:gd name="T9" fmla="*/ 123 h 156"/>
              <a:gd name="T10" fmla="*/ 29 w 88"/>
              <a:gd name="T11" fmla="*/ 155 h 156"/>
              <a:gd name="T12" fmla="*/ 58 w 88"/>
              <a:gd name="T13" fmla="*/ 155 h 156"/>
              <a:gd name="T14" fmla="*/ 87 w 88"/>
              <a:gd name="T15" fmla="*/ 123 h 156"/>
              <a:gd name="T16" fmla="*/ 87 w 88"/>
              <a:gd name="T17" fmla="*/ 93 h 156"/>
              <a:gd name="T18" fmla="*/ 87 w 88"/>
              <a:gd name="T19" fmla="*/ 31 h 156"/>
              <a:gd name="T20" fmla="*/ 87 w 88"/>
              <a:gd name="T21" fmla="*/ 0 h 1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8"/>
              <a:gd name="T34" fmla="*/ 0 h 156"/>
              <a:gd name="T35" fmla="*/ 88 w 88"/>
              <a:gd name="T36" fmla="*/ 156 h 15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8" h="156">
                <a:moveTo>
                  <a:pt x="87" y="0"/>
                </a:moveTo>
                <a:lnTo>
                  <a:pt x="58" y="31"/>
                </a:lnTo>
                <a:lnTo>
                  <a:pt x="58" y="62"/>
                </a:lnTo>
                <a:lnTo>
                  <a:pt x="29" y="93"/>
                </a:lnTo>
                <a:lnTo>
                  <a:pt x="0" y="123"/>
                </a:lnTo>
                <a:lnTo>
                  <a:pt x="29" y="155"/>
                </a:lnTo>
                <a:lnTo>
                  <a:pt x="58" y="155"/>
                </a:lnTo>
                <a:lnTo>
                  <a:pt x="87" y="123"/>
                </a:lnTo>
                <a:lnTo>
                  <a:pt x="87" y="93"/>
                </a:lnTo>
                <a:lnTo>
                  <a:pt x="87" y="31"/>
                </a:lnTo>
                <a:lnTo>
                  <a:pt x="87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8" name="Freeform 8"/>
          <p:cNvSpPr>
            <a:spLocks noChangeArrowheads="1"/>
          </p:cNvSpPr>
          <p:nvPr/>
        </p:nvSpPr>
        <p:spPr bwMode="auto">
          <a:xfrm>
            <a:off x="6946900" y="5162550"/>
            <a:ext cx="20638" cy="22225"/>
          </a:xfrm>
          <a:custGeom>
            <a:avLst/>
            <a:gdLst>
              <a:gd name="T0" fmla="*/ 29 w 59"/>
              <a:gd name="T1" fmla="*/ 0 h 62"/>
              <a:gd name="T2" fmla="*/ 0 w 59"/>
              <a:gd name="T3" fmla="*/ 31 h 62"/>
              <a:gd name="T4" fmla="*/ 29 w 59"/>
              <a:gd name="T5" fmla="*/ 61 h 62"/>
              <a:gd name="T6" fmla="*/ 58 w 59"/>
              <a:gd name="T7" fmla="*/ 61 h 62"/>
              <a:gd name="T8" fmla="*/ 58 w 59"/>
              <a:gd name="T9" fmla="*/ 31 h 62"/>
              <a:gd name="T10" fmla="*/ 58 w 59"/>
              <a:gd name="T11" fmla="*/ 0 h 62"/>
              <a:gd name="T12" fmla="*/ 29 w 59"/>
              <a:gd name="T13" fmla="*/ 0 h 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"/>
              <a:gd name="T22" fmla="*/ 0 h 62"/>
              <a:gd name="T23" fmla="*/ 59 w 59"/>
              <a:gd name="T24" fmla="*/ 62 h 6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" h="62">
                <a:moveTo>
                  <a:pt x="29" y="0"/>
                </a:moveTo>
                <a:lnTo>
                  <a:pt x="0" y="31"/>
                </a:lnTo>
                <a:lnTo>
                  <a:pt x="29" y="61"/>
                </a:lnTo>
                <a:lnTo>
                  <a:pt x="58" y="61"/>
                </a:lnTo>
                <a:lnTo>
                  <a:pt x="58" y="31"/>
                </a:lnTo>
                <a:lnTo>
                  <a:pt x="58" y="0"/>
                </a:lnTo>
                <a:lnTo>
                  <a:pt x="29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9" name="Freeform 9"/>
          <p:cNvSpPr>
            <a:spLocks noChangeArrowheads="1"/>
          </p:cNvSpPr>
          <p:nvPr/>
        </p:nvSpPr>
        <p:spPr bwMode="auto">
          <a:xfrm>
            <a:off x="6505575" y="2898775"/>
            <a:ext cx="452438" cy="844550"/>
          </a:xfrm>
          <a:custGeom>
            <a:avLst/>
            <a:gdLst>
              <a:gd name="T0" fmla="*/ 497 w 1257"/>
              <a:gd name="T1" fmla="*/ 61 h 2344"/>
              <a:gd name="T2" fmla="*/ 672 w 1257"/>
              <a:gd name="T3" fmla="*/ 247 h 2344"/>
              <a:gd name="T4" fmla="*/ 905 w 1257"/>
              <a:gd name="T5" fmla="*/ 401 h 2344"/>
              <a:gd name="T6" fmla="*/ 993 w 1257"/>
              <a:gd name="T7" fmla="*/ 555 h 2344"/>
              <a:gd name="T8" fmla="*/ 1080 w 1257"/>
              <a:gd name="T9" fmla="*/ 770 h 2344"/>
              <a:gd name="T10" fmla="*/ 1109 w 1257"/>
              <a:gd name="T11" fmla="*/ 833 h 2344"/>
              <a:gd name="T12" fmla="*/ 1168 w 1257"/>
              <a:gd name="T13" fmla="*/ 770 h 2344"/>
              <a:gd name="T14" fmla="*/ 1256 w 1257"/>
              <a:gd name="T15" fmla="*/ 1017 h 2344"/>
              <a:gd name="T16" fmla="*/ 1256 w 1257"/>
              <a:gd name="T17" fmla="*/ 1172 h 2344"/>
              <a:gd name="T18" fmla="*/ 1227 w 1257"/>
              <a:gd name="T19" fmla="*/ 1233 h 2344"/>
              <a:gd name="T20" fmla="*/ 1139 w 1257"/>
              <a:gd name="T21" fmla="*/ 1233 h 2344"/>
              <a:gd name="T22" fmla="*/ 1109 w 1257"/>
              <a:gd name="T23" fmla="*/ 1296 h 2344"/>
              <a:gd name="T24" fmla="*/ 1080 w 1257"/>
              <a:gd name="T25" fmla="*/ 1326 h 2344"/>
              <a:gd name="T26" fmla="*/ 993 w 1257"/>
              <a:gd name="T27" fmla="*/ 1387 h 2344"/>
              <a:gd name="T28" fmla="*/ 905 w 1257"/>
              <a:gd name="T29" fmla="*/ 1419 h 2344"/>
              <a:gd name="T30" fmla="*/ 876 w 1257"/>
              <a:gd name="T31" fmla="*/ 1511 h 2344"/>
              <a:gd name="T32" fmla="*/ 818 w 1257"/>
              <a:gd name="T33" fmla="*/ 1572 h 2344"/>
              <a:gd name="T34" fmla="*/ 730 w 1257"/>
              <a:gd name="T35" fmla="*/ 1634 h 2344"/>
              <a:gd name="T36" fmla="*/ 672 w 1257"/>
              <a:gd name="T37" fmla="*/ 1726 h 2344"/>
              <a:gd name="T38" fmla="*/ 614 w 1257"/>
              <a:gd name="T39" fmla="*/ 1757 h 2344"/>
              <a:gd name="T40" fmla="*/ 555 w 1257"/>
              <a:gd name="T41" fmla="*/ 1757 h 2344"/>
              <a:gd name="T42" fmla="*/ 497 w 1257"/>
              <a:gd name="T43" fmla="*/ 1726 h 2344"/>
              <a:gd name="T44" fmla="*/ 438 w 1257"/>
              <a:gd name="T45" fmla="*/ 1634 h 2344"/>
              <a:gd name="T46" fmla="*/ 380 w 1257"/>
              <a:gd name="T47" fmla="*/ 1603 h 2344"/>
              <a:gd name="T48" fmla="*/ 380 w 1257"/>
              <a:gd name="T49" fmla="*/ 1511 h 2344"/>
              <a:gd name="T50" fmla="*/ 380 w 1257"/>
              <a:gd name="T51" fmla="*/ 1233 h 2344"/>
              <a:gd name="T52" fmla="*/ 292 w 1257"/>
              <a:gd name="T53" fmla="*/ 1203 h 2344"/>
              <a:gd name="T54" fmla="*/ 205 w 1257"/>
              <a:gd name="T55" fmla="*/ 1017 h 2344"/>
              <a:gd name="T56" fmla="*/ 175 w 1257"/>
              <a:gd name="T57" fmla="*/ 956 h 2344"/>
              <a:gd name="T58" fmla="*/ 146 w 1257"/>
              <a:gd name="T59" fmla="*/ 1017 h 2344"/>
              <a:gd name="T60" fmla="*/ 88 w 1257"/>
              <a:gd name="T61" fmla="*/ 1017 h 2344"/>
              <a:gd name="T62" fmla="*/ 59 w 1257"/>
              <a:gd name="T63" fmla="*/ 986 h 2344"/>
              <a:gd name="T64" fmla="*/ 88 w 1257"/>
              <a:gd name="T65" fmla="*/ 925 h 2344"/>
              <a:gd name="T66" fmla="*/ 146 w 1257"/>
              <a:gd name="T67" fmla="*/ 833 h 2344"/>
              <a:gd name="T68" fmla="*/ 175 w 1257"/>
              <a:gd name="T69" fmla="*/ 802 h 2344"/>
              <a:gd name="T70" fmla="*/ 292 w 1257"/>
              <a:gd name="T71" fmla="*/ 802 h 2344"/>
              <a:gd name="T72" fmla="*/ 234 w 1257"/>
              <a:gd name="T73" fmla="*/ 770 h 2344"/>
              <a:gd name="T74" fmla="*/ 146 w 1257"/>
              <a:gd name="T75" fmla="*/ 709 h 2344"/>
              <a:gd name="T76" fmla="*/ 146 w 1257"/>
              <a:gd name="T77" fmla="*/ 617 h 2344"/>
              <a:gd name="T78" fmla="*/ 88 w 1257"/>
              <a:gd name="T79" fmla="*/ 494 h 2344"/>
              <a:gd name="T80" fmla="*/ 0 w 1257"/>
              <a:gd name="T81" fmla="*/ 494 h 2344"/>
              <a:gd name="T82" fmla="*/ 30 w 1257"/>
              <a:gd name="T83" fmla="*/ 307 h 2344"/>
              <a:gd name="T84" fmla="*/ 88 w 1257"/>
              <a:gd name="T85" fmla="*/ 184 h 2344"/>
              <a:gd name="T86" fmla="*/ 205 w 1257"/>
              <a:gd name="T87" fmla="*/ 154 h 2344"/>
              <a:gd name="T88" fmla="*/ 321 w 1257"/>
              <a:gd name="T89" fmla="*/ 123 h 2344"/>
              <a:gd name="T90" fmla="*/ 409 w 1257"/>
              <a:gd name="T91" fmla="*/ 0 h 2344"/>
              <a:gd name="T92" fmla="*/ 818 w 1257"/>
              <a:gd name="T93" fmla="*/ 2158 h 2344"/>
              <a:gd name="T94" fmla="*/ 789 w 1257"/>
              <a:gd name="T95" fmla="*/ 2189 h 2344"/>
              <a:gd name="T96" fmla="*/ 701 w 1257"/>
              <a:gd name="T97" fmla="*/ 2250 h 2344"/>
              <a:gd name="T98" fmla="*/ 701 w 1257"/>
              <a:gd name="T99" fmla="*/ 2313 h 2344"/>
              <a:gd name="T100" fmla="*/ 789 w 1257"/>
              <a:gd name="T101" fmla="*/ 2313 h 2344"/>
              <a:gd name="T102" fmla="*/ 876 w 1257"/>
              <a:gd name="T103" fmla="*/ 2282 h 2344"/>
              <a:gd name="T104" fmla="*/ 905 w 1257"/>
              <a:gd name="T105" fmla="*/ 2220 h 2344"/>
              <a:gd name="T106" fmla="*/ 876 w 1257"/>
              <a:gd name="T107" fmla="*/ 2189 h 234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257"/>
              <a:gd name="T163" fmla="*/ 0 h 2344"/>
              <a:gd name="T164" fmla="*/ 1257 w 1257"/>
              <a:gd name="T165" fmla="*/ 2344 h 234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257" h="2344">
                <a:moveTo>
                  <a:pt x="409" y="0"/>
                </a:moveTo>
                <a:lnTo>
                  <a:pt x="497" y="61"/>
                </a:lnTo>
                <a:lnTo>
                  <a:pt x="555" y="123"/>
                </a:lnTo>
                <a:lnTo>
                  <a:pt x="672" y="247"/>
                </a:lnTo>
                <a:lnTo>
                  <a:pt x="789" y="307"/>
                </a:lnTo>
                <a:lnTo>
                  <a:pt x="905" y="401"/>
                </a:lnTo>
                <a:lnTo>
                  <a:pt x="964" y="463"/>
                </a:lnTo>
                <a:lnTo>
                  <a:pt x="993" y="555"/>
                </a:lnTo>
                <a:lnTo>
                  <a:pt x="1051" y="679"/>
                </a:lnTo>
                <a:lnTo>
                  <a:pt x="1080" y="770"/>
                </a:lnTo>
                <a:lnTo>
                  <a:pt x="1080" y="833"/>
                </a:lnTo>
                <a:lnTo>
                  <a:pt x="1109" y="833"/>
                </a:lnTo>
                <a:lnTo>
                  <a:pt x="1139" y="770"/>
                </a:lnTo>
                <a:lnTo>
                  <a:pt x="1168" y="770"/>
                </a:lnTo>
                <a:lnTo>
                  <a:pt x="1227" y="956"/>
                </a:lnTo>
                <a:lnTo>
                  <a:pt x="1256" y="1017"/>
                </a:lnTo>
                <a:lnTo>
                  <a:pt x="1256" y="1110"/>
                </a:lnTo>
                <a:lnTo>
                  <a:pt x="1256" y="1172"/>
                </a:lnTo>
                <a:lnTo>
                  <a:pt x="1256" y="1203"/>
                </a:lnTo>
                <a:lnTo>
                  <a:pt x="1227" y="1233"/>
                </a:lnTo>
                <a:lnTo>
                  <a:pt x="1198" y="1233"/>
                </a:lnTo>
                <a:lnTo>
                  <a:pt x="1139" y="1233"/>
                </a:lnTo>
                <a:lnTo>
                  <a:pt x="1109" y="1264"/>
                </a:lnTo>
                <a:lnTo>
                  <a:pt x="1109" y="1296"/>
                </a:lnTo>
                <a:lnTo>
                  <a:pt x="1109" y="1326"/>
                </a:lnTo>
                <a:lnTo>
                  <a:pt x="1080" y="1326"/>
                </a:lnTo>
                <a:lnTo>
                  <a:pt x="1051" y="1356"/>
                </a:lnTo>
                <a:lnTo>
                  <a:pt x="993" y="1387"/>
                </a:lnTo>
                <a:lnTo>
                  <a:pt x="934" y="1387"/>
                </a:lnTo>
                <a:lnTo>
                  <a:pt x="905" y="1419"/>
                </a:lnTo>
                <a:lnTo>
                  <a:pt x="905" y="1480"/>
                </a:lnTo>
                <a:lnTo>
                  <a:pt x="876" y="1511"/>
                </a:lnTo>
                <a:lnTo>
                  <a:pt x="847" y="1542"/>
                </a:lnTo>
                <a:lnTo>
                  <a:pt x="818" y="1572"/>
                </a:lnTo>
                <a:lnTo>
                  <a:pt x="789" y="1603"/>
                </a:lnTo>
                <a:lnTo>
                  <a:pt x="730" y="1634"/>
                </a:lnTo>
                <a:lnTo>
                  <a:pt x="701" y="1634"/>
                </a:lnTo>
                <a:lnTo>
                  <a:pt x="672" y="1726"/>
                </a:lnTo>
                <a:lnTo>
                  <a:pt x="643" y="1726"/>
                </a:lnTo>
                <a:lnTo>
                  <a:pt x="614" y="1757"/>
                </a:lnTo>
                <a:lnTo>
                  <a:pt x="585" y="1788"/>
                </a:lnTo>
                <a:lnTo>
                  <a:pt x="555" y="1757"/>
                </a:lnTo>
                <a:lnTo>
                  <a:pt x="497" y="1757"/>
                </a:lnTo>
                <a:lnTo>
                  <a:pt x="497" y="1726"/>
                </a:lnTo>
                <a:lnTo>
                  <a:pt x="468" y="1665"/>
                </a:lnTo>
                <a:lnTo>
                  <a:pt x="438" y="1634"/>
                </a:lnTo>
                <a:lnTo>
                  <a:pt x="409" y="1603"/>
                </a:lnTo>
                <a:lnTo>
                  <a:pt x="380" y="1603"/>
                </a:lnTo>
                <a:lnTo>
                  <a:pt x="380" y="1572"/>
                </a:lnTo>
                <a:lnTo>
                  <a:pt x="380" y="1511"/>
                </a:lnTo>
                <a:lnTo>
                  <a:pt x="380" y="1296"/>
                </a:lnTo>
                <a:lnTo>
                  <a:pt x="380" y="1233"/>
                </a:lnTo>
                <a:lnTo>
                  <a:pt x="350" y="1172"/>
                </a:lnTo>
                <a:lnTo>
                  <a:pt x="292" y="1203"/>
                </a:lnTo>
                <a:lnTo>
                  <a:pt x="234" y="1080"/>
                </a:lnTo>
                <a:lnTo>
                  <a:pt x="205" y="1017"/>
                </a:lnTo>
                <a:lnTo>
                  <a:pt x="205" y="986"/>
                </a:lnTo>
                <a:lnTo>
                  <a:pt x="175" y="956"/>
                </a:lnTo>
                <a:lnTo>
                  <a:pt x="146" y="956"/>
                </a:lnTo>
                <a:lnTo>
                  <a:pt x="146" y="1017"/>
                </a:lnTo>
                <a:lnTo>
                  <a:pt x="146" y="1080"/>
                </a:lnTo>
                <a:lnTo>
                  <a:pt x="88" y="1017"/>
                </a:lnTo>
                <a:lnTo>
                  <a:pt x="59" y="1017"/>
                </a:lnTo>
                <a:lnTo>
                  <a:pt x="59" y="986"/>
                </a:lnTo>
                <a:lnTo>
                  <a:pt x="59" y="925"/>
                </a:lnTo>
                <a:lnTo>
                  <a:pt x="88" y="925"/>
                </a:lnTo>
                <a:lnTo>
                  <a:pt x="117" y="863"/>
                </a:lnTo>
                <a:lnTo>
                  <a:pt x="146" y="833"/>
                </a:lnTo>
                <a:lnTo>
                  <a:pt x="175" y="833"/>
                </a:lnTo>
                <a:lnTo>
                  <a:pt x="175" y="802"/>
                </a:lnTo>
                <a:lnTo>
                  <a:pt x="205" y="770"/>
                </a:lnTo>
                <a:lnTo>
                  <a:pt x="292" y="802"/>
                </a:lnTo>
                <a:lnTo>
                  <a:pt x="263" y="770"/>
                </a:lnTo>
                <a:lnTo>
                  <a:pt x="234" y="770"/>
                </a:lnTo>
                <a:lnTo>
                  <a:pt x="175" y="740"/>
                </a:lnTo>
                <a:lnTo>
                  <a:pt x="146" y="709"/>
                </a:lnTo>
                <a:lnTo>
                  <a:pt x="146" y="679"/>
                </a:lnTo>
                <a:lnTo>
                  <a:pt x="146" y="617"/>
                </a:lnTo>
                <a:lnTo>
                  <a:pt x="117" y="524"/>
                </a:lnTo>
                <a:lnTo>
                  <a:pt x="88" y="494"/>
                </a:lnTo>
                <a:lnTo>
                  <a:pt x="59" y="494"/>
                </a:lnTo>
                <a:lnTo>
                  <a:pt x="0" y="494"/>
                </a:lnTo>
                <a:lnTo>
                  <a:pt x="0" y="401"/>
                </a:lnTo>
                <a:lnTo>
                  <a:pt x="30" y="307"/>
                </a:lnTo>
                <a:lnTo>
                  <a:pt x="59" y="216"/>
                </a:lnTo>
                <a:lnTo>
                  <a:pt x="88" y="184"/>
                </a:lnTo>
                <a:lnTo>
                  <a:pt x="146" y="184"/>
                </a:lnTo>
                <a:lnTo>
                  <a:pt x="205" y="154"/>
                </a:lnTo>
                <a:lnTo>
                  <a:pt x="292" y="154"/>
                </a:lnTo>
                <a:lnTo>
                  <a:pt x="321" y="123"/>
                </a:lnTo>
                <a:lnTo>
                  <a:pt x="350" y="93"/>
                </a:lnTo>
                <a:lnTo>
                  <a:pt x="409" y="0"/>
                </a:lnTo>
                <a:close/>
                <a:moveTo>
                  <a:pt x="847" y="2158"/>
                </a:moveTo>
                <a:lnTo>
                  <a:pt x="818" y="2158"/>
                </a:lnTo>
                <a:lnTo>
                  <a:pt x="789" y="2158"/>
                </a:lnTo>
                <a:lnTo>
                  <a:pt x="789" y="2189"/>
                </a:lnTo>
                <a:lnTo>
                  <a:pt x="760" y="2220"/>
                </a:lnTo>
                <a:lnTo>
                  <a:pt x="701" y="2250"/>
                </a:lnTo>
                <a:lnTo>
                  <a:pt x="701" y="2282"/>
                </a:lnTo>
                <a:lnTo>
                  <a:pt x="701" y="2313"/>
                </a:lnTo>
                <a:lnTo>
                  <a:pt x="730" y="2343"/>
                </a:lnTo>
                <a:lnTo>
                  <a:pt x="789" y="2313"/>
                </a:lnTo>
                <a:lnTo>
                  <a:pt x="818" y="2313"/>
                </a:lnTo>
                <a:lnTo>
                  <a:pt x="876" y="2282"/>
                </a:lnTo>
                <a:lnTo>
                  <a:pt x="905" y="2250"/>
                </a:lnTo>
                <a:lnTo>
                  <a:pt x="905" y="2220"/>
                </a:lnTo>
                <a:lnTo>
                  <a:pt x="905" y="2189"/>
                </a:lnTo>
                <a:lnTo>
                  <a:pt x="876" y="2189"/>
                </a:lnTo>
                <a:lnTo>
                  <a:pt x="847" y="2158"/>
                </a:lnTo>
                <a:close/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0" name="Freeform 10"/>
          <p:cNvSpPr>
            <a:spLocks noChangeArrowheads="1"/>
          </p:cNvSpPr>
          <p:nvPr/>
        </p:nvSpPr>
        <p:spPr bwMode="auto">
          <a:xfrm>
            <a:off x="6505575" y="2898775"/>
            <a:ext cx="452438" cy="644525"/>
          </a:xfrm>
          <a:custGeom>
            <a:avLst/>
            <a:gdLst>
              <a:gd name="T0" fmla="*/ 497 w 1257"/>
              <a:gd name="T1" fmla="*/ 61 h 1789"/>
              <a:gd name="T2" fmla="*/ 672 w 1257"/>
              <a:gd name="T3" fmla="*/ 247 h 1789"/>
              <a:gd name="T4" fmla="*/ 905 w 1257"/>
              <a:gd name="T5" fmla="*/ 401 h 1789"/>
              <a:gd name="T6" fmla="*/ 993 w 1257"/>
              <a:gd name="T7" fmla="*/ 555 h 1789"/>
              <a:gd name="T8" fmla="*/ 1080 w 1257"/>
              <a:gd name="T9" fmla="*/ 770 h 1789"/>
              <a:gd name="T10" fmla="*/ 1109 w 1257"/>
              <a:gd name="T11" fmla="*/ 833 h 1789"/>
              <a:gd name="T12" fmla="*/ 1168 w 1257"/>
              <a:gd name="T13" fmla="*/ 770 h 1789"/>
              <a:gd name="T14" fmla="*/ 1256 w 1257"/>
              <a:gd name="T15" fmla="*/ 1017 h 1789"/>
              <a:gd name="T16" fmla="*/ 1256 w 1257"/>
              <a:gd name="T17" fmla="*/ 1172 h 1789"/>
              <a:gd name="T18" fmla="*/ 1227 w 1257"/>
              <a:gd name="T19" fmla="*/ 1233 h 1789"/>
              <a:gd name="T20" fmla="*/ 1139 w 1257"/>
              <a:gd name="T21" fmla="*/ 1233 h 1789"/>
              <a:gd name="T22" fmla="*/ 1109 w 1257"/>
              <a:gd name="T23" fmla="*/ 1296 h 1789"/>
              <a:gd name="T24" fmla="*/ 1080 w 1257"/>
              <a:gd name="T25" fmla="*/ 1326 h 1789"/>
              <a:gd name="T26" fmla="*/ 993 w 1257"/>
              <a:gd name="T27" fmla="*/ 1387 h 1789"/>
              <a:gd name="T28" fmla="*/ 905 w 1257"/>
              <a:gd name="T29" fmla="*/ 1419 h 1789"/>
              <a:gd name="T30" fmla="*/ 876 w 1257"/>
              <a:gd name="T31" fmla="*/ 1511 h 1789"/>
              <a:gd name="T32" fmla="*/ 818 w 1257"/>
              <a:gd name="T33" fmla="*/ 1572 h 1789"/>
              <a:gd name="T34" fmla="*/ 730 w 1257"/>
              <a:gd name="T35" fmla="*/ 1634 h 1789"/>
              <a:gd name="T36" fmla="*/ 672 w 1257"/>
              <a:gd name="T37" fmla="*/ 1726 h 1789"/>
              <a:gd name="T38" fmla="*/ 614 w 1257"/>
              <a:gd name="T39" fmla="*/ 1757 h 1789"/>
              <a:gd name="T40" fmla="*/ 555 w 1257"/>
              <a:gd name="T41" fmla="*/ 1757 h 1789"/>
              <a:gd name="T42" fmla="*/ 497 w 1257"/>
              <a:gd name="T43" fmla="*/ 1726 h 1789"/>
              <a:gd name="T44" fmla="*/ 438 w 1257"/>
              <a:gd name="T45" fmla="*/ 1634 h 1789"/>
              <a:gd name="T46" fmla="*/ 380 w 1257"/>
              <a:gd name="T47" fmla="*/ 1603 h 1789"/>
              <a:gd name="T48" fmla="*/ 380 w 1257"/>
              <a:gd name="T49" fmla="*/ 1511 h 1789"/>
              <a:gd name="T50" fmla="*/ 380 w 1257"/>
              <a:gd name="T51" fmla="*/ 1233 h 1789"/>
              <a:gd name="T52" fmla="*/ 292 w 1257"/>
              <a:gd name="T53" fmla="*/ 1203 h 1789"/>
              <a:gd name="T54" fmla="*/ 205 w 1257"/>
              <a:gd name="T55" fmla="*/ 1017 h 1789"/>
              <a:gd name="T56" fmla="*/ 175 w 1257"/>
              <a:gd name="T57" fmla="*/ 956 h 1789"/>
              <a:gd name="T58" fmla="*/ 146 w 1257"/>
              <a:gd name="T59" fmla="*/ 1017 h 1789"/>
              <a:gd name="T60" fmla="*/ 88 w 1257"/>
              <a:gd name="T61" fmla="*/ 1017 h 1789"/>
              <a:gd name="T62" fmla="*/ 59 w 1257"/>
              <a:gd name="T63" fmla="*/ 986 h 1789"/>
              <a:gd name="T64" fmla="*/ 88 w 1257"/>
              <a:gd name="T65" fmla="*/ 925 h 1789"/>
              <a:gd name="T66" fmla="*/ 146 w 1257"/>
              <a:gd name="T67" fmla="*/ 833 h 1789"/>
              <a:gd name="T68" fmla="*/ 175 w 1257"/>
              <a:gd name="T69" fmla="*/ 802 h 1789"/>
              <a:gd name="T70" fmla="*/ 292 w 1257"/>
              <a:gd name="T71" fmla="*/ 802 h 1789"/>
              <a:gd name="T72" fmla="*/ 234 w 1257"/>
              <a:gd name="T73" fmla="*/ 770 h 1789"/>
              <a:gd name="T74" fmla="*/ 146 w 1257"/>
              <a:gd name="T75" fmla="*/ 709 h 1789"/>
              <a:gd name="T76" fmla="*/ 146 w 1257"/>
              <a:gd name="T77" fmla="*/ 617 h 1789"/>
              <a:gd name="T78" fmla="*/ 88 w 1257"/>
              <a:gd name="T79" fmla="*/ 494 h 1789"/>
              <a:gd name="T80" fmla="*/ 0 w 1257"/>
              <a:gd name="T81" fmla="*/ 494 h 1789"/>
              <a:gd name="T82" fmla="*/ 30 w 1257"/>
              <a:gd name="T83" fmla="*/ 307 h 1789"/>
              <a:gd name="T84" fmla="*/ 88 w 1257"/>
              <a:gd name="T85" fmla="*/ 184 h 1789"/>
              <a:gd name="T86" fmla="*/ 205 w 1257"/>
              <a:gd name="T87" fmla="*/ 154 h 1789"/>
              <a:gd name="T88" fmla="*/ 321 w 1257"/>
              <a:gd name="T89" fmla="*/ 123 h 1789"/>
              <a:gd name="T90" fmla="*/ 409 w 1257"/>
              <a:gd name="T91" fmla="*/ 0 h 17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257"/>
              <a:gd name="T139" fmla="*/ 0 h 1789"/>
              <a:gd name="T140" fmla="*/ 1257 w 1257"/>
              <a:gd name="T141" fmla="*/ 1789 h 178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257" h="1789">
                <a:moveTo>
                  <a:pt x="409" y="0"/>
                </a:moveTo>
                <a:lnTo>
                  <a:pt x="497" y="61"/>
                </a:lnTo>
                <a:lnTo>
                  <a:pt x="555" y="123"/>
                </a:lnTo>
                <a:lnTo>
                  <a:pt x="672" y="247"/>
                </a:lnTo>
                <a:lnTo>
                  <a:pt x="789" y="307"/>
                </a:lnTo>
                <a:lnTo>
                  <a:pt x="905" y="401"/>
                </a:lnTo>
                <a:lnTo>
                  <a:pt x="964" y="463"/>
                </a:lnTo>
                <a:lnTo>
                  <a:pt x="993" y="555"/>
                </a:lnTo>
                <a:lnTo>
                  <a:pt x="1051" y="679"/>
                </a:lnTo>
                <a:lnTo>
                  <a:pt x="1080" y="770"/>
                </a:lnTo>
                <a:lnTo>
                  <a:pt x="1080" y="833"/>
                </a:lnTo>
                <a:lnTo>
                  <a:pt x="1109" y="833"/>
                </a:lnTo>
                <a:lnTo>
                  <a:pt x="1139" y="770"/>
                </a:lnTo>
                <a:lnTo>
                  <a:pt x="1168" y="770"/>
                </a:lnTo>
                <a:lnTo>
                  <a:pt x="1227" y="956"/>
                </a:lnTo>
                <a:lnTo>
                  <a:pt x="1256" y="1017"/>
                </a:lnTo>
                <a:lnTo>
                  <a:pt x="1256" y="1110"/>
                </a:lnTo>
                <a:lnTo>
                  <a:pt x="1256" y="1172"/>
                </a:lnTo>
                <a:lnTo>
                  <a:pt x="1256" y="1203"/>
                </a:lnTo>
                <a:lnTo>
                  <a:pt x="1227" y="1233"/>
                </a:lnTo>
                <a:lnTo>
                  <a:pt x="1198" y="1233"/>
                </a:lnTo>
                <a:lnTo>
                  <a:pt x="1139" y="1233"/>
                </a:lnTo>
                <a:lnTo>
                  <a:pt x="1109" y="1264"/>
                </a:lnTo>
                <a:lnTo>
                  <a:pt x="1109" y="1296"/>
                </a:lnTo>
                <a:lnTo>
                  <a:pt x="1109" y="1326"/>
                </a:lnTo>
                <a:lnTo>
                  <a:pt x="1080" y="1326"/>
                </a:lnTo>
                <a:lnTo>
                  <a:pt x="1051" y="1356"/>
                </a:lnTo>
                <a:lnTo>
                  <a:pt x="993" y="1387"/>
                </a:lnTo>
                <a:lnTo>
                  <a:pt x="934" y="1387"/>
                </a:lnTo>
                <a:lnTo>
                  <a:pt x="905" y="1419"/>
                </a:lnTo>
                <a:lnTo>
                  <a:pt x="905" y="1480"/>
                </a:lnTo>
                <a:lnTo>
                  <a:pt x="876" y="1511"/>
                </a:lnTo>
                <a:lnTo>
                  <a:pt x="847" y="1542"/>
                </a:lnTo>
                <a:lnTo>
                  <a:pt x="818" y="1572"/>
                </a:lnTo>
                <a:lnTo>
                  <a:pt x="789" y="1603"/>
                </a:lnTo>
                <a:lnTo>
                  <a:pt x="730" y="1634"/>
                </a:lnTo>
                <a:lnTo>
                  <a:pt x="701" y="1634"/>
                </a:lnTo>
                <a:lnTo>
                  <a:pt x="672" y="1726"/>
                </a:lnTo>
                <a:lnTo>
                  <a:pt x="643" y="1726"/>
                </a:lnTo>
                <a:lnTo>
                  <a:pt x="614" y="1757"/>
                </a:lnTo>
                <a:lnTo>
                  <a:pt x="585" y="1788"/>
                </a:lnTo>
                <a:lnTo>
                  <a:pt x="555" y="1757"/>
                </a:lnTo>
                <a:lnTo>
                  <a:pt x="497" y="1757"/>
                </a:lnTo>
                <a:lnTo>
                  <a:pt x="497" y="1726"/>
                </a:lnTo>
                <a:lnTo>
                  <a:pt x="468" y="1665"/>
                </a:lnTo>
                <a:lnTo>
                  <a:pt x="438" y="1634"/>
                </a:lnTo>
                <a:lnTo>
                  <a:pt x="409" y="1603"/>
                </a:lnTo>
                <a:lnTo>
                  <a:pt x="380" y="1603"/>
                </a:lnTo>
                <a:lnTo>
                  <a:pt x="380" y="1572"/>
                </a:lnTo>
                <a:lnTo>
                  <a:pt x="380" y="1511"/>
                </a:lnTo>
                <a:lnTo>
                  <a:pt x="380" y="1296"/>
                </a:lnTo>
                <a:lnTo>
                  <a:pt x="380" y="1233"/>
                </a:lnTo>
                <a:lnTo>
                  <a:pt x="350" y="1172"/>
                </a:lnTo>
                <a:lnTo>
                  <a:pt x="292" y="1203"/>
                </a:lnTo>
                <a:lnTo>
                  <a:pt x="234" y="1080"/>
                </a:lnTo>
                <a:lnTo>
                  <a:pt x="205" y="1017"/>
                </a:lnTo>
                <a:lnTo>
                  <a:pt x="205" y="986"/>
                </a:lnTo>
                <a:lnTo>
                  <a:pt x="175" y="956"/>
                </a:lnTo>
                <a:lnTo>
                  <a:pt x="146" y="956"/>
                </a:lnTo>
                <a:lnTo>
                  <a:pt x="146" y="1017"/>
                </a:lnTo>
                <a:lnTo>
                  <a:pt x="146" y="1080"/>
                </a:lnTo>
                <a:lnTo>
                  <a:pt x="88" y="1017"/>
                </a:lnTo>
                <a:lnTo>
                  <a:pt x="59" y="1017"/>
                </a:lnTo>
                <a:lnTo>
                  <a:pt x="59" y="986"/>
                </a:lnTo>
                <a:lnTo>
                  <a:pt x="59" y="925"/>
                </a:lnTo>
                <a:lnTo>
                  <a:pt x="88" y="925"/>
                </a:lnTo>
                <a:lnTo>
                  <a:pt x="117" y="863"/>
                </a:lnTo>
                <a:lnTo>
                  <a:pt x="146" y="833"/>
                </a:lnTo>
                <a:lnTo>
                  <a:pt x="175" y="833"/>
                </a:lnTo>
                <a:lnTo>
                  <a:pt x="175" y="802"/>
                </a:lnTo>
                <a:lnTo>
                  <a:pt x="205" y="770"/>
                </a:lnTo>
                <a:lnTo>
                  <a:pt x="292" y="802"/>
                </a:lnTo>
                <a:lnTo>
                  <a:pt x="263" y="770"/>
                </a:lnTo>
                <a:lnTo>
                  <a:pt x="234" y="770"/>
                </a:lnTo>
                <a:lnTo>
                  <a:pt x="175" y="740"/>
                </a:lnTo>
                <a:lnTo>
                  <a:pt x="146" y="709"/>
                </a:lnTo>
                <a:lnTo>
                  <a:pt x="146" y="679"/>
                </a:lnTo>
                <a:lnTo>
                  <a:pt x="146" y="617"/>
                </a:lnTo>
                <a:lnTo>
                  <a:pt x="117" y="524"/>
                </a:lnTo>
                <a:lnTo>
                  <a:pt x="88" y="494"/>
                </a:lnTo>
                <a:lnTo>
                  <a:pt x="59" y="494"/>
                </a:lnTo>
                <a:lnTo>
                  <a:pt x="0" y="494"/>
                </a:lnTo>
                <a:lnTo>
                  <a:pt x="0" y="401"/>
                </a:lnTo>
                <a:lnTo>
                  <a:pt x="30" y="307"/>
                </a:lnTo>
                <a:lnTo>
                  <a:pt x="59" y="216"/>
                </a:lnTo>
                <a:lnTo>
                  <a:pt x="88" y="184"/>
                </a:lnTo>
                <a:lnTo>
                  <a:pt x="146" y="184"/>
                </a:lnTo>
                <a:lnTo>
                  <a:pt x="205" y="154"/>
                </a:lnTo>
                <a:lnTo>
                  <a:pt x="292" y="154"/>
                </a:lnTo>
                <a:lnTo>
                  <a:pt x="321" y="123"/>
                </a:lnTo>
                <a:lnTo>
                  <a:pt x="350" y="93"/>
                </a:lnTo>
                <a:lnTo>
                  <a:pt x="409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1" name="Freeform 11"/>
          <p:cNvSpPr>
            <a:spLocks noChangeArrowheads="1"/>
          </p:cNvSpPr>
          <p:nvPr/>
        </p:nvSpPr>
        <p:spPr bwMode="auto">
          <a:xfrm>
            <a:off x="6757988" y="3675063"/>
            <a:ext cx="73025" cy="66675"/>
          </a:xfrm>
          <a:custGeom>
            <a:avLst/>
            <a:gdLst>
              <a:gd name="T0" fmla="*/ 146 w 205"/>
              <a:gd name="T1" fmla="*/ 0 h 185"/>
              <a:gd name="T2" fmla="*/ 116 w 205"/>
              <a:gd name="T3" fmla="*/ 0 h 185"/>
              <a:gd name="T4" fmla="*/ 88 w 205"/>
              <a:gd name="T5" fmla="*/ 0 h 185"/>
              <a:gd name="T6" fmla="*/ 88 w 205"/>
              <a:gd name="T7" fmla="*/ 31 h 185"/>
              <a:gd name="T8" fmla="*/ 59 w 205"/>
              <a:gd name="T9" fmla="*/ 61 h 185"/>
              <a:gd name="T10" fmla="*/ 0 w 205"/>
              <a:gd name="T11" fmla="*/ 92 h 185"/>
              <a:gd name="T12" fmla="*/ 0 w 205"/>
              <a:gd name="T13" fmla="*/ 123 h 185"/>
              <a:gd name="T14" fmla="*/ 0 w 205"/>
              <a:gd name="T15" fmla="*/ 154 h 185"/>
              <a:gd name="T16" fmla="*/ 29 w 205"/>
              <a:gd name="T17" fmla="*/ 184 h 185"/>
              <a:gd name="T18" fmla="*/ 88 w 205"/>
              <a:gd name="T19" fmla="*/ 154 h 185"/>
              <a:gd name="T20" fmla="*/ 116 w 205"/>
              <a:gd name="T21" fmla="*/ 154 h 185"/>
              <a:gd name="T22" fmla="*/ 175 w 205"/>
              <a:gd name="T23" fmla="*/ 123 h 185"/>
              <a:gd name="T24" fmla="*/ 204 w 205"/>
              <a:gd name="T25" fmla="*/ 92 h 185"/>
              <a:gd name="T26" fmla="*/ 204 w 205"/>
              <a:gd name="T27" fmla="*/ 61 h 185"/>
              <a:gd name="T28" fmla="*/ 204 w 205"/>
              <a:gd name="T29" fmla="*/ 31 h 185"/>
              <a:gd name="T30" fmla="*/ 175 w 205"/>
              <a:gd name="T31" fmla="*/ 31 h 185"/>
              <a:gd name="T32" fmla="*/ 146 w 205"/>
              <a:gd name="T33" fmla="*/ 0 h 1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05"/>
              <a:gd name="T52" fmla="*/ 0 h 185"/>
              <a:gd name="T53" fmla="*/ 205 w 205"/>
              <a:gd name="T54" fmla="*/ 185 h 18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05" h="185">
                <a:moveTo>
                  <a:pt x="146" y="0"/>
                </a:moveTo>
                <a:lnTo>
                  <a:pt x="116" y="0"/>
                </a:lnTo>
                <a:lnTo>
                  <a:pt x="88" y="0"/>
                </a:lnTo>
                <a:lnTo>
                  <a:pt x="88" y="31"/>
                </a:lnTo>
                <a:lnTo>
                  <a:pt x="59" y="61"/>
                </a:lnTo>
                <a:lnTo>
                  <a:pt x="0" y="92"/>
                </a:lnTo>
                <a:lnTo>
                  <a:pt x="0" y="123"/>
                </a:lnTo>
                <a:lnTo>
                  <a:pt x="0" y="154"/>
                </a:lnTo>
                <a:lnTo>
                  <a:pt x="29" y="184"/>
                </a:lnTo>
                <a:lnTo>
                  <a:pt x="88" y="154"/>
                </a:lnTo>
                <a:lnTo>
                  <a:pt x="116" y="154"/>
                </a:lnTo>
                <a:lnTo>
                  <a:pt x="175" y="123"/>
                </a:lnTo>
                <a:lnTo>
                  <a:pt x="204" y="92"/>
                </a:lnTo>
                <a:lnTo>
                  <a:pt x="204" y="61"/>
                </a:lnTo>
                <a:lnTo>
                  <a:pt x="204" y="31"/>
                </a:lnTo>
                <a:lnTo>
                  <a:pt x="175" y="31"/>
                </a:lnTo>
                <a:lnTo>
                  <a:pt x="14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2" name="Freeform 12"/>
          <p:cNvSpPr>
            <a:spLocks noChangeArrowheads="1"/>
          </p:cNvSpPr>
          <p:nvPr/>
        </p:nvSpPr>
        <p:spPr bwMode="auto">
          <a:xfrm>
            <a:off x="6137275" y="2220913"/>
            <a:ext cx="515938" cy="922337"/>
          </a:xfrm>
          <a:custGeom>
            <a:avLst/>
            <a:gdLst>
              <a:gd name="T0" fmla="*/ 1372 w 1431"/>
              <a:gd name="T1" fmla="*/ 1850 h 2560"/>
              <a:gd name="T2" fmla="*/ 1168 w 1431"/>
              <a:gd name="T3" fmla="*/ 1788 h 2560"/>
              <a:gd name="T4" fmla="*/ 1080 w 1431"/>
              <a:gd name="T5" fmla="*/ 1726 h 2560"/>
              <a:gd name="T6" fmla="*/ 904 w 1431"/>
              <a:gd name="T7" fmla="*/ 1726 h 2560"/>
              <a:gd name="T8" fmla="*/ 934 w 1431"/>
              <a:gd name="T9" fmla="*/ 1665 h 2560"/>
              <a:gd name="T10" fmla="*/ 904 w 1431"/>
              <a:gd name="T11" fmla="*/ 1480 h 2560"/>
              <a:gd name="T12" fmla="*/ 992 w 1431"/>
              <a:gd name="T13" fmla="*/ 1295 h 2560"/>
              <a:gd name="T14" fmla="*/ 1080 w 1431"/>
              <a:gd name="T15" fmla="*/ 1079 h 2560"/>
              <a:gd name="T16" fmla="*/ 1168 w 1431"/>
              <a:gd name="T17" fmla="*/ 924 h 2560"/>
              <a:gd name="T18" fmla="*/ 1168 w 1431"/>
              <a:gd name="T19" fmla="*/ 770 h 2560"/>
              <a:gd name="T20" fmla="*/ 1168 w 1431"/>
              <a:gd name="T21" fmla="*/ 617 h 2560"/>
              <a:gd name="T22" fmla="*/ 1080 w 1431"/>
              <a:gd name="T23" fmla="*/ 617 h 2560"/>
              <a:gd name="T24" fmla="*/ 1109 w 1431"/>
              <a:gd name="T25" fmla="*/ 278 h 2560"/>
              <a:gd name="T26" fmla="*/ 1139 w 1431"/>
              <a:gd name="T27" fmla="*/ 216 h 2560"/>
              <a:gd name="T28" fmla="*/ 1080 w 1431"/>
              <a:gd name="T29" fmla="*/ 123 h 2560"/>
              <a:gd name="T30" fmla="*/ 963 w 1431"/>
              <a:gd name="T31" fmla="*/ 0 h 2560"/>
              <a:gd name="T32" fmla="*/ 963 w 1431"/>
              <a:gd name="T33" fmla="*/ 216 h 2560"/>
              <a:gd name="T34" fmla="*/ 934 w 1431"/>
              <a:gd name="T35" fmla="*/ 371 h 2560"/>
              <a:gd name="T36" fmla="*/ 875 w 1431"/>
              <a:gd name="T37" fmla="*/ 462 h 2560"/>
              <a:gd name="T38" fmla="*/ 788 w 1431"/>
              <a:gd name="T39" fmla="*/ 524 h 2560"/>
              <a:gd name="T40" fmla="*/ 788 w 1431"/>
              <a:gd name="T41" fmla="*/ 617 h 2560"/>
              <a:gd name="T42" fmla="*/ 700 w 1431"/>
              <a:gd name="T43" fmla="*/ 647 h 2560"/>
              <a:gd name="T44" fmla="*/ 671 w 1431"/>
              <a:gd name="T45" fmla="*/ 770 h 2560"/>
              <a:gd name="T46" fmla="*/ 613 w 1431"/>
              <a:gd name="T47" fmla="*/ 894 h 2560"/>
              <a:gd name="T48" fmla="*/ 496 w 1431"/>
              <a:gd name="T49" fmla="*/ 924 h 2560"/>
              <a:gd name="T50" fmla="*/ 409 w 1431"/>
              <a:gd name="T51" fmla="*/ 894 h 2560"/>
              <a:gd name="T52" fmla="*/ 291 w 1431"/>
              <a:gd name="T53" fmla="*/ 894 h 2560"/>
              <a:gd name="T54" fmla="*/ 233 w 1431"/>
              <a:gd name="T55" fmla="*/ 924 h 2560"/>
              <a:gd name="T56" fmla="*/ 233 w 1431"/>
              <a:gd name="T57" fmla="*/ 1017 h 2560"/>
              <a:gd name="T58" fmla="*/ 233 w 1431"/>
              <a:gd name="T59" fmla="*/ 1325 h 2560"/>
              <a:gd name="T60" fmla="*/ 145 w 1431"/>
              <a:gd name="T61" fmla="*/ 1571 h 2560"/>
              <a:gd name="T62" fmla="*/ 58 w 1431"/>
              <a:gd name="T63" fmla="*/ 1695 h 2560"/>
              <a:gd name="T64" fmla="*/ 29 w 1431"/>
              <a:gd name="T65" fmla="*/ 1881 h 2560"/>
              <a:gd name="T66" fmla="*/ 0 w 1431"/>
              <a:gd name="T67" fmla="*/ 1941 h 2560"/>
              <a:gd name="T68" fmla="*/ 87 w 1431"/>
              <a:gd name="T69" fmla="*/ 1973 h 2560"/>
              <a:gd name="T70" fmla="*/ 204 w 1431"/>
              <a:gd name="T71" fmla="*/ 1941 h 2560"/>
              <a:gd name="T72" fmla="*/ 321 w 1431"/>
              <a:gd name="T73" fmla="*/ 1941 h 2560"/>
              <a:gd name="T74" fmla="*/ 380 w 1431"/>
              <a:gd name="T75" fmla="*/ 2065 h 2560"/>
              <a:gd name="T76" fmla="*/ 438 w 1431"/>
              <a:gd name="T77" fmla="*/ 2127 h 2560"/>
              <a:gd name="T78" fmla="*/ 468 w 1431"/>
              <a:gd name="T79" fmla="*/ 2220 h 2560"/>
              <a:gd name="T80" fmla="*/ 409 w 1431"/>
              <a:gd name="T81" fmla="*/ 2250 h 2560"/>
              <a:gd name="T82" fmla="*/ 409 w 1431"/>
              <a:gd name="T83" fmla="*/ 2343 h 2560"/>
              <a:gd name="T84" fmla="*/ 438 w 1431"/>
              <a:gd name="T85" fmla="*/ 2404 h 2560"/>
              <a:gd name="T86" fmla="*/ 468 w 1431"/>
              <a:gd name="T87" fmla="*/ 2467 h 2560"/>
              <a:gd name="T88" fmla="*/ 554 w 1431"/>
              <a:gd name="T89" fmla="*/ 2497 h 2560"/>
              <a:gd name="T90" fmla="*/ 642 w 1431"/>
              <a:gd name="T91" fmla="*/ 2527 h 2560"/>
              <a:gd name="T92" fmla="*/ 729 w 1431"/>
              <a:gd name="T93" fmla="*/ 2527 h 2560"/>
              <a:gd name="T94" fmla="*/ 729 w 1431"/>
              <a:gd name="T95" fmla="*/ 2436 h 2560"/>
              <a:gd name="T96" fmla="*/ 847 w 1431"/>
              <a:gd name="T97" fmla="*/ 2436 h 2560"/>
              <a:gd name="T98" fmla="*/ 904 w 1431"/>
              <a:gd name="T99" fmla="*/ 2436 h 2560"/>
              <a:gd name="T100" fmla="*/ 992 w 1431"/>
              <a:gd name="T101" fmla="*/ 2373 h 2560"/>
              <a:gd name="T102" fmla="*/ 1021 w 1431"/>
              <a:gd name="T103" fmla="*/ 2281 h 2560"/>
              <a:gd name="T104" fmla="*/ 1080 w 1431"/>
              <a:gd name="T105" fmla="*/ 2097 h 2560"/>
              <a:gd name="T106" fmla="*/ 1168 w 1431"/>
              <a:gd name="T107" fmla="*/ 2065 h 2560"/>
              <a:gd name="T108" fmla="*/ 1314 w 1431"/>
              <a:gd name="T109" fmla="*/ 2034 h 2560"/>
              <a:gd name="T110" fmla="*/ 1372 w 1431"/>
              <a:gd name="T111" fmla="*/ 1973 h 2560"/>
              <a:gd name="T112" fmla="*/ 1430 w 1431"/>
              <a:gd name="T113" fmla="*/ 1881 h 25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31"/>
              <a:gd name="T172" fmla="*/ 0 h 2560"/>
              <a:gd name="T173" fmla="*/ 1431 w 1431"/>
              <a:gd name="T174" fmla="*/ 2560 h 25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31" h="2560">
                <a:moveTo>
                  <a:pt x="1430" y="1881"/>
                </a:moveTo>
                <a:lnTo>
                  <a:pt x="1372" y="1850"/>
                </a:lnTo>
                <a:lnTo>
                  <a:pt x="1314" y="1818"/>
                </a:lnTo>
                <a:lnTo>
                  <a:pt x="1168" y="1788"/>
                </a:lnTo>
                <a:lnTo>
                  <a:pt x="1109" y="1757"/>
                </a:lnTo>
                <a:lnTo>
                  <a:pt x="1080" y="1726"/>
                </a:lnTo>
                <a:lnTo>
                  <a:pt x="1021" y="1726"/>
                </a:lnTo>
                <a:lnTo>
                  <a:pt x="904" y="1726"/>
                </a:lnTo>
                <a:lnTo>
                  <a:pt x="904" y="1665"/>
                </a:lnTo>
                <a:lnTo>
                  <a:pt x="934" y="1665"/>
                </a:lnTo>
                <a:lnTo>
                  <a:pt x="934" y="1634"/>
                </a:lnTo>
                <a:lnTo>
                  <a:pt x="904" y="1480"/>
                </a:lnTo>
                <a:lnTo>
                  <a:pt x="934" y="1418"/>
                </a:lnTo>
                <a:lnTo>
                  <a:pt x="992" y="1295"/>
                </a:lnTo>
                <a:lnTo>
                  <a:pt x="1080" y="1140"/>
                </a:lnTo>
                <a:lnTo>
                  <a:pt x="1080" y="1079"/>
                </a:lnTo>
                <a:lnTo>
                  <a:pt x="1139" y="986"/>
                </a:lnTo>
                <a:lnTo>
                  <a:pt x="1168" y="924"/>
                </a:lnTo>
                <a:lnTo>
                  <a:pt x="1197" y="894"/>
                </a:lnTo>
                <a:lnTo>
                  <a:pt x="1168" y="770"/>
                </a:lnTo>
                <a:lnTo>
                  <a:pt x="1197" y="647"/>
                </a:lnTo>
                <a:lnTo>
                  <a:pt x="1168" y="617"/>
                </a:lnTo>
                <a:lnTo>
                  <a:pt x="1139" y="617"/>
                </a:lnTo>
                <a:lnTo>
                  <a:pt x="1080" y="617"/>
                </a:lnTo>
                <a:lnTo>
                  <a:pt x="1109" y="401"/>
                </a:lnTo>
                <a:lnTo>
                  <a:pt x="1109" y="278"/>
                </a:lnTo>
                <a:lnTo>
                  <a:pt x="1109" y="248"/>
                </a:lnTo>
                <a:lnTo>
                  <a:pt x="1139" y="216"/>
                </a:lnTo>
                <a:lnTo>
                  <a:pt x="1168" y="155"/>
                </a:lnTo>
                <a:lnTo>
                  <a:pt x="1080" y="123"/>
                </a:lnTo>
                <a:lnTo>
                  <a:pt x="1021" y="62"/>
                </a:lnTo>
                <a:lnTo>
                  <a:pt x="963" y="0"/>
                </a:lnTo>
                <a:lnTo>
                  <a:pt x="934" y="0"/>
                </a:lnTo>
                <a:lnTo>
                  <a:pt x="963" y="216"/>
                </a:lnTo>
                <a:lnTo>
                  <a:pt x="963" y="339"/>
                </a:lnTo>
                <a:lnTo>
                  <a:pt x="934" y="371"/>
                </a:lnTo>
                <a:lnTo>
                  <a:pt x="904" y="401"/>
                </a:lnTo>
                <a:lnTo>
                  <a:pt x="875" y="462"/>
                </a:lnTo>
                <a:lnTo>
                  <a:pt x="817" y="494"/>
                </a:lnTo>
                <a:lnTo>
                  <a:pt x="788" y="524"/>
                </a:lnTo>
                <a:lnTo>
                  <a:pt x="788" y="585"/>
                </a:lnTo>
                <a:lnTo>
                  <a:pt x="788" y="617"/>
                </a:lnTo>
                <a:lnTo>
                  <a:pt x="759" y="617"/>
                </a:lnTo>
                <a:lnTo>
                  <a:pt x="700" y="647"/>
                </a:lnTo>
                <a:lnTo>
                  <a:pt x="700" y="709"/>
                </a:lnTo>
                <a:lnTo>
                  <a:pt x="671" y="770"/>
                </a:lnTo>
                <a:lnTo>
                  <a:pt x="642" y="832"/>
                </a:lnTo>
                <a:lnTo>
                  <a:pt x="613" y="894"/>
                </a:lnTo>
                <a:lnTo>
                  <a:pt x="584" y="924"/>
                </a:lnTo>
                <a:lnTo>
                  <a:pt x="496" y="924"/>
                </a:lnTo>
                <a:lnTo>
                  <a:pt x="438" y="924"/>
                </a:lnTo>
                <a:lnTo>
                  <a:pt x="409" y="894"/>
                </a:lnTo>
                <a:lnTo>
                  <a:pt x="321" y="863"/>
                </a:lnTo>
                <a:lnTo>
                  <a:pt x="291" y="894"/>
                </a:lnTo>
                <a:lnTo>
                  <a:pt x="233" y="894"/>
                </a:lnTo>
                <a:lnTo>
                  <a:pt x="233" y="924"/>
                </a:lnTo>
                <a:lnTo>
                  <a:pt x="204" y="955"/>
                </a:lnTo>
                <a:lnTo>
                  <a:pt x="233" y="1017"/>
                </a:lnTo>
                <a:lnTo>
                  <a:pt x="233" y="1233"/>
                </a:lnTo>
                <a:lnTo>
                  <a:pt x="233" y="1325"/>
                </a:lnTo>
                <a:lnTo>
                  <a:pt x="174" y="1418"/>
                </a:lnTo>
                <a:lnTo>
                  <a:pt x="145" y="1571"/>
                </a:lnTo>
                <a:lnTo>
                  <a:pt x="116" y="1634"/>
                </a:lnTo>
                <a:lnTo>
                  <a:pt x="58" y="1695"/>
                </a:lnTo>
                <a:lnTo>
                  <a:pt x="29" y="1818"/>
                </a:lnTo>
                <a:lnTo>
                  <a:pt x="29" y="1881"/>
                </a:lnTo>
                <a:lnTo>
                  <a:pt x="0" y="1911"/>
                </a:lnTo>
                <a:lnTo>
                  <a:pt x="0" y="1941"/>
                </a:lnTo>
                <a:lnTo>
                  <a:pt x="29" y="1973"/>
                </a:lnTo>
                <a:lnTo>
                  <a:pt x="87" y="1973"/>
                </a:lnTo>
                <a:lnTo>
                  <a:pt x="145" y="1941"/>
                </a:lnTo>
                <a:lnTo>
                  <a:pt x="204" y="1941"/>
                </a:lnTo>
                <a:lnTo>
                  <a:pt x="262" y="1911"/>
                </a:lnTo>
                <a:lnTo>
                  <a:pt x="321" y="1941"/>
                </a:lnTo>
                <a:lnTo>
                  <a:pt x="350" y="1973"/>
                </a:lnTo>
                <a:lnTo>
                  <a:pt x="380" y="2065"/>
                </a:lnTo>
                <a:lnTo>
                  <a:pt x="409" y="2097"/>
                </a:lnTo>
                <a:lnTo>
                  <a:pt x="438" y="2127"/>
                </a:lnTo>
                <a:lnTo>
                  <a:pt x="496" y="2157"/>
                </a:lnTo>
                <a:lnTo>
                  <a:pt x="468" y="2220"/>
                </a:lnTo>
                <a:lnTo>
                  <a:pt x="438" y="2250"/>
                </a:lnTo>
                <a:lnTo>
                  <a:pt x="409" y="2250"/>
                </a:lnTo>
                <a:lnTo>
                  <a:pt x="380" y="2281"/>
                </a:lnTo>
                <a:lnTo>
                  <a:pt x="409" y="2343"/>
                </a:lnTo>
                <a:lnTo>
                  <a:pt x="438" y="2373"/>
                </a:lnTo>
                <a:lnTo>
                  <a:pt x="438" y="2404"/>
                </a:lnTo>
                <a:lnTo>
                  <a:pt x="409" y="2467"/>
                </a:lnTo>
                <a:lnTo>
                  <a:pt x="468" y="2467"/>
                </a:lnTo>
                <a:lnTo>
                  <a:pt x="496" y="2497"/>
                </a:lnTo>
                <a:lnTo>
                  <a:pt x="554" y="2497"/>
                </a:lnTo>
                <a:lnTo>
                  <a:pt x="613" y="2497"/>
                </a:lnTo>
                <a:lnTo>
                  <a:pt x="642" y="2527"/>
                </a:lnTo>
                <a:lnTo>
                  <a:pt x="671" y="2559"/>
                </a:lnTo>
                <a:lnTo>
                  <a:pt x="729" y="2527"/>
                </a:lnTo>
                <a:lnTo>
                  <a:pt x="759" y="2497"/>
                </a:lnTo>
                <a:lnTo>
                  <a:pt x="729" y="2436"/>
                </a:lnTo>
                <a:lnTo>
                  <a:pt x="729" y="2404"/>
                </a:lnTo>
                <a:lnTo>
                  <a:pt x="847" y="2436"/>
                </a:lnTo>
                <a:lnTo>
                  <a:pt x="847" y="2404"/>
                </a:lnTo>
                <a:lnTo>
                  <a:pt x="904" y="2436"/>
                </a:lnTo>
                <a:lnTo>
                  <a:pt x="963" y="2404"/>
                </a:lnTo>
                <a:lnTo>
                  <a:pt x="992" y="2373"/>
                </a:lnTo>
                <a:lnTo>
                  <a:pt x="1021" y="2373"/>
                </a:lnTo>
                <a:lnTo>
                  <a:pt x="1021" y="2281"/>
                </a:lnTo>
                <a:lnTo>
                  <a:pt x="1050" y="2188"/>
                </a:lnTo>
                <a:lnTo>
                  <a:pt x="1080" y="2097"/>
                </a:lnTo>
                <a:lnTo>
                  <a:pt x="1109" y="2065"/>
                </a:lnTo>
                <a:lnTo>
                  <a:pt x="1168" y="2065"/>
                </a:lnTo>
                <a:lnTo>
                  <a:pt x="1227" y="2034"/>
                </a:lnTo>
                <a:lnTo>
                  <a:pt x="1314" y="2034"/>
                </a:lnTo>
                <a:lnTo>
                  <a:pt x="1343" y="2004"/>
                </a:lnTo>
                <a:lnTo>
                  <a:pt x="1372" y="1973"/>
                </a:lnTo>
                <a:lnTo>
                  <a:pt x="1402" y="1941"/>
                </a:lnTo>
                <a:lnTo>
                  <a:pt x="1430" y="1881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3" name="Freeform 13"/>
          <p:cNvSpPr>
            <a:spLocks noChangeArrowheads="1"/>
          </p:cNvSpPr>
          <p:nvPr/>
        </p:nvSpPr>
        <p:spPr bwMode="auto">
          <a:xfrm>
            <a:off x="6137275" y="2220913"/>
            <a:ext cx="515938" cy="922337"/>
          </a:xfrm>
          <a:custGeom>
            <a:avLst/>
            <a:gdLst>
              <a:gd name="T0" fmla="*/ 1372 w 1431"/>
              <a:gd name="T1" fmla="*/ 1850 h 2560"/>
              <a:gd name="T2" fmla="*/ 1168 w 1431"/>
              <a:gd name="T3" fmla="*/ 1788 h 2560"/>
              <a:gd name="T4" fmla="*/ 1080 w 1431"/>
              <a:gd name="T5" fmla="*/ 1726 h 2560"/>
              <a:gd name="T6" fmla="*/ 904 w 1431"/>
              <a:gd name="T7" fmla="*/ 1726 h 2560"/>
              <a:gd name="T8" fmla="*/ 934 w 1431"/>
              <a:gd name="T9" fmla="*/ 1665 h 2560"/>
              <a:gd name="T10" fmla="*/ 904 w 1431"/>
              <a:gd name="T11" fmla="*/ 1480 h 2560"/>
              <a:gd name="T12" fmla="*/ 992 w 1431"/>
              <a:gd name="T13" fmla="*/ 1295 h 2560"/>
              <a:gd name="T14" fmla="*/ 1080 w 1431"/>
              <a:gd name="T15" fmla="*/ 1079 h 2560"/>
              <a:gd name="T16" fmla="*/ 1168 w 1431"/>
              <a:gd name="T17" fmla="*/ 924 h 2560"/>
              <a:gd name="T18" fmla="*/ 1168 w 1431"/>
              <a:gd name="T19" fmla="*/ 770 h 2560"/>
              <a:gd name="T20" fmla="*/ 1168 w 1431"/>
              <a:gd name="T21" fmla="*/ 617 h 2560"/>
              <a:gd name="T22" fmla="*/ 1080 w 1431"/>
              <a:gd name="T23" fmla="*/ 617 h 2560"/>
              <a:gd name="T24" fmla="*/ 1109 w 1431"/>
              <a:gd name="T25" fmla="*/ 278 h 2560"/>
              <a:gd name="T26" fmla="*/ 1139 w 1431"/>
              <a:gd name="T27" fmla="*/ 216 h 2560"/>
              <a:gd name="T28" fmla="*/ 1080 w 1431"/>
              <a:gd name="T29" fmla="*/ 123 h 2560"/>
              <a:gd name="T30" fmla="*/ 963 w 1431"/>
              <a:gd name="T31" fmla="*/ 0 h 2560"/>
              <a:gd name="T32" fmla="*/ 963 w 1431"/>
              <a:gd name="T33" fmla="*/ 216 h 2560"/>
              <a:gd name="T34" fmla="*/ 934 w 1431"/>
              <a:gd name="T35" fmla="*/ 371 h 2560"/>
              <a:gd name="T36" fmla="*/ 875 w 1431"/>
              <a:gd name="T37" fmla="*/ 462 h 2560"/>
              <a:gd name="T38" fmla="*/ 788 w 1431"/>
              <a:gd name="T39" fmla="*/ 524 h 2560"/>
              <a:gd name="T40" fmla="*/ 788 w 1431"/>
              <a:gd name="T41" fmla="*/ 617 h 2560"/>
              <a:gd name="T42" fmla="*/ 700 w 1431"/>
              <a:gd name="T43" fmla="*/ 647 h 2560"/>
              <a:gd name="T44" fmla="*/ 671 w 1431"/>
              <a:gd name="T45" fmla="*/ 770 h 2560"/>
              <a:gd name="T46" fmla="*/ 613 w 1431"/>
              <a:gd name="T47" fmla="*/ 894 h 2560"/>
              <a:gd name="T48" fmla="*/ 496 w 1431"/>
              <a:gd name="T49" fmla="*/ 924 h 2560"/>
              <a:gd name="T50" fmla="*/ 409 w 1431"/>
              <a:gd name="T51" fmla="*/ 894 h 2560"/>
              <a:gd name="T52" fmla="*/ 291 w 1431"/>
              <a:gd name="T53" fmla="*/ 894 h 2560"/>
              <a:gd name="T54" fmla="*/ 233 w 1431"/>
              <a:gd name="T55" fmla="*/ 924 h 2560"/>
              <a:gd name="T56" fmla="*/ 233 w 1431"/>
              <a:gd name="T57" fmla="*/ 1017 h 2560"/>
              <a:gd name="T58" fmla="*/ 233 w 1431"/>
              <a:gd name="T59" fmla="*/ 1325 h 2560"/>
              <a:gd name="T60" fmla="*/ 145 w 1431"/>
              <a:gd name="T61" fmla="*/ 1571 h 2560"/>
              <a:gd name="T62" fmla="*/ 58 w 1431"/>
              <a:gd name="T63" fmla="*/ 1695 h 2560"/>
              <a:gd name="T64" fmla="*/ 29 w 1431"/>
              <a:gd name="T65" fmla="*/ 1881 h 2560"/>
              <a:gd name="T66" fmla="*/ 0 w 1431"/>
              <a:gd name="T67" fmla="*/ 1941 h 2560"/>
              <a:gd name="T68" fmla="*/ 87 w 1431"/>
              <a:gd name="T69" fmla="*/ 1973 h 2560"/>
              <a:gd name="T70" fmla="*/ 204 w 1431"/>
              <a:gd name="T71" fmla="*/ 1941 h 2560"/>
              <a:gd name="T72" fmla="*/ 321 w 1431"/>
              <a:gd name="T73" fmla="*/ 1941 h 2560"/>
              <a:gd name="T74" fmla="*/ 380 w 1431"/>
              <a:gd name="T75" fmla="*/ 2065 h 2560"/>
              <a:gd name="T76" fmla="*/ 438 w 1431"/>
              <a:gd name="T77" fmla="*/ 2127 h 2560"/>
              <a:gd name="T78" fmla="*/ 468 w 1431"/>
              <a:gd name="T79" fmla="*/ 2220 h 2560"/>
              <a:gd name="T80" fmla="*/ 409 w 1431"/>
              <a:gd name="T81" fmla="*/ 2250 h 2560"/>
              <a:gd name="T82" fmla="*/ 409 w 1431"/>
              <a:gd name="T83" fmla="*/ 2343 h 2560"/>
              <a:gd name="T84" fmla="*/ 438 w 1431"/>
              <a:gd name="T85" fmla="*/ 2404 h 2560"/>
              <a:gd name="T86" fmla="*/ 468 w 1431"/>
              <a:gd name="T87" fmla="*/ 2467 h 2560"/>
              <a:gd name="T88" fmla="*/ 554 w 1431"/>
              <a:gd name="T89" fmla="*/ 2497 h 2560"/>
              <a:gd name="T90" fmla="*/ 642 w 1431"/>
              <a:gd name="T91" fmla="*/ 2527 h 2560"/>
              <a:gd name="T92" fmla="*/ 729 w 1431"/>
              <a:gd name="T93" fmla="*/ 2527 h 2560"/>
              <a:gd name="T94" fmla="*/ 729 w 1431"/>
              <a:gd name="T95" fmla="*/ 2436 h 2560"/>
              <a:gd name="T96" fmla="*/ 847 w 1431"/>
              <a:gd name="T97" fmla="*/ 2436 h 2560"/>
              <a:gd name="T98" fmla="*/ 904 w 1431"/>
              <a:gd name="T99" fmla="*/ 2436 h 2560"/>
              <a:gd name="T100" fmla="*/ 992 w 1431"/>
              <a:gd name="T101" fmla="*/ 2373 h 2560"/>
              <a:gd name="T102" fmla="*/ 1021 w 1431"/>
              <a:gd name="T103" fmla="*/ 2281 h 2560"/>
              <a:gd name="T104" fmla="*/ 1080 w 1431"/>
              <a:gd name="T105" fmla="*/ 2097 h 2560"/>
              <a:gd name="T106" fmla="*/ 1168 w 1431"/>
              <a:gd name="T107" fmla="*/ 2065 h 2560"/>
              <a:gd name="T108" fmla="*/ 1314 w 1431"/>
              <a:gd name="T109" fmla="*/ 2034 h 2560"/>
              <a:gd name="T110" fmla="*/ 1372 w 1431"/>
              <a:gd name="T111" fmla="*/ 1973 h 2560"/>
              <a:gd name="T112" fmla="*/ 1430 w 1431"/>
              <a:gd name="T113" fmla="*/ 1881 h 256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31"/>
              <a:gd name="T172" fmla="*/ 0 h 2560"/>
              <a:gd name="T173" fmla="*/ 1431 w 1431"/>
              <a:gd name="T174" fmla="*/ 2560 h 256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31" h="2560">
                <a:moveTo>
                  <a:pt x="1430" y="1881"/>
                </a:moveTo>
                <a:lnTo>
                  <a:pt x="1372" y="1850"/>
                </a:lnTo>
                <a:lnTo>
                  <a:pt x="1314" y="1818"/>
                </a:lnTo>
                <a:lnTo>
                  <a:pt x="1168" y="1788"/>
                </a:lnTo>
                <a:lnTo>
                  <a:pt x="1109" y="1757"/>
                </a:lnTo>
                <a:lnTo>
                  <a:pt x="1080" y="1726"/>
                </a:lnTo>
                <a:lnTo>
                  <a:pt x="1021" y="1726"/>
                </a:lnTo>
                <a:lnTo>
                  <a:pt x="904" y="1726"/>
                </a:lnTo>
                <a:lnTo>
                  <a:pt x="904" y="1665"/>
                </a:lnTo>
                <a:lnTo>
                  <a:pt x="934" y="1665"/>
                </a:lnTo>
                <a:lnTo>
                  <a:pt x="934" y="1634"/>
                </a:lnTo>
                <a:lnTo>
                  <a:pt x="904" y="1480"/>
                </a:lnTo>
                <a:lnTo>
                  <a:pt x="934" y="1418"/>
                </a:lnTo>
                <a:lnTo>
                  <a:pt x="992" y="1295"/>
                </a:lnTo>
                <a:lnTo>
                  <a:pt x="1080" y="1140"/>
                </a:lnTo>
                <a:lnTo>
                  <a:pt x="1080" y="1079"/>
                </a:lnTo>
                <a:lnTo>
                  <a:pt x="1139" y="986"/>
                </a:lnTo>
                <a:lnTo>
                  <a:pt x="1168" y="924"/>
                </a:lnTo>
                <a:lnTo>
                  <a:pt x="1197" y="894"/>
                </a:lnTo>
                <a:lnTo>
                  <a:pt x="1168" y="770"/>
                </a:lnTo>
                <a:lnTo>
                  <a:pt x="1197" y="647"/>
                </a:lnTo>
                <a:lnTo>
                  <a:pt x="1168" y="617"/>
                </a:lnTo>
                <a:lnTo>
                  <a:pt x="1139" y="617"/>
                </a:lnTo>
                <a:lnTo>
                  <a:pt x="1080" y="617"/>
                </a:lnTo>
                <a:lnTo>
                  <a:pt x="1109" y="401"/>
                </a:lnTo>
                <a:lnTo>
                  <a:pt x="1109" y="278"/>
                </a:lnTo>
                <a:lnTo>
                  <a:pt x="1109" y="248"/>
                </a:lnTo>
                <a:lnTo>
                  <a:pt x="1139" y="216"/>
                </a:lnTo>
                <a:lnTo>
                  <a:pt x="1168" y="155"/>
                </a:lnTo>
                <a:lnTo>
                  <a:pt x="1080" y="123"/>
                </a:lnTo>
                <a:lnTo>
                  <a:pt x="1021" y="62"/>
                </a:lnTo>
                <a:lnTo>
                  <a:pt x="963" y="0"/>
                </a:lnTo>
                <a:lnTo>
                  <a:pt x="934" y="0"/>
                </a:lnTo>
                <a:lnTo>
                  <a:pt x="963" y="216"/>
                </a:lnTo>
                <a:lnTo>
                  <a:pt x="963" y="339"/>
                </a:lnTo>
                <a:lnTo>
                  <a:pt x="934" y="371"/>
                </a:lnTo>
                <a:lnTo>
                  <a:pt x="904" y="401"/>
                </a:lnTo>
                <a:lnTo>
                  <a:pt x="875" y="462"/>
                </a:lnTo>
                <a:lnTo>
                  <a:pt x="817" y="494"/>
                </a:lnTo>
                <a:lnTo>
                  <a:pt x="788" y="524"/>
                </a:lnTo>
                <a:lnTo>
                  <a:pt x="788" y="585"/>
                </a:lnTo>
                <a:lnTo>
                  <a:pt x="788" y="617"/>
                </a:lnTo>
                <a:lnTo>
                  <a:pt x="759" y="617"/>
                </a:lnTo>
                <a:lnTo>
                  <a:pt x="700" y="647"/>
                </a:lnTo>
                <a:lnTo>
                  <a:pt x="700" y="709"/>
                </a:lnTo>
                <a:lnTo>
                  <a:pt x="671" y="770"/>
                </a:lnTo>
                <a:lnTo>
                  <a:pt x="642" y="832"/>
                </a:lnTo>
                <a:lnTo>
                  <a:pt x="613" y="894"/>
                </a:lnTo>
                <a:lnTo>
                  <a:pt x="584" y="924"/>
                </a:lnTo>
                <a:lnTo>
                  <a:pt x="496" y="924"/>
                </a:lnTo>
                <a:lnTo>
                  <a:pt x="438" y="924"/>
                </a:lnTo>
                <a:lnTo>
                  <a:pt x="409" y="894"/>
                </a:lnTo>
                <a:lnTo>
                  <a:pt x="321" y="863"/>
                </a:lnTo>
                <a:lnTo>
                  <a:pt x="291" y="894"/>
                </a:lnTo>
                <a:lnTo>
                  <a:pt x="233" y="894"/>
                </a:lnTo>
                <a:lnTo>
                  <a:pt x="233" y="924"/>
                </a:lnTo>
                <a:lnTo>
                  <a:pt x="204" y="955"/>
                </a:lnTo>
                <a:lnTo>
                  <a:pt x="233" y="1017"/>
                </a:lnTo>
                <a:lnTo>
                  <a:pt x="233" y="1233"/>
                </a:lnTo>
                <a:lnTo>
                  <a:pt x="233" y="1325"/>
                </a:lnTo>
                <a:lnTo>
                  <a:pt x="174" y="1418"/>
                </a:lnTo>
                <a:lnTo>
                  <a:pt x="145" y="1571"/>
                </a:lnTo>
                <a:lnTo>
                  <a:pt x="116" y="1634"/>
                </a:lnTo>
                <a:lnTo>
                  <a:pt x="58" y="1695"/>
                </a:lnTo>
                <a:lnTo>
                  <a:pt x="29" y="1818"/>
                </a:lnTo>
                <a:lnTo>
                  <a:pt x="29" y="1881"/>
                </a:lnTo>
                <a:lnTo>
                  <a:pt x="0" y="1911"/>
                </a:lnTo>
                <a:lnTo>
                  <a:pt x="0" y="1941"/>
                </a:lnTo>
                <a:lnTo>
                  <a:pt x="29" y="1973"/>
                </a:lnTo>
                <a:lnTo>
                  <a:pt x="87" y="1973"/>
                </a:lnTo>
                <a:lnTo>
                  <a:pt x="145" y="1941"/>
                </a:lnTo>
                <a:lnTo>
                  <a:pt x="204" y="1941"/>
                </a:lnTo>
                <a:lnTo>
                  <a:pt x="262" y="1911"/>
                </a:lnTo>
                <a:lnTo>
                  <a:pt x="321" y="1941"/>
                </a:lnTo>
                <a:lnTo>
                  <a:pt x="350" y="1973"/>
                </a:lnTo>
                <a:lnTo>
                  <a:pt x="380" y="2065"/>
                </a:lnTo>
                <a:lnTo>
                  <a:pt x="409" y="2097"/>
                </a:lnTo>
                <a:lnTo>
                  <a:pt x="438" y="2127"/>
                </a:lnTo>
                <a:lnTo>
                  <a:pt x="496" y="2157"/>
                </a:lnTo>
                <a:lnTo>
                  <a:pt x="468" y="2220"/>
                </a:lnTo>
                <a:lnTo>
                  <a:pt x="438" y="2250"/>
                </a:lnTo>
                <a:lnTo>
                  <a:pt x="409" y="2250"/>
                </a:lnTo>
                <a:lnTo>
                  <a:pt x="380" y="2281"/>
                </a:lnTo>
                <a:lnTo>
                  <a:pt x="409" y="2343"/>
                </a:lnTo>
                <a:lnTo>
                  <a:pt x="438" y="2373"/>
                </a:lnTo>
                <a:lnTo>
                  <a:pt x="438" y="2404"/>
                </a:lnTo>
                <a:lnTo>
                  <a:pt x="409" y="2467"/>
                </a:lnTo>
                <a:lnTo>
                  <a:pt x="468" y="2467"/>
                </a:lnTo>
                <a:lnTo>
                  <a:pt x="496" y="2497"/>
                </a:lnTo>
                <a:lnTo>
                  <a:pt x="554" y="2497"/>
                </a:lnTo>
                <a:lnTo>
                  <a:pt x="613" y="2497"/>
                </a:lnTo>
                <a:lnTo>
                  <a:pt x="642" y="2527"/>
                </a:lnTo>
                <a:lnTo>
                  <a:pt x="671" y="2559"/>
                </a:lnTo>
                <a:lnTo>
                  <a:pt x="729" y="2527"/>
                </a:lnTo>
                <a:lnTo>
                  <a:pt x="759" y="2497"/>
                </a:lnTo>
                <a:lnTo>
                  <a:pt x="729" y="2436"/>
                </a:lnTo>
                <a:lnTo>
                  <a:pt x="729" y="2404"/>
                </a:lnTo>
                <a:lnTo>
                  <a:pt x="847" y="2436"/>
                </a:lnTo>
                <a:lnTo>
                  <a:pt x="847" y="2404"/>
                </a:lnTo>
                <a:lnTo>
                  <a:pt x="904" y="2436"/>
                </a:lnTo>
                <a:lnTo>
                  <a:pt x="963" y="2404"/>
                </a:lnTo>
                <a:lnTo>
                  <a:pt x="992" y="2373"/>
                </a:lnTo>
                <a:lnTo>
                  <a:pt x="1021" y="2373"/>
                </a:lnTo>
                <a:lnTo>
                  <a:pt x="1021" y="2281"/>
                </a:lnTo>
                <a:lnTo>
                  <a:pt x="1050" y="2188"/>
                </a:lnTo>
                <a:lnTo>
                  <a:pt x="1080" y="2097"/>
                </a:lnTo>
                <a:lnTo>
                  <a:pt x="1109" y="2065"/>
                </a:lnTo>
                <a:lnTo>
                  <a:pt x="1168" y="2065"/>
                </a:lnTo>
                <a:lnTo>
                  <a:pt x="1227" y="2034"/>
                </a:lnTo>
                <a:lnTo>
                  <a:pt x="1314" y="2034"/>
                </a:lnTo>
                <a:lnTo>
                  <a:pt x="1343" y="2004"/>
                </a:lnTo>
                <a:lnTo>
                  <a:pt x="1372" y="1973"/>
                </a:lnTo>
                <a:lnTo>
                  <a:pt x="1402" y="1941"/>
                </a:lnTo>
                <a:lnTo>
                  <a:pt x="1430" y="188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4" name="Freeform 14"/>
          <p:cNvSpPr>
            <a:spLocks noChangeArrowheads="1"/>
          </p:cNvSpPr>
          <p:nvPr/>
        </p:nvSpPr>
        <p:spPr bwMode="auto">
          <a:xfrm>
            <a:off x="4213225" y="6094413"/>
            <a:ext cx="777875" cy="777875"/>
          </a:xfrm>
          <a:custGeom>
            <a:avLst/>
            <a:gdLst>
              <a:gd name="T0" fmla="*/ 2132 w 2162"/>
              <a:gd name="T1" fmla="*/ 494 h 2159"/>
              <a:gd name="T2" fmla="*/ 2015 w 2162"/>
              <a:gd name="T3" fmla="*/ 740 h 2159"/>
              <a:gd name="T4" fmla="*/ 1839 w 2162"/>
              <a:gd name="T5" fmla="*/ 802 h 2159"/>
              <a:gd name="T6" fmla="*/ 1810 w 2162"/>
              <a:gd name="T7" fmla="*/ 956 h 2159"/>
              <a:gd name="T8" fmla="*/ 1723 w 2162"/>
              <a:gd name="T9" fmla="*/ 1080 h 2159"/>
              <a:gd name="T10" fmla="*/ 1693 w 2162"/>
              <a:gd name="T11" fmla="*/ 1203 h 2159"/>
              <a:gd name="T12" fmla="*/ 1548 w 2162"/>
              <a:gd name="T13" fmla="*/ 1356 h 2159"/>
              <a:gd name="T14" fmla="*/ 1489 w 2162"/>
              <a:gd name="T15" fmla="*/ 1572 h 2159"/>
              <a:gd name="T16" fmla="*/ 1460 w 2162"/>
              <a:gd name="T17" fmla="*/ 1788 h 2159"/>
              <a:gd name="T18" fmla="*/ 1548 w 2162"/>
              <a:gd name="T19" fmla="*/ 1912 h 2159"/>
              <a:gd name="T20" fmla="*/ 1723 w 2162"/>
              <a:gd name="T21" fmla="*/ 2066 h 2159"/>
              <a:gd name="T22" fmla="*/ 1810 w 2162"/>
              <a:gd name="T23" fmla="*/ 2158 h 2159"/>
              <a:gd name="T24" fmla="*/ 1168 w 2162"/>
              <a:gd name="T25" fmla="*/ 2005 h 2159"/>
              <a:gd name="T26" fmla="*/ 847 w 2162"/>
              <a:gd name="T27" fmla="*/ 1850 h 2159"/>
              <a:gd name="T28" fmla="*/ 759 w 2162"/>
              <a:gd name="T29" fmla="*/ 1788 h 2159"/>
              <a:gd name="T30" fmla="*/ 847 w 2162"/>
              <a:gd name="T31" fmla="*/ 1696 h 2159"/>
              <a:gd name="T32" fmla="*/ 876 w 2162"/>
              <a:gd name="T33" fmla="*/ 1603 h 2159"/>
              <a:gd name="T34" fmla="*/ 818 w 2162"/>
              <a:gd name="T35" fmla="*/ 1419 h 2159"/>
              <a:gd name="T36" fmla="*/ 672 w 2162"/>
              <a:gd name="T37" fmla="*/ 1326 h 2159"/>
              <a:gd name="T38" fmla="*/ 614 w 2162"/>
              <a:gd name="T39" fmla="*/ 1388 h 2159"/>
              <a:gd name="T40" fmla="*/ 468 w 2162"/>
              <a:gd name="T41" fmla="*/ 1388 h 2159"/>
              <a:gd name="T42" fmla="*/ 321 w 2162"/>
              <a:gd name="T43" fmla="*/ 1264 h 2159"/>
              <a:gd name="T44" fmla="*/ 291 w 2162"/>
              <a:gd name="T45" fmla="*/ 1080 h 2159"/>
              <a:gd name="T46" fmla="*/ 205 w 2162"/>
              <a:gd name="T47" fmla="*/ 1049 h 2159"/>
              <a:gd name="T48" fmla="*/ 117 w 2162"/>
              <a:gd name="T49" fmla="*/ 956 h 2159"/>
              <a:gd name="T50" fmla="*/ 30 w 2162"/>
              <a:gd name="T51" fmla="*/ 802 h 2159"/>
              <a:gd name="T52" fmla="*/ 59 w 2162"/>
              <a:gd name="T53" fmla="*/ 524 h 2159"/>
              <a:gd name="T54" fmla="*/ 117 w 2162"/>
              <a:gd name="T55" fmla="*/ 432 h 2159"/>
              <a:gd name="T56" fmla="*/ 175 w 2162"/>
              <a:gd name="T57" fmla="*/ 494 h 2159"/>
              <a:gd name="T58" fmla="*/ 263 w 2162"/>
              <a:gd name="T59" fmla="*/ 494 h 2159"/>
              <a:gd name="T60" fmla="*/ 380 w 2162"/>
              <a:gd name="T61" fmla="*/ 463 h 2159"/>
              <a:gd name="T62" fmla="*/ 438 w 2162"/>
              <a:gd name="T63" fmla="*/ 339 h 2159"/>
              <a:gd name="T64" fmla="*/ 730 w 2162"/>
              <a:gd name="T65" fmla="*/ 308 h 2159"/>
              <a:gd name="T66" fmla="*/ 759 w 2162"/>
              <a:gd name="T67" fmla="*/ 247 h 2159"/>
              <a:gd name="T68" fmla="*/ 876 w 2162"/>
              <a:gd name="T69" fmla="*/ 216 h 2159"/>
              <a:gd name="T70" fmla="*/ 993 w 2162"/>
              <a:gd name="T71" fmla="*/ 123 h 2159"/>
              <a:gd name="T72" fmla="*/ 993 w 2162"/>
              <a:gd name="T73" fmla="*/ 0 h 2159"/>
              <a:gd name="T74" fmla="*/ 1198 w 2162"/>
              <a:gd name="T75" fmla="*/ 62 h 2159"/>
              <a:gd name="T76" fmla="*/ 1402 w 2162"/>
              <a:gd name="T77" fmla="*/ 93 h 2159"/>
              <a:gd name="T78" fmla="*/ 1519 w 2162"/>
              <a:gd name="T79" fmla="*/ 154 h 2159"/>
              <a:gd name="T80" fmla="*/ 1606 w 2162"/>
              <a:gd name="T81" fmla="*/ 123 h 2159"/>
              <a:gd name="T82" fmla="*/ 1752 w 2162"/>
              <a:gd name="T83" fmla="*/ 123 h 2159"/>
              <a:gd name="T84" fmla="*/ 1664 w 2162"/>
              <a:gd name="T85" fmla="*/ 278 h 2159"/>
              <a:gd name="T86" fmla="*/ 1723 w 2162"/>
              <a:gd name="T87" fmla="*/ 401 h 2159"/>
              <a:gd name="T88" fmla="*/ 1839 w 2162"/>
              <a:gd name="T89" fmla="*/ 494 h 2159"/>
              <a:gd name="T90" fmla="*/ 2044 w 2162"/>
              <a:gd name="T91" fmla="*/ 401 h 2159"/>
              <a:gd name="T92" fmla="*/ 2161 w 2162"/>
              <a:gd name="T93" fmla="*/ 432 h 215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162"/>
              <a:gd name="T142" fmla="*/ 0 h 2159"/>
              <a:gd name="T143" fmla="*/ 2162 w 2162"/>
              <a:gd name="T144" fmla="*/ 2159 h 215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162" h="2159">
                <a:moveTo>
                  <a:pt x="2161" y="432"/>
                </a:moveTo>
                <a:lnTo>
                  <a:pt x="2161" y="463"/>
                </a:lnTo>
                <a:lnTo>
                  <a:pt x="2132" y="494"/>
                </a:lnTo>
                <a:lnTo>
                  <a:pt x="2103" y="555"/>
                </a:lnTo>
                <a:lnTo>
                  <a:pt x="2074" y="647"/>
                </a:lnTo>
                <a:lnTo>
                  <a:pt x="2015" y="740"/>
                </a:lnTo>
                <a:lnTo>
                  <a:pt x="1957" y="770"/>
                </a:lnTo>
                <a:lnTo>
                  <a:pt x="1927" y="770"/>
                </a:lnTo>
                <a:lnTo>
                  <a:pt x="1839" y="802"/>
                </a:lnTo>
                <a:lnTo>
                  <a:pt x="1810" y="802"/>
                </a:lnTo>
                <a:lnTo>
                  <a:pt x="1810" y="863"/>
                </a:lnTo>
                <a:lnTo>
                  <a:pt x="1810" y="956"/>
                </a:lnTo>
                <a:lnTo>
                  <a:pt x="1781" y="1017"/>
                </a:lnTo>
                <a:lnTo>
                  <a:pt x="1752" y="1049"/>
                </a:lnTo>
                <a:lnTo>
                  <a:pt x="1723" y="1080"/>
                </a:lnTo>
                <a:lnTo>
                  <a:pt x="1723" y="1140"/>
                </a:lnTo>
                <a:lnTo>
                  <a:pt x="1723" y="1172"/>
                </a:lnTo>
                <a:lnTo>
                  <a:pt x="1693" y="1203"/>
                </a:lnTo>
                <a:lnTo>
                  <a:pt x="1664" y="1233"/>
                </a:lnTo>
                <a:lnTo>
                  <a:pt x="1606" y="1296"/>
                </a:lnTo>
                <a:lnTo>
                  <a:pt x="1548" y="1356"/>
                </a:lnTo>
                <a:lnTo>
                  <a:pt x="1519" y="1419"/>
                </a:lnTo>
                <a:lnTo>
                  <a:pt x="1489" y="1449"/>
                </a:lnTo>
                <a:lnTo>
                  <a:pt x="1489" y="1572"/>
                </a:lnTo>
                <a:lnTo>
                  <a:pt x="1489" y="1665"/>
                </a:lnTo>
                <a:lnTo>
                  <a:pt x="1489" y="1726"/>
                </a:lnTo>
                <a:lnTo>
                  <a:pt x="1460" y="1788"/>
                </a:lnTo>
                <a:lnTo>
                  <a:pt x="1460" y="1819"/>
                </a:lnTo>
                <a:lnTo>
                  <a:pt x="1489" y="1850"/>
                </a:lnTo>
                <a:lnTo>
                  <a:pt x="1548" y="1912"/>
                </a:lnTo>
                <a:lnTo>
                  <a:pt x="1606" y="1973"/>
                </a:lnTo>
                <a:lnTo>
                  <a:pt x="1635" y="2005"/>
                </a:lnTo>
                <a:lnTo>
                  <a:pt x="1723" y="2066"/>
                </a:lnTo>
                <a:lnTo>
                  <a:pt x="1781" y="2097"/>
                </a:lnTo>
                <a:lnTo>
                  <a:pt x="1810" y="2128"/>
                </a:lnTo>
                <a:lnTo>
                  <a:pt x="1810" y="2158"/>
                </a:lnTo>
                <a:lnTo>
                  <a:pt x="1256" y="2158"/>
                </a:lnTo>
                <a:lnTo>
                  <a:pt x="1198" y="2066"/>
                </a:lnTo>
                <a:lnTo>
                  <a:pt x="1168" y="2005"/>
                </a:lnTo>
                <a:lnTo>
                  <a:pt x="1022" y="1942"/>
                </a:lnTo>
                <a:lnTo>
                  <a:pt x="876" y="1882"/>
                </a:lnTo>
                <a:lnTo>
                  <a:pt x="847" y="1850"/>
                </a:lnTo>
                <a:lnTo>
                  <a:pt x="818" y="1850"/>
                </a:lnTo>
                <a:lnTo>
                  <a:pt x="759" y="1819"/>
                </a:lnTo>
                <a:lnTo>
                  <a:pt x="759" y="1788"/>
                </a:lnTo>
                <a:lnTo>
                  <a:pt x="759" y="1758"/>
                </a:lnTo>
                <a:lnTo>
                  <a:pt x="789" y="1758"/>
                </a:lnTo>
                <a:lnTo>
                  <a:pt x="847" y="1696"/>
                </a:lnTo>
                <a:lnTo>
                  <a:pt x="876" y="1665"/>
                </a:lnTo>
                <a:lnTo>
                  <a:pt x="905" y="1665"/>
                </a:lnTo>
                <a:lnTo>
                  <a:pt x="876" y="1603"/>
                </a:lnTo>
                <a:lnTo>
                  <a:pt x="876" y="1572"/>
                </a:lnTo>
                <a:lnTo>
                  <a:pt x="847" y="1480"/>
                </a:lnTo>
                <a:lnTo>
                  <a:pt x="818" y="1419"/>
                </a:lnTo>
                <a:lnTo>
                  <a:pt x="789" y="1356"/>
                </a:lnTo>
                <a:lnTo>
                  <a:pt x="730" y="1326"/>
                </a:lnTo>
                <a:lnTo>
                  <a:pt x="672" y="1326"/>
                </a:lnTo>
                <a:lnTo>
                  <a:pt x="643" y="1326"/>
                </a:lnTo>
                <a:lnTo>
                  <a:pt x="643" y="1356"/>
                </a:lnTo>
                <a:lnTo>
                  <a:pt x="614" y="1388"/>
                </a:lnTo>
                <a:lnTo>
                  <a:pt x="585" y="1388"/>
                </a:lnTo>
                <a:lnTo>
                  <a:pt x="497" y="1388"/>
                </a:lnTo>
                <a:lnTo>
                  <a:pt x="468" y="1388"/>
                </a:lnTo>
                <a:lnTo>
                  <a:pt x="409" y="1356"/>
                </a:lnTo>
                <a:lnTo>
                  <a:pt x="350" y="1296"/>
                </a:lnTo>
                <a:lnTo>
                  <a:pt x="321" y="1264"/>
                </a:lnTo>
                <a:lnTo>
                  <a:pt x="291" y="1264"/>
                </a:lnTo>
                <a:lnTo>
                  <a:pt x="291" y="1233"/>
                </a:lnTo>
                <a:lnTo>
                  <a:pt x="291" y="1080"/>
                </a:lnTo>
                <a:lnTo>
                  <a:pt x="291" y="1049"/>
                </a:lnTo>
                <a:lnTo>
                  <a:pt x="263" y="1049"/>
                </a:lnTo>
                <a:lnTo>
                  <a:pt x="205" y="1049"/>
                </a:lnTo>
                <a:lnTo>
                  <a:pt x="175" y="1017"/>
                </a:lnTo>
                <a:lnTo>
                  <a:pt x="146" y="986"/>
                </a:lnTo>
                <a:lnTo>
                  <a:pt x="117" y="956"/>
                </a:lnTo>
                <a:lnTo>
                  <a:pt x="59" y="863"/>
                </a:lnTo>
                <a:lnTo>
                  <a:pt x="30" y="833"/>
                </a:lnTo>
                <a:lnTo>
                  <a:pt x="30" y="802"/>
                </a:lnTo>
                <a:lnTo>
                  <a:pt x="0" y="740"/>
                </a:lnTo>
                <a:lnTo>
                  <a:pt x="30" y="647"/>
                </a:lnTo>
                <a:lnTo>
                  <a:pt x="59" y="524"/>
                </a:lnTo>
                <a:lnTo>
                  <a:pt x="88" y="463"/>
                </a:lnTo>
                <a:lnTo>
                  <a:pt x="88" y="432"/>
                </a:lnTo>
                <a:lnTo>
                  <a:pt x="117" y="432"/>
                </a:lnTo>
                <a:lnTo>
                  <a:pt x="146" y="432"/>
                </a:lnTo>
                <a:lnTo>
                  <a:pt x="175" y="463"/>
                </a:lnTo>
                <a:lnTo>
                  <a:pt x="175" y="494"/>
                </a:lnTo>
                <a:lnTo>
                  <a:pt x="205" y="524"/>
                </a:lnTo>
                <a:lnTo>
                  <a:pt x="205" y="494"/>
                </a:lnTo>
                <a:lnTo>
                  <a:pt x="263" y="494"/>
                </a:lnTo>
                <a:lnTo>
                  <a:pt x="321" y="494"/>
                </a:lnTo>
                <a:lnTo>
                  <a:pt x="350" y="494"/>
                </a:lnTo>
                <a:lnTo>
                  <a:pt x="380" y="463"/>
                </a:lnTo>
                <a:lnTo>
                  <a:pt x="409" y="401"/>
                </a:lnTo>
                <a:lnTo>
                  <a:pt x="409" y="339"/>
                </a:lnTo>
                <a:lnTo>
                  <a:pt x="438" y="339"/>
                </a:lnTo>
                <a:lnTo>
                  <a:pt x="468" y="308"/>
                </a:lnTo>
                <a:lnTo>
                  <a:pt x="701" y="308"/>
                </a:lnTo>
                <a:lnTo>
                  <a:pt x="730" y="308"/>
                </a:lnTo>
                <a:lnTo>
                  <a:pt x="759" y="308"/>
                </a:lnTo>
                <a:lnTo>
                  <a:pt x="759" y="278"/>
                </a:lnTo>
                <a:lnTo>
                  <a:pt x="759" y="247"/>
                </a:lnTo>
                <a:lnTo>
                  <a:pt x="789" y="247"/>
                </a:lnTo>
                <a:lnTo>
                  <a:pt x="847" y="247"/>
                </a:lnTo>
                <a:lnTo>
                  <a:pt x="876" y="216"/>
                </a:lnTo>
                <a:lnTo>
                  <a:pt x="934" y="185"/>
                </a:lnTo>
                <a:lnTo>
                  <a:pt x="993" y="154"/>
                </a:lnTo>
                <a:lnTo>
                  <a:pt x="993" y="123"/>
                </a:lnTo>
                <a:lnTo>
                  <a:pt x="993" y="93"/>
                </a:lnTo>
                <a:lnTo>
                  <a:pt x="993" y="62"/>
                </a:lnTo>
                <a:lnTo>
                  <a:pt x="993" y="0"/>
                </a:lnTo>
                <a:lnTo>
                  <a:pt x="1080" y="0"/>
                </a:lnTo>
                <a:lnTo>
                  <a:pt x="1139" y="31"/>
                </a:lnTo>
                <a:lnTo>
                  <a:pt x="1198" y="62"/>
                </a:lnTo>
                <a:lnTo>
                  <a:pt x="1227" y="93"/>
                </a:lnTo>
                <a:lnTo>
                  <a:pt x="1285" y="123"/>
                </a:lnTo>
                <a:lnTo>
                  <a:pt x="1402" y="93"/>
                </a:lnTo>
                <a:lnTo>
                  <a:pt x="1431" y="93"/>
                </a:lnTo>
                <a:lnTo>
                  <a:pt x="1489" y="123"/>
                </a:lnTo>
                <a:lnTo>
                  <a:pt x="1519" y="154"/>
                </a:lnTo>
                <a:lnTo>
                  <a:pt x="1548" y="154"/>
                </a:lnTo>
                <a:lnTo>
                  <a:pt x="1577" y="123"/>
                </a:lnTo>
                <a:lnTo>
                  <a:pt x="1606" y="123"/>
                </a:lnTo>
                <a:lnTo>
                  <a:pt x="1635" y="123"/>
                </a:lnTo>
                <a:lnTo>
                  <a:pt x="1723" y="93"/>
                </a:lnTo>
                <a:lnTo>
                  <a:pt x="1752" y="123"/>
                </a:lnTo>
                <a:lnTo>
                  <a:pt x="1752" y="216"/>
                </a:lnTo>
                <a:lnTo>
                  <a:pt x="1693" y="247"/>
                </a:lnTo>
                <a:lnTo>
                  <a:pt x="1664" y="278"/>
                </a:lnTo>
                <a:lnTo>
                  <a:pt x="1664" y="308"/>
                </a:lnTo>
                <a:lnTo>
                  <a:pt x="1693" y="339"/>
                </a:lnTo>
                <a:lnTo>
                  <a:pt x="1723" y="401"/>
                </a:lnTo>
                <a:lnTo>
                  <a:pt x="1781" y="463"/>
                </a:lnTo>
                <a:lnTo>
                  <a:pt x="1810" y="494"/>
                </a:lnTo>
                <a:lnTo>
                  <a:pt x="1839" y="494"/>
                </a:lnTo>
                <a:lnTo>
                  <a:pt x="1927" y="463"/>
                </a:lnTo>
                <a:lnTo>
                  <a:pt x="1986" y="432"/>
                </a:lnTo>
                <a:lnTo>
                  <a:pt x="2044" y="401"/>
                </a:lnTo>
                <a:lnTo>
                  <a:pt x="2103" y="401"/>
                </a:lnTo>
                <a:lnTo>
                  <a:pt x="2132" y="401"/>
                </a:lnTo>
                <a:lnTo>
                  <a:pt x="2161" y="432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5" name="Freeform 15"/>
          <p:cNvSpPr>
            <a:spLocks noChangeArrowheads="1"/>
          </p:cNvSpPr>
          <p:nvPr/>
        </p:nvSpPr>
        <p:spPr bwMode="auto">
          <a:xfrm>
            <a:off x="4213225" y="6094413"/>
            <a:ext cx="777875" cy="777875"/>
          </a:xfrm>
          <a:custGeom>
            <a:avLst/>
            <a:gdLst>
              <a:gd name="T0" fmla="*/ 2132 w 2162"/>
              <a:gd name="T1" fmla="*/ 494 h 2159"/>
              <a:gd name="T2" fmla="*/ 2015 w 2162"/>
              <a:gd name="T3" fmla="*/ 740 h 2159"/>
              <a:gd name="T4" fmla="*/ 1839 w 2162"/>
              <a:gd name="T5" fmla="*/ 802 h 2159"/>
              <a:gd name="T6" fmla="*/ 1810 w 2162"/>
              <a:gd name="T7" fmla="*/ 956 h 2159"/>
              <a:gd name="T8" fmla="*/ 1723 w 2162"/>
              <a:gd name="T9" fmla="*/ 1080 h 2159"/>
              <a:gd name="T10" fmla="*/ 1693 w 2162"/>
              <a:gd name="T11" fmla="*/ 1203 h 2159"/>
              <a:gd name="T12" fmla="*/ 1548 w 2162"/>
              <a:gd name="T13" fmla="*/ 1356 h 2159"/>
              <a:gd name="T14" fmla="*/ 1489 w 2162"/>
              <a:gd name="T15" fmla="*/ 1572 h 2159"/>
              <a:gd name="T16" fmla="*/ 1460 w 2162"/>
              <a:gd name="T17" fmla="*/ 1788 h 2159"/>
              <a:gd name="T18" fmla="*/ 1548 w 2162"/>
              <a:gd name="T19" fmla="*/ 1912 h 2159"/>
              <a:gd name="T20" fmla="*/ 1723 w 2162"/>
              <a:gd name="T21" fmla="*/ 2066 h 2159"/>
              <a:gd name="T22" fmla="*/ 1810 w 2162"/>
              <a:gd name="T23" fmla="*/ 2158 h 2159"/>
              <a:gd name="T24" fmla="*/ 1168 w 2162"/>
              <a:gd name="T25" fmla="*/ 2005 h 2159"/>
              <a:gd name="T26" fmla="*/ 847 w 2162"/>
              <a:gd name="T27" fmla="*/ 1850 h 2159"/>
              <a:gd name="T28" fmla="*/ 759 w 2162"/>
              <a:gd name="T29" fmla="*/ 1788 h 2159"/>
              <a:gd name="T30" fmla="*/ 847 w 2162"/>
              <a:gd name="T31" fmla="*/ 1696 h 2159"/>
              <a:gd name="T32" fmla="*/ 876 w 2162"/>
              <a:gd name="T33" fmla="*/ 1603 h 2159"/>
              <a:gd name="T34" fmla="*/ 818 w 2162"/>
              <a:gd name="T35" fmla="*/ 1419 h 2159"/>
              <a:gd name="T36" fmla="*/ 672 w 2162"/>
              <a:gd name="T37" fmla="*/ 1326 h 2159"/>
              <a:gd name="T38" fmla="*/ 614 w 2162"/>
              <a:gd name="T39" fmla="*/ 1388 h 2159"/>
              <a:gd name="T40" fmla="*/ 468 w 2162"/>
              <a:gd name="T41" fmla="*/ 1388 h 2159"/>
              <a:gd name="T42" fmla="*/ 321 w 2162"/>
              <a:gd name="T43" fmla="*/ 1264 h 2159"/>
              <a:gd name="T44" fmla="*/ 291 w 2162"/>
              <a:gd name="T45" fmla="*/ 1080 h 2159"/>
              <a:gd name="T46" fmla="*/ 205 w 2162"/>
              <a:gd name="T47" fmla="*/ 1049 h 2159"/>
              <a:gd name="T48" fmla="*/ 117 w 2162"/>
              <a:gd name="T49" fmla="*/ 956 h 2159"/>
              <a:gd name="T50" fmla="*/ 30 w 2162"/>
              <a:gd name="T51" fmla="*/ 802 h 2159"/>
              <a:gd name="T52" fmla="*/ 59 w 2162"/>
              <a:gd name="T53" fmla="*/ 524 h 2159"/>
              <a:gd name="T54" fmla="*/ 117 w 2162"/>
              <a:gd name="T55" fmla="*/ 432 h 2159"/>
              <a:gd name="T56" fmla="*/ 175 w 2162"/>
              <a:gd name="T57" fmla="*/ 494 h 2159"/>
              <a:gd name="T58" fmla="*/ 263 w 2162"/>
              <a:gd name="T59" fmla="*/ 494 h 2159"/>
              <a:gd name="T60" fmla="*/ 380 w 2162"/>
              <a:gd name="T61" fmla="*/ 463 h 2159"/>
              <a:gd name="T62" fmla="*/ 438 w 2162"/>
              <a:gd name="T63" fmla="*/ 339 h 2159"/>
              <a:gd name="T64" fmla="*/ 730 w 2162"/>
              <a:gd name="T65" fmla="*/ 308 h 2159"/>
              <a:gd name="T66" fmla="*/ 759 w 2162"/>
              <a:gd name="T67" fmla="*/ 247 h 2159"/>
              <a:gd name="T68" fmla="*/ 876 w 2162"/>
              <a:gd name="T69" fmla="*/ 216 h 2159"/>
              <a:gd name="T70" fmla="*/ 993 w 2162"/>
              <a:gd name="T71" fmla="*/ 123 h 2159"/>
              <a:gd name="T72" fmla="*/ 993 w 2162"/>
              <a:gd name="T73" fmla="*/ 0 h 2159"/>
              <a:gd name="T74" fmla="*/ 1198 w 2162"/>
              <a:gd name="T75" fmla="*/ 62 h 2159"/>
              <a:gd name="T76" fmla="*/ 1402 w 2162"/>
              <a:gd name="T77" fmla="*/ 93 h 2159"/>
              <a:gd name="T78" fmla="*/ 1519 w 2162"/>
              <a:gd name="T79" fmla="*/ 154 h 2159"/>
              <a:gd name="T80" fmla="*/ 1606 w 2162"/>
              <a:gd name="T81" fmla="*/ 123 h 2159"/>
              <a:gd name="T82" fmla="*/ 1752 w 2162"/>
              <a:gd name="T83" fmla="*/ 123 h 2159"/>
              <a:gd name="T84" fmla="*/ 1664 w 2162"/>
              <a:gd name="T85" fmla="*/ 278 h 2159"/>
              <a:gd name="T86" fmla="*/ 1723 w 2162"/>
              <a:gd name="T87" fmla="*/ 401 h 2159"/>
              <a:gd name="T88" fmla="*/ 1839 w 2162"/>
              <a:gd name="T89" fmla="*/ 494 h 2159"/>
              <a:gd name="T90" fmla="*/ 2044 w 2162"/>
              <a:gd name="T91" fmla="*/ 401 h 2159"/>
              <a:gd name="T92" fmla="*/ 2161 w 2162"/>
              <a:gd name="T93" fmla="*/ 432 h 215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162"/>
              <a:gd name="T142" fmla="*/ 0 h 2159"/>
              <a:gd name="T143" fmla="*/ 2162 w 2162"/>
              <a:gd name="T144" fmla="*/ 2159 h 215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162" h="2159">
                <a:moveTo>
                  <a:pt x="2161" y="432"/>
                </a:moveTo>
                <a:lnTo>
                  <a:pt x="2161" y="463"/>
                </a:lnTo>
                <a:lnTo>
                  <a:pt x="2132" y="494"/>
                </a:lnTo>
                <a:lnTo>
                  <a:pt x="2103" y="555"/>
                </a:lnTo>
                <a:lnTo>
                  <a:pt x="2074" y="647"/>
                </a:lnTo>
                <a:lnTo>
                  <a:pt x="2015" y="740"/>
                </a:lnTo>
                <a:lnTo>
                  <a:pt x="1957" y="770"/>
                </a:lnTo>
                <a:lnTo>
                  <a:pt x="1927" y="770"/>
                </a:lnTo>
                <a:lnTo>
                  <a:pt x="1839" y="802"/>
                </a:lnTo>
                <a:lnTo>
                  <a:pt x="1810" y="802"/>
                </a:lnTo>
                <a:lnTo>
                  <a:pt x="1810" y="863"/>
                </a:lnTo>
                <a:lnTo>
                  <a:pt x="1810" y="956"/>
                </a:lnTo>
                <a:lnTo>
                  <a:pt x="1781" y="1017"/>
                </a:lnTo>
                <a:lnTo>
                  <a:pt x="1752" y="1049"/>
                </a:lnTo>
                <a:lnTo>
                  <a:pt x="1723" y="1080"/>
                </a:lnTo>
                <a:lnTo>
                  <a:pt x="1723" y="1140"/>
                </a:lnTo>
                <a:lnTo>
                  <a:pt x="1723" y="1172"/>
                </a:lnTo>
                <a:lnTo>
                  <a:pt x="1693" y="1203"/>
                </a:lnTo>
                <a:lnTo>
                  <a:pt x="1664" y="1233"/>
                </a:lnTo>
                <a:lnTo>
                  <a:pt x="1606" y="1296"/>
                </a:lnTo>
                <a:lnTo>
                  <a:pt x="1548" y="1356"/>
                </a:lnTo>
                <a:lnTo>
                  <a:pt x="1519" y="1419"/>
                </a:lnTo>
                <a:lnTo>
                  <a:pt x="1489" y="1449"/>
                </a:lnTo>
                <a:lnTo>
                  <a:pt x="1489" y="1572"/>
                </a:lnTo>
                <a:lnTo>
                  <a:pt x="1489" y="1665"/>
                </a:lnTo>
                <a:lnTo>
                  <a:pt x="1489" y="1726"/>
                </a:lnTo>
                <a:lnTo>
                  <a:pt x="1460" y="1788"/>
                </a:lnTo>
                <a:lnTo>
                  <a:pt x="1460" y="1819"/>
                </a:lnTo>
                <a:lnTo>
                  <a:pt x="1489" y="1850"/>
                </a:lnTo>
                <a:lnTo>
                  <a:pt x="1548" y="1912"/>
                </a:lnTo>
                <a:lnTo>
                  <a:pt x="1606" y="1973"/>
                </a:lnTo>
                <a:lnTo>
                  <a:pt x="1635" y="2005"/>
                </a:lnTo>
                <a:lnTo>
                  <a:pt x="1723" y="2066"/>
                </a:lnTo>
                <a:lnTo>
                  <a:pt x="1781" y="2097"/>
                </a:lnTo>
                <a:lnTo>
                  <a:pt x="1810" y="2128"/>
                </a:lnTo>
                <a:lnTo>
                  <a:pt x="1810" y="2158"/>
                </a:lnTo>
                <a:lnTo>
                  <a:pt x="1256" y="2158"/>
                </a:lnTo>
                <a:lnTo>
                  <a:pt x="1198" y="2066"/>
                </a:lnTo>
                <a:lnTo>
                  <a:pt x="1168" y="2005"/>
                </a:lnTo>
                <a:lnTo>
                  <a:pt x="1022" y="1942"/>
                </a:lnTo>
                <a:lnTo>
                  <a:pt x="876" y="1882"/>
                </a:lnTo>
                <a:lnTo>
                  <a:pt x="847" y="1850"/>
                </a:lnTo>
                <a:lnTo>
                  <a:pt x="818" y="1850"/>
                </a:lnTo>
                <a:lnTo>
                  <a:pt x="759" y="1819"/>
                </a:lnTo>
                <a:lnTo>
                  <a:pt x="759" y="1788"/>
                </a:lnTo>
                <a:lnTo>
                  <a:pt x="759" y="1758"/>
                </a:lnTo>
                <a:lnTo>
                  <a:pt x="789" y="1758"/>
                </a:lnTo>
                <a:lnTo>
                  <a:pt x="847" y="1696"/>
                </a:lnTo>
                <a:lnTo>
                  <a:pt x="876" y="1665"/>
                </a:lnTo>
                <a:lnTo>
                  <a:pt x="905" y="1665"/>
                </a:lnTo>
                <a:lnTo>
                  <a:pt x="876" y="1603"/>
                </a:lnTo>
                <a:lnTo>
                  <a:pt x="876" y="1572"/>
                </a:lnTo>
                <a:lnTo>
                  <a:pt x="847" y="1480"/>
                </a:lnTo>
                <a:lnTo>
                  <a:pt x="818" y="1419"/>
                </a:lnTo>
                <a:lnTo>
                  <a:pt x="789" y="1356"/>
                </a:lnTo>
                <a:lnTo>
                  <a:pt x="730" y="1326"/>
                </a:lnTo>
                <a:lnTo>
                  <a:pt x="672" y="1326"/>
                </a:lnTo>
                <a:lnTo>
                  <a:pt x="643" y="1326"/>
                </a:lnTo>
                <a:lnTo>
                  <a:pt x="643" y="1356"/>
                </a:lnTo>
                <a:lnTo>
                  <a:pt x="614" y="1388"/>
                </a:lnTo>
                <a:lnTo>
                  <a:pt x="585" y="1388"/>
                </a:lnTo>
                <a:lnTo>
                  <a:pt x="497" y="1388"/>
                </a:lnTo>
                <a:lnTo>
                  <a:pt x="468" y="1388"/>
                </a:lnTo>
                <a:lnTo>
                  <a:pt x="409" y="1356"/>
                </a:lnTo>
                <a:lnTo>
                  <a:pt x="350" y="1296"/>
                </a:lnTo>
                <a:lnTo>
                  <a:pt x="321" y="1264"/>
                </a:lnTo>
                <a:lnTo>
                  <a:pt x="291" y="1264"/>
                </a:lnTo>
                <a:lnTo>
                  <a:pt x="291" y="1233"/>
                </a:lnTo>
                <a:lnTo>
                  <a:pt x="291" y="1080"/>
                </a:lnTo>
                <a:lnTo>
                  <a:pt x="291" y="1049"/>
                </a:lnTo>
                <a:lnTo>
                  <a:pt x="263" y="1049"/>
                </a:lnTo>
                <a:lnTo>
                  <a:pt x="205" y="1049"/>
                </a:lnTo>
                <a:lnTo>
                  <a:pt x="175" y="1017"/>
                </a:lnTo>
                <a:lnTo>
                  <a:pt x="146" y="986"/>
                </a:lnTo>
                <a:lnTo>
                  <a:pt x="117" y="956"/>
                </a:lnTo>
                <a:lnTo>
                  <a:pt x="59" y="863"/>
                </a:lnTo>
                <a:lnTo>
                  <a:pt x="30" y="833"/>
                </a:lnTo>
                <a:lnTo>
                  <a:pt x="30" y="802"/>
                </a:lnTo>
                <a:lnTo>
                  <a:pt x="0" y="740"/>
                </a:lnTo>
                <a:lnTo>
                  <a:pt x="30" y="647"/>
                </a:lnTo>
                <a:lnTo>
                  <a:pt x="59" y="524"/>
                </a:lnTo>
                <a:lnTo>
                  <a:pt x="88" y="463"/>
                </a:lnTo>
                <a:lnTo>
                  <a:pt x="88" y="432"/>
                </a:lnTo>
                <a:lnTo>
                  <a:pt x="117" y="432"/>
                </a:lnTo>
                <a:lnTo>
                  <a:pt x="146" y="432"/>
                </a:lnTo>
                <a:lnTo>
                  <a:pt x="175" y="463"/>
                </a:lnTo>
                <a:lnTo>
                  <a:pt x="175" y="494"/>
                </a:lnTo>
                <a:lnTo>
                  <a:pt x="205" y="524"/>
                </a:lnTo>
                <a:lnTo>
                  <a:pt x="205" y="494"/>
                </a:lnTo>
                <a:lnTo>
                  <a:pt x="263" y="494"/>
                </a:lnTo>
                <a:lnTo>
                  <a:pt x="321" y="494"/>
                </a:lnTo>
                <a:lnTo>
                  <a:pt x="350" y="494"/>
                </a:lnTo>
                <a:lnTo>
                  <a:pt x="380" y="463"/>
                </a:lnTo>
                <a:lnTo>
                  <a:pt x="409" y="401"/>
                </a:lnTo>
                <a:lnTo>
                  <a:pt x="409" y="339"/>
                </a:lnTo>
                <a:lnTo>
                  <a:pt x="438" y="339"/>
                </a:lnTo>
                <a:lnTo>
                  <a:pt x="468" y="308"/>
                </a:lnTo>
                <a:lnTo>
                  <a:pt x="701" y="308"/>
                </a:lnTo>
                <a:lnTo>
                  <a:pt x="730" y="308"/>
                </a:lnTo>
                <a:lnTo>
                  <a:pt x="759" y="308"/>
                </a:lnTo>
                <a:lnTo>
                  <a:pt x="759" y="278"/>
                </a:lnTo>
                <a:lnTo>
                  <a:pt x="759" y="247"/>
                </a:lnTo>
                <a:lnTo>
                  <a:pt x="789" y="247"/>
                </a:lnTo>
                <a:lnTo>
                  <a:pt x="847" y="247"/>
                </a:lnTo>
                <a:lnTo>
                  <a:pt x="876" y="216"/>
                </a:lnTo>
                <a:lnTo>
                  <a:pt x="934" y="185"/>
                </a:lnTo>
                <a:lnTo>
                  <a:pt x="993" y="154"/>
                </a:lnTo>
                <a:lnTo>
                  <a:pt x="993" y="123"/>
                </a:lnTo>
                <a:lnTo>
                  <a:pt x="993" y="93"/>
                </a:lnTo>
                <a:lnTo>
                  <a:pt x="993" y="62"/>
                </a:lnTo>
                <a:lnTo>
                  <a:pt x="993" y="0"/>
                </a:lnTo>
                <a:lnTo>
                  <a:pt x="1080" y="0"/>
                </a:lnTo>
                <a:lnTo>
                  <a:pt x="1139" y="31"/>
                </a:lnTo>
                <a:lnTo>
                  <a:pt x="1198" y="62"/>
                </a:lnTo>
                <a:lnTo>
                  <a:pt x="1227" y="93"/>
                </a:lnTo>
                <a:lnTo>
                  <a:pt x="1285" y="123"/>
                </a:lnTo>
                <a:lnTo>
                  <a:pt x="1402" y="93"/>
                </a:lnTo>
                <a:lnTo>
                  <a:pt x="1431" y="93"/>
                </a:lnTo>
                <a:lnTo>
                  <a:pt x="1489" y="123"/>
                </a:lnTo>
                <a:lnTo>
                  <a:pt x="1519" y="154"/>
                </a:lnTo>
                <a:lnTo>
                  <a:pt x="1548" y="154"/>
                </a:lnTo>
                <a:lnTo>
                  <a:pt x="1577" y="123"/>
                </a:lnTo>
                <a:lnTo>
                  <a:pt x="1606" y="123"/>
                </a:lnTo>
                <a:lnTo>
                  <a:pt x="1635" y="123"/>
                </a:lnTo>
                <a:lnTo>
                  <a:pt x="1723" y="93"/>
                </a:lnTo>
                <a:lnTo>
                  <a:pt x="1752" y="123"/>
                </a:lnTo>
                <a:lnTo>
                  <a:pt x="1752" y="216"/>
                </a:lnTo>
                <a:lnTo>
                  <a:pt x="1693" y="247"/>
                </a:lnTo>
                <a:lnTo>
                  <a:pt x="1664" y="278"/>
                </a:lnTo>
                <a:lnTo>
                  <a:pt x="1664" y="308"/>
                </a:lnTo>
                <a:lnTo>
                  <a:pt x="1693" y="339"/>
                </a:lnTo>
                <a:lnTo>
                  <a:pt x="1723" y="401"/>
                </a:lnTo>
                <a:lnTo>
                  <a:pt x="1781" y="463"/>
                </a:lnTo>
                <a:lnTo>
                  <a:pt x="1810" y="494"/>
                </a:lnTo>
                <a:lnTo>
                  <a:pt x="1839" y="494"/>
                </a:lnTo>
                <a:lnTo>
                  <a:pt x="1927" y="463"/>
                </a:lnTo>
                <a:lnTo>
                  <a:pt x="1986" y="432"/>
                </a:lnTo>
                <a:lnTo>
                  <a:pt x="2044" y="401"/>
                </a:lnTo>
                <a:lnTo>
                  <a:pt x="2103" y="401"/>
                </a:lnTo>
                <a:lnTo>
                  <a:pt x="2132" y="401"/>
                </a:lnTo>
                <a:lnTo>
                  <a:pt x="2161" y="43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6" name="Freeform 16"/>
          <p:cNvSpPr>
            <a:spLocks noChangeArrowheads="1"/>
          </p:cNvSpPr>
          <p:nvPr/>
        </p:nvSpPr>
        <p:spPr bwMode="auto">
          <a:xfrm>
            <a:off x="3919538" y="6327775"/>
            <a:ext cx="746125" cy="544513"/>
          </a:xfrm>
          <a:custGeom>
            <a:avLst/>
            <a:gdLst>
              <a:gd name="T0" fmla="*/ 2073 w 2074"/>
              <a:gd name="T1" fmla="*/ 1511 h 1512"/>
              <a:gd name="T2" fmla="*/ 1986 w 2074"/>
              <a:gd name="T3" fmla="*/ 1388 h 1512"/>
              <a:gd name="T4" fmla="*/ 1693 w 2074"/>
              <a:gd name="T5" fmla="*/ 1234 h 1512"/>
              <a:gd name="T6" fmla="*/ 1634 w 2074"/>
              <a:gd name="T7" fmla="*/ 1203 h 1512"/>
              <a:gd name="T8" fmla="*/ 1576 w 2074"/>
              <a:gd name="T9" fmla="*/ 1141 h 1512"/>
              <a:gd name="T10" fmla="*/ 1606 w 2074"/>
              <a:gd name="T11" fmla="*/ 1110 h 1512"/>
              <a:gd name="T12" fmla="*/ 1693 w 2074"/>
              <a:gd name="T13" fmla="*/ 1018 h 1512"/>
              <a:gd name="T14" fmla="*/ 1693 w 2074"/>
              <a:gd name="T15" fmla="*/ 956 h 1512"/>
              <a:gd name="T16" fmla="*/ 1663 w 2074"/>
              <a:gd name="T17" fmla="*/ 833 h 1512"/>
              <a:gd name="T18" fmla="*/ 1606 w 2074"/>
              <a:gd name="T19" fmla="*/ 709 h 1512"/>
              <a:gd name="T20" fmla="*/ 1489 w 2074"/>
              <a:gd name="T21" fmla="*/ 679 h 1512"/>
              <a:gd name="T22" fmla="*/ 1459 w 2074"/>
              <a:gd name="T23" fmla="*/ 709 h 1512"/>
              <a:gd name="T24" fmla="*/ 1402 w 2074"/>
              <a:gd name="T25" fmla="*/ 741 h 1512"/>
              <a:gd name="T26" fmla="*/ 1284 w 2074"/>
              <a:gd name="T27" fmla="*/ 741 h 1512"/>
              <a:gd name="T28" fmla="*/ 1168 w 2074"/>
              <a:gd name="T29" fmla="*/ 648 h 1512"/>
              <a:gd name="T30" fmla="*/ 1109 w 2074"/>
              <a:gd name="T31" fmla="*/ 617 h 1512"/>
              <a:gd name="T32" fmla="*/ 1109 w 2074"/>
              <a:gd name="T33" fmla="*/ 432 h 1512"/>
              <a:gd name="T34" fmla="*/ 1080 w 2074"/>
              <a:gd name="T35" fmla="*/ 401 h 1512"/>
              <a:gd name="T36" fmla="*/ 992 w 2074"/>
              <a:gd name="T37" fmla="*/ 370 h 1512"/>
              <a:gd name="T38" fmla="*/ 934 w 2074"/>
              <a:gd name="T39" fmla="*/ 308 h 1512"/>
              <a:gd name="T40" fmla="*/ 847 w 2074"/>
              <a:gd name="T41" fmla="*/ 185 h 1512"/>
              <a:gd name="T42" fmla="*/ 817 w 2074"/>
              <a:gd name="T43" fmla="*/ 93 h 1512"/>
              <a:gd name="T44" fmla="*/ 788 w 2074"/>
              <a:gd name="T45" fmla="*/ 0 h 1512"/>
              <a:gd name="T46" fmla="*/ 700 w 2074"/>
              <a:gd name="T47" fmla="*/ 62 h 1512"/>
              <a:gd name="T48" fmla="*/ 642 w 2074"/>
              <a:gd name="T49" fmla="*/ 62 h 1512"/>
              <a:gd name="T50" fmla="*/ 613 w 2074"/>
              <a:gd name="T51" fmla="*/ 32 h 1512"/>
              <a:gd name="T52" fmla="*/ 555 w 2074"/>
              <a:gd name="T53" fmla="*/ 32 h 1512"/>
              <a:gd name="T54" fmla="*/ 555 w 2074"/>
              <a:gd name="T55" fmla="*/ 185 h 1512"/>
              <a:gd name="T56" fmla="*/ 555 w 2074"/>
              <a:gd name="T57" fmla="*/ 247 h 1512"/>
              <a:gd name="T58" fmla="*/ 555 w 2074"/>
              <a:gd name="T59" fmla="*/ 308 h 1512"/>
              <a:gd name="T60" fmla="*/ 555 w 2074"/>
              <a:gd name="T61" fmla="*/ 401 h 1512"/>
              <a:gd name="T62" fmla="*/ 584 w 2074"/>
              <a:gd name="T63" fmla="*/ 432 h 1512"/>
              <a:gd name="T64" fmla="*/ 642 w 2074"/>
              <a:gd name="T65" fmla="*/ 463 h 1512"/>
              <a:gd name="T66" fmla="*/ 642 w 2074"/>
              <a:gd name="T67" fmla="*/ 524 h 1512"/>
              <a:gd name="T68" fmla="*/ 496 w 2074"/>
              <a:gd name="T69" fmla="*/ 494 h 1512"/>
              <a:gd name="T70" fmla="*/ 438 w 2074"/>
              <a:gd name="T71" fmla="*/ 555 h 1512"/>
              <a:gd name="T72" fmla="*/ 409 w 2074"/>
              <a:gd name="T73" fmla="*/ 494 h 1512"/>
              <a:gd name="T74" fmla="*/ 380 w 2074"/>
              <a:gd name="T75" fmla="*/ 432 h 1512"/>
              <a:gd name="T76" fmla="*/ 321 w 2074"/>
              <a:gd name="T77" fmla="*/ 463 h 1512"/>
              <a:gd name="T78" fmla="*/ 233 w 2074"/>
              <a:gd name="T79" fmla="*/ 524 h 1512"/>
              <a:gd name="T80" fmla="*/ 204 w 2074"/>
              <a:gd name="T81" fmla="*/ 555 h 1512"/>
              <a:gd name="T82" fmla="*/ 174 w 2074"/>
              <a:gd name="T83" fmla="*/ 648 h 1512"/>
              <a:gd name="T84" fmla="*/ 145 w 2074"/>
              <a:gd name="T85" fmla="*/ 771 h 1512"/>
              <a:gd name="T86" fmla="*/ 58 w 2074"/>
              <a:gd name="T87" fmla="*/ 802 h 1512"/>
              <a:gd name="T88" fmla="*/ 0 w 2074"/>
              <a:gd name="T89" fmla="*/ 987 h 1512"/>
              <a:gd name="T90" fmla="*/ 58 w 2074"/>
              <a:gd name="T91" fmla="*/ 1018 h 1512"/>
              <a:gd name="T92" fmla="*/ 116 w 2074"/>
              <a:gd name="T93" fmla="*/ 987 h 1512"/>
              <a:gd name="T94" fmla="*/ 145 w 2074"/>
              <a:gd name="T95" fmla="*/ 987 h 1512"/>
              <a:gd name="T96" fmla="*/ 204 w 2074"/>
              <a:gd name="T97" fmla="*/ 1018 h 1512"/>
              <a:gd name="T98" fmla="*/ 204 w 2074"/>
              <a:gd name="T99" fmla="*/ 1141 h 1512"/>
              <a:gd name="T100" fmla="*/ 204 w 2074"/>
              <a:gd name="T101" fmla="*/ 1203 h 1512"/>
              <a:gd name="T102" fmla="*/ 174 w 2074"/>
              <a:gd name="T103" fmla="*/ 1265 h 1512"/>
              <a:gd name="T104" fmla="*/ 233 w 2074"/>
              <a:gd name="T105" fmla="*/ 1357 h 1512"/>
              <a:gd name="T106" fmla="*/ 350 w 2074"/>
              <a:gd name="T107" fmla="*/ 1357 h 1512"/>
              <a:gd name="T108" fmla="*/ 409 w 2074"/>
              <a:gd name="T109" fmla="*/ 1296 h 1512"/>
              <a:gd name="T110" fmla="*/ 496 w 2074"/>
              <a:gd name="T111" fmla="*/ 1265 h 1512"/>
              <a:gd name="T112" fmla="*/ 496 w 2074"/>
              <a:gd name="T113" fmla="*/ 1388 h 15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074"/>
              <a:gd name="T172" fmla="*/ 0 h 1512"/>
              <a:gd name="T173" fmla="*/ 2074 w 2074"/>
              <a:gd name="T174" fmla="*/ 1512 h 151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074" h="1512">
                <a:moveTo>
                  <a:pt x="525" y="1511"/>
                </a:moveTo>
                <a:lnTo>
                  <a:pt x="2073" y="1511"/>
                </a:lnTo>
                <a:lnTo>
                  <a:pt x="2014" y="1419"/>
                </a:lnTo>
                <a:lnTo>
                  <a:pt x="1986" y="1388"/>
                </a:lnTo>
                <a:lnTo>
                  <a:pt x="1839" y="1296"/>
                </a:lnTo>
                <a:lnTo>
                  <a:pt x="1693" y="1234"/>
                </a:lnTo>
                <a:lnTo>
                  <a:pt x="1663" y="1203"/>
                </a:lnTo>
                <a:lnTo>
                  <a:pt x="1634" y="1203"/>
                </a:lnTo>
                <a:lnTo>
                  <a:pt x="1576" y="1172"/>
                </a:lnTo>
                <a:lnTo>
                  <a:pt x="1576" y="1141"/>
                </a:lnTo>
                <a:lnTo>
                  <a:pt x="1576" y="1110"/>
                </a:lnTo>
                <a:lnTo>
                  <a:pt x="1606" y="1110"/>
                </a:lnTo>
                <a:lnTo>
                  <a:pt x="1663" y="1049"/>
                </a:lnTo>
                <a:lnTo>
                  <a:pt x="1693" y="1018"/>
                </a:lnTo>
                <a:lnTo>
                  <a:pt x="1722" y="1018"/>
                </a:lnTo>
                <a:lnTo>
                  <a:pt x="1693" y="956"/>
                </a:lnTo>
                <a:lnTo>
                  <a:pt x="1693" y="925"/>
                </a:lnTo>
                <a:lnTo>
                  <a:pt x="1663" y="833"/>
                </a:lnTo>
                <a:lnTo>
                  <a:pt x="1634" y="771"/>
                </a:lnTo>
                <a:lnTo>
                  <a:pt x="1606" y="709"/>
                </a:lnTo>
                <a:lnTo>
                  <a:pt x="1547" y="679"/>
                </a:lnTo>
                <a:lnTo>
                  <a:pt x="1489" y="679"/>
                </a:lnTo>
                <a:lnTo>
                  <a:pt x="1459" y="679"/>
                </a:lnTo>
                <a:lnTo>
                  <a:pt x="1459" y="709"/>
                </a:lnTo>
                <a:lnTo>
                  <a:pt x="1430" y="741"/>
                </a:lnTo>
                <a:lnTo>
                  <a:pt x="1402" y="741"/>
                </a:lnTo>
                <a:lnTo>
                  <a:pt x="1314" y="741"/>
                </a:lnTo>
                <a:lnTo>
                  <a:pt x="1284" y="741"/>
                </a:lnTo>
                <a:lnTo>
                  <a:pt x="1227" y="709"/>
                </a:lnTo>
                <a:lnTo>
                  <a:pt x="1168" y="648"/>
                </a:lnTo>
                <a:lnTo>
                  <a:pt x="1139" y="617"/>
                </a:lnTo>
                <a:lnTo>
                  <a:pt x="1109" y="617"/>
                </a:lnTo>
                <a:lnTo>
                  <a:pt x="1109" y="586"/>
                </a:lnTo>
                <a:lnTo>
                  <a:pt x="1109" y="432"/>
                </a:lnTo>
                <a:lnTo>
                  <a:pt x="1109" y="401"/>
                </a:lnTo>
                <a:lnTo>
                  <a:pt x="1080" y="401"/>
                </a:lnTo>
                <a:lnTo>
                  <a:pt x="1022" y="401"/>
                </a:lnTo>
                <a:lnTo>
                  <a:pt x="992" y="370"/>
                </a:lnTo>
                <a:lnTo>
                  <a:pt x="963" y="339"/>
                </a:lnTo>
                <a:lnTo>
                  <a:pt x="934" y="308"/>
                </a:lnTo>
                <a:lnTo>
                  <a:pt x="875" y="216"/>
                </a:lnTo>
                <a:lnTo>
                  <a:pt x="847" y="185"/>
                </a:lnTo>
                <a:lnTo>
                  <a:pt x="847" y="155"/>
                </a:lnTo>
                <a:lnTo>
                  <a:pt x="817" y="93"/>
                </a:lnTo>
                <a:lnTo>
                  <a:pt x="847" y="0"/>
                </a:lnTo>
                <a:lnTo>
                  <a:pt x="788" y="0"/>
                </a:lnTo>
                <a:lnTo>
                  <a:pt x="729" y="32"/>
                </a:lnTo>
                <a:lnTo>
                  <a:pt x="700" y="62"/>
                </a:lnTo>
                <a:lnTo>
                  <a:pt x="671" y="93"/>
                </a:lnTo>
                <a:lnTo>
                  <a:pt x="642" y="62"/>
                </a:lnTo>
                <a:lnTo>
                  <a:pt x="613" y="62"/>
                </a:lnTo>
                <a:lnTo>
                  <a:pt x="613" y="32"/>
                </a:lnTo>
                <a:lnTo>
                  <a:pt x="584" y="32"/>
                </a:lnTo>
                <a:lnTo>
                  <a:pt x="555" y="32"/>
                </a:lnTo>
                <a:lnTo>
                  <a:pt x="555" y="62"/>
                </a:lnTo>
                <a:lnTo>
                  <a:pt x="555" y="185"/>
                </a:lnTo>
                <a:lnTo>
                  <a:pt x="555" y="216"/>
                </a:lnTo>
                <a:lnTo>
                  <a:pt x="555" y="247"/>
                </a:lnTo>
                <a:lnTo>
                  <a:pt x="584" y="278"/>
                </a:lnTo>
                <a:lnTo>
                  <a:pt x="555" y="308"/>
                </a:lnTo>
                <a:lnTo>
                  <a:pt x="555" y="370"/>
                </a:lnTo>
                <a:lnTo>
                  <a:pt x="555" y="401"/>
                </a:lnTo>
                <a:lnTo>
                  <a:pt x="555" y="432"/>
                </a:lnTo>
                <a:lnTo>
                  <a:pt x="584" y="432"/>
                </a:lnTo>
                <a:lnTo>
                  <a:pt x="613" y="463"/>
                </a:lnTo>
                <a:lnTo>
                  <a:pt x="642" y="463"/>
                </a:lnTo>
                <a:lnTo>
                  <a:pt x="642" y="494"/>
                </a:lnTo>
                <a:lnTo>
                  <a:pt x="642" y="524"/>
                </a:lnTo>
                <a:lnTo>
                  <a:pt x="584" y="524"/>
                </a:lnTo>
                <a:lnTo>
                  <a:pt x="496" y="494"/>
                </a:lnTo>
                <a:lnTo>
                  <a:pt x="468" y="524"/>
                </a:lnTo>
                <a:lnTo>
                  <a:pt x="438" y="555"/>
                </a:lnTo>
                <a:lnTo>
                  <a:pt x="409" y="524"/>
                </a:lnTo>
                <a:lnTo>
                  <a:pt x="409" y="494"/>
                </a:lnTo>
                <a:lnTo>
                  <a:pt x="409" y="401"/>
                </a:lnTo>
                <a:lnTo>
                  <a:pt x="380" y="432"/>
                </a:lnTo>
                <a:lnTo>
                  <a:pt x="350" y="432"/>
                </a:lnTo>
                <a:lnTo>
                  <a:pt x="321" y="463"/>
                </a:lnTo>
                <a:lnTo>
                  <a:pt x="291" y="494"/>
                </a:lnTo>
                <a:lnTo>
                  <a:pt x="233" y="524"/>
                </a:lnTo>
                <a:lnTo>
                  <a:pt x="233" y="555"/>
                </a:lnTo>
                <a:lnTo>
                  <a:pt x="204" y="555"/>
                </a:lnTo>
                <a:lnTo>
                  <a:pt x="174" y="617"/>
                </a:lnTo>
                <a:lnTo>
                  <a:pt x="174" y="648"/>
                </a:lnTo>
                <a:lnTo>
                  <a:pt x="145" y="741"/>
                </a:lnTo>
                <a:lnTo>
                  <a:pt x="145" y="771"/>
                </a:lnTo>
                <a:lnTo>
                  <a:pt x="88" y="802"/>
                </a:lnTo>
                <a:lnTo>
                  <a:pt x="58" y="802"/>
                </a:lnTo>
                <a:lnTo>
                  <a:pt x="29" y="895"/>
                </a:lnTo>
                <a:lnTo>
                  <a:pt x="0" y="987"/>
                </a:lnTo>
                <a:lnTo>
                  <a:pt x="29" y="1018"/>
                </a:lnTo>
                <a:lnTo>
                  <a:pt x="58" y="1018"/>
                </a:lnTo>
                <a:lnTo>
                  <a:pt x="88" y="987"/>
                </a:lnTo>
                <a:lnTo>
                  <a:pt x="116" y="987"/>
                </a:lnTo>
                <a:lnTo>
                  <a:pt x="116" y="956"/>
                </a:lnTo>
                <a:lnTo>
                  <a:pt x="145" y="987"/>
                </a:lnTo>
                <a:lnTo>
                  <a:pt x="145" y="1018"/>
                </a:lnTo>
                <a:lnTo>
                  <a:pt x="204" y="1018"/>
                </a:lnTo>
                <a:lnTo>
                  <a:pt x="204" y="1049"/>
                </a:lnTo>
                <a:lnTo>
                  <a:pt x="204" y="1141"/>
                </a:lnTo>
                <a:lnTo>
                  <a:pt x="204" y="1172"/>
                </a:lnTo>
                <a:lnTo>
                  <a:pt x="204" y="1203"/>
                </a:lnTo>
                <a:lnTo>
                  <a:pt x="174" y="1234"/>
                </a:lnTo>
                <a:lnTo>
                  <a:pt x="174" y="1265"/>
                </a:lnTo>
                <a:lnTo>
                  <a:pt x="174" y="1326"/>
                </a:lnTo>
                <a:lnTo>
                  <a:pt x="233" y="1357"/>
                </a:lnTo>
                <a:lnTo>
                  <a:pt x="291" y="1357"/>
                </a:lnTo>
                <a:lnTo>
                  <a:pt x="350" y="1357"/>
                </a:lnTo>
                <a:lnTo>
                  <a:pt x="350" y="1326"/>
                </a:lnTo>
                <a:lnTo>
                  <a:pt x="409" y="1296"/>
                </a:lnTo>
                <a:lnTo>
                  <a:pt x="438" y="1265"/>
                </a:lnTo>
                <a:lnTo>
                  <a:pt x="496" y="1265"/>
                </a:lnTo>
                <a:lnTo>
                  <a:pt x="496" y="1296"/>
                </a:lnTo>
                <a:lnTo>
                  <a:pt x="496" y="1388"/>
                </a:lnTo>
                <a:lnTo>
                  <a:pt x="525" y="1511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7" name="Freeform 17"/>
          <p:cNvSpPr>
            <a:spLocks noChangeArrowheads="1"/>
          </p:cNvSpPr>
          <p:nvPr/>
        </p:nvSpPr>
        <p:spPr bwMode="auto">
          <a:xfrm>
            <a:off x="3919538" y="6327775"/>
            <a:ext cx="746125" cy="544513"/>
          </a:xfrm>
          <a:custGeom>
            <a:avLst/>
            <a:gdLst>
              <a:gd name="T0" fmla="*/ 2073 w 2074"/>
              <a:gd name="T1" fmla="*/ 1511 h 1512"/>
              <a:gd name="T2" fmla="*/ 1986 w 2074"/>
              <a:gd name="T3" fmla="*/ 1388 h 1512"/>
              <a:gd name="T4" fmla="*/ 1693 w 2074"/>
              <a:gd name="T5" fmla="*/ 1234 h 1512"/>
              <a:gd name="T6" fmla="*/ 1634 w 2074"/>
              <a:gd name="T7" fmla="*/ 1203 h 1512"/>
              <a:gd name="T8" fmla="*/ 1576 w 2074"/>
              <a:gd name="T9" fmla="*/ 1141 h 1512"/>
              <a:gd name="T10" fmla="*/ 1606 w 2074"/>
              <a:gd name="T11" fmla="*/ 1110 h 1512"/>
              <a:gd name="T12" fmla="*/ 1693 w 2074"/>
              <a:gd name="T13" fmla="*/ 1018 h 1512"/>
              <a:gd name="T14" fmla="*/ 1693 w 2074"/>
              <a:gd name="T15" fmla="*/ 956 h 1512"/>
              <a:gd name="T16" fmla="*/ 1663 w 2074"/>
              <a:gd name="T17" fmla="*/ 833 h 1512"/>
              <a:gd name="T18" fmla="*/ 1606 w 2074"/>
              <a:gd name="T19" fmla="*/ 709 h 1512"/>
              <a:gd name="T20" fmla="*/ 1489 w 2074"/>
              <a:gd name="T21" fmla="*/ 679 h 1512"/>
              <a:gd name="T22" fmla="*/ 1459 w 2074"/>
              <a:gd name="T23" fmla="*/ 709 h 1512"/>
              <a:gd name="T24" fmla="*/ 1402 w 2074"/>
              <a:gd name="T25" fmla="*/ 741 h 1512"/>
              <a:gd name="T26" fmla="*/ 1284 w 2074"/>
              <a:gd name="T27" fmla="*/ 741 h 1512"/>
              <a:gd name="T28" fmla="*/ 1168 w 2074"/>
              <a:gd name="T29" fmla="*/ 648 h 1512"/>
              <a:gd name="T30" fmla="*/ 1109 w 2074"/>
              <a:gd name="T31" fmla="*/ 617 h 1512"/>
              <a:gd name="T32" fmla="*/ 1109 w 2074"/>
              <a:gd name="T33" fmla="*/ 432 h 1512"/>
              <a:gd name="T34" fmla="*/ 1080 w 2074"/>
              <a:gd name="T35" fmla="*/ 401 h 1512"/>
              <a:gd name="T36" fmla="*/ 992 w 2074"/>
              <a:gd name="T37" fmla="*/ 370 h 1512"/>
              <a:gd name="T38" fmla="*/ 934 w 2074"/>
              <a:gd name="T39" fmla="*/ 308 h 1512"/>
              <a:gd name="T40" fmla="*/ 847 w 2074"/>
              <a:gd name="T41" fmla="*/ 185 h 1512"/>
              <a:gd name="T42" fmla="*/ 817 w 2074"/>
              <a:gd name="T43" fmla="*/ 93 h 1512"/>
              <a:gd name="T44" fmla="*/ 788 w 2074"/>
              <a:gd name="T45" fmla="*/ 0 h 1512"/>
              <a:gd name="T46" fmla="*/ 700 w 2074"/>
              <a:gd name="T47" fmla="*/ 62 h 1512"/>
              <a:gd name="T48" fmla="*/ 642 w 2074"/>
              <a:gd name="T49" fmla="*/ 62 h 1512"/>
              <a:gd name="T50" fmla="*/ 613 w 2074"/>
              <a:gd name="T51" fmla="*/ 32 h 1512"/>
              <a:gd name="T52" fmla="*/ 555 w 2074"/>
              <a:gd name="T53" fmla="*/ 32 h 1512"/>
              <a:gd name="T54" fmla="*/ 555 w 2074"/>
              <a:gd name="T55" fmla="*/ 185 h 1512"/>
              <a:gd name="T56" fmla="*/ 555 w 2074"/>
              <a:gd name="T57" fmla="*/ 247 h 1512"/>
              <a:gd name="T58" fmla="*/ 555 w 2074"/>
              <a:gd name="T59" fmla="*/ 308 h 1512"/>
              <a:gd name="T60" fmla="*/ 555 w 2074"/>
              <a:gd name="T61" fmla="*/ 401 h 1512"/>
              <a:gd name="T62" fmla="*/ 584 w 2074"/>
              <a:gd name="T63" fmla="*/ 432 h 1512"/>
              <a:gd name="T64" fmla="*/ 642 w 2074"/>
              <a:gd name="T65" fmla="*/ 463 h 1512"/>
              <a:gd name="T66" fmla="*/ 642 w 2074"/>
              <a:gd name="T67" fmla="*/ 524 h 1512"/>
              <a:gd name="T68" fmla="*/ 496 w 2074"/>
              <a:gd name="T69" fmla="*/ 494 h 1512"/>
              <a:gd name="T70" fmla="*/ 438 w 2074"/>
              <a:gd name="T71" fmla="*/ 555 h 1512"/>
              <a:gd name="T72" fmla="*/ 409 w 2074"/>
              <a:gd name="T73" fmla="*/ 494 h 1512"/>
              <a:gd name="T74" fmla="*/ 380 w 2074"/>
              <a:gd name="T75" fmla="*/ 432 h 1512"/>
              <a:gd name="T76" fmla="*/ 321 w 2074"/>
              <a:gd name="T77" fmla="*/ 463 h 1512"/>
              <a:gd name="T78" fmla="*/ 233 w 2074"/>
              <a:gd name="T79" fmla="*/ 524 h 1512"/>
              <a:gd name="T80" fmla="*/ 204 w 2074"/>
              <a:gd name="T81" fmla="*/ 555 h 1512"/>
              <a:gd name="T82" fmla="*/ 174 w 2074"/>
              <a:gd name="T83" fmla="*/ 648 h 1512"/>
              <a:gd name="T84" fmla="*/ 145 w 2074"/>
              <a:gd name="T85" fmla="*/ 771 h 1512"/>
              <a:gd name="T86" fmla="*/ 58 w 2074"/>
              <a:gd name="T87" fmla="*/ 802 h 1512"/>
              <a:gd name="T88" fmla="*/ 0 w 2074"/>
              <a:gd name="T89" fmla="*/ 987 h 1512"/>
              <a:gd name="T90" fmla="*/ 58 w 2074"/>
              <a:gd name="T91" fmla="*/ 1018 h 1512"/>
              <a:gd name="T92" fmla="*/ 116 w 2074"/>
              <a:gd name="T93" fmla="*/ 987 h 1512"/>
              <a:gd name="T94" fmla="*/ 145 w 2074"/>
              <a:gd name="T95" fmla="*/ 987 h 1512"/>
              <a:gd name="T96" fmla="*/ 204 w 2074"/>
              <a:gd name="T97" fmla="*/ 1018 h 1512"/>
              <a:gd name="T98" fmla="*/ 204 w 2074"/>
              <a:gd name="T99" fmla="*/ 1141 h 1512"/>
              <a:gd name="T100" fmla="*/ 204 w 2074"/>
              <a:gd name="T101" fmla="*/ 1203 h 1512"/>
              <a:gd name="T102" fmla="*/ 174 w 2074"/>
              <a:gd name="T103" fmla="*/ 1265 h 1512"/>
              <a:gd name="T104" fmla="*/ 233 w 2074"/>
              <a:gd name="T105" fmla="*/ 1357 h 1512"/>
              <a:gd name="T106" fmla="*/ 350 w 2074"/>
              <a:gd name="T107" fmla="*/ 1357 h 1512"/>
              <a:gd name="T108" fmla="*/ 409 w 2074"/>
              <a:gd name="T109" fmla="*/ 1296 h 1512"/>
              <a:gd name="T110" fmla="*/ 496 w 2074"/>
              <a:gd name="T111" fmla="*/ 1265 h 1512"/>
              <a:gd name="T112" fmla="*/ 496 w 2074"/>
              <a:gd name="T113" fmla="*/ 1388 h 15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074"/>
              <a:gd name="T172" fmla="*/ 0 h 1512"/>
              <a:gd name="T173" fmla="*/ 2074 w 2074"/>
              <a:gd name="T174" fmla="*/ 1512 h 151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074" h="1512">
                <a:moveTo>
                  <a:pt x="525" y="1511"/>
                </a:moveTo>
                <a:lnTo>
                  <a:pt x="2073" y="1511"/>
                </a:lnTo>
                <a:lnTo>
                  <a:pt x="2014" y="1419"/>
                </a:lnTo>
                <a:lnTo>
                  <a:pt x="1986" y="1388"/>
                </a:lnTo>
                <a:lnTo>
                  <a:pt x="1839" y="1296"/>
                </a:lnTo>
                <a:lnTo>
                  <a:pt x="1693" y="1234"/>
                </a:lnTo>
                <a:lnTo>
                  <a:pt x="1663" y="1203"/>
                </a:lnTo>
                <a:lnTo>
                  <a:pt x="1634" y="1203"/>
                </a:lnTo>
                <a:lnTo>
                  <a:pt x="1576" y="1172"/>
                </a:lnTo>
                <a:lnTo>
                  <a:pt x="1576" y="1141"/>
                </a:lnTo>
                <a:lnTo>
                  <a:pt x="1576" y="1110"/>
                </a:lnTo>
                <a:lnTo>
                  <a:pt x="1606" y="1110"/>
                </a:lnTo>
                <a:lnTo>
                  <a:pt x="1663" y="1049"/>
                </a:lnTo>
                <a:lnTo>
                  <a:pt x="1693" y="1018"/>
                </a:lnTo>
                <a:lnTo>
                  <a:pt x="1722" y="1018"/>
                </a:lnTo>
                <a:lnTo>
                  <a:pt x="1693" y="956"/>
                </a:lnTo>
                <a:lnTo>
                  <a:pt x="1693" y="925"/>
                </a:lnTo>
                <a:lnTo>
                  <a:pt x="1663" y="833"/>
                </a:lnTo>
                <a:lnTo>
                  <a:pt x="1634" y="771"/>
                </a:lnTo>
                <a:lnTo>
                  <a:pt x="1606" y="709"/>
                </a:lnTo>
                <a:lnTo>
                  <a:pt x="1547" y="679"/>
                </a:lnTo>
                <a:lnTo>
                  <a:pt x="1489" y="679"/>
                </a:lnTo>
                <a:lnTo>
                  <a:pt x="1459" y="679"/>
                </a:lnTo>
                <a:lnTo>
                  <a:pt x="1459" y="709"/>
                </a:lnTo>
                <a:lnTo>
                  <a:pt x="1430" y="741"/>
                </a:lnTo>
                <a:lnTo>
                  <a:pt x="1402" y="741"/>
                </a:lnTo>
                <a:lnTo>
                  <a:pt x="1314" y="741"/>
                </a:lnTo>
                <a:lnTo>
                  <a:pt x="1284" y="741"/>
                </a:lnTo>
                <a:lnTo>
                  <a:pt x="1227" y="709"/>
                </a:lnTo>
                <a:lnTo>
                  <a:pt x="1168" y="648"/>
                </a:lnTo>
                <a:lnTo>
                  <a:pt x="1139" y="617"/>
                </a:lnTo>
                <a:lnTo>
                  <a:pt x="1109" y="617"/>
                </a:lnTo>
                <a:lnTo>
                  <a:pt x="1109" y="586"/>
                </a:lnTo>
                <a:lnTo>
                  <a:pt x="1109" y="432"/>
                </a:lnTo>
                <a:lnTo>
                  <a:pt x="1109" y="401"/>
                </a:lnTo>
                <a:lnTo>
                  <a:pt x="1080" y="401"/>
                </a:lnTo>
                <a:lnTo>
                  <a:pt x="1022" y="401"/>
                </a:lnTo>
                <a:lnTo>
                  <a:pt x="992" y="370"/>
                </a:lnTo>
                <a:lnTo>
                  <a:pt x="963" y="339"/>
                </a:lnTo>
                <a:lnTo>
                  <a:pt x="934" y="308"/>
                </a:lnTo>
                <a:lnTo>
                  <a:pt x="875" y="216"/>
                </a:lnTo>
                <a:lnTo>
                  <a:pt x="847" y="185"/>
                </a:lnTo>
                <a:lnTo>
                  <a:pt x="847" y="155"/>
                </a:lnTo>
                <a:lnTo>
                  <a:pt x="817" y="93"/>
                </a:lnTo>
                <a:lnTo>
                  <a:pt x="847" y="0"/>
                </a:lnTo>
                <a:lnTo>
                  <a:pt x="788" y="0"/>
                </a:lnTo>
                <a:lnTo>
                  <a:pt x="729" y="32"/>
                </a:lnTo>
                <a:lnTo>
                  <a:pt x="700" y="62"/>
                </a:lnTo>
                <a:lnTo>
                  <a:pt x="671" y="93"/>
                </a:lnTo>
                <a:lnTo>
                  <a:pt x="642" y="62"/>
                </a:lnTo>
                <a:lnTo>
                  <a:pt x="613" y="62"/>
                </a:lnTo>
                <a:lnTo>
                  <a:pt x="613" y="32"/>
                </a:lnTo>
                <a:lnTo>
                  <a:pt x="584" y="32"/>
                </a:lnTo>
                <a:lnTo>
                  <a:pt x="555" y="32"/>
                </a:lnTo>
                <a:lnTo>
                  <a:pt x="555" y="62"/>
                </a:lnTo>
                <a:lnTo>
                  <a:pt x="555" y="185"/>
                </a:lnTo>
                <a:lnTo>
                  <a:pt x="555" y="216"/>
                </a:lnTo>
                <a:lnTo>
                  <a:pt x="555" y="247"/>
                </a:lnTo>
                <a:lnTo>
                  <a:pt x="584" y="278"/>
                </a:lnTo>
                <a:lnTo>
                  <a:pt x="555" y="308"/>
                </a:lnTo>
                <a:lnTo>
                  <a:pt x="555" y="370"/>
                </a:lnTo>
                <a:lnTo>
                  <a:pt x="555" y="401"/>
                </a:lnTo>
                <a:lnTo>
                  <a:pt x="555" y="432"/>
                </a:lnTo>
                <a:lnTo>
                  <a:pt x="584" y="432"/>
                </a:lnTo>
                <a:lnTo>
                  <a:pt x="613" y="463"/>
                </a:lnTo>
                <a:lnTo>
                  <a:pt x="642" y="463"/>
                </a:lnTo>
                <a:lnTo>
                  <a:pt x="642" y="494"/>
                </a:lnTo>
                <a:lnTo>
                  <a:pt x="642" y="524"/>
                </a:lnTo>
                <a:lnTo>
                  <a:pt x="584" y="524"/>
                </a:lnTo>
                <a:lnTo>
                  <a:pt x="496" y="494"/>
                </a:lnTo>
                <a:lnTo>
                  <a:pt x="468" y="524"/>
                </a:lnTo>
                <a:lnTo>
                  <a:pt x="438" y="555"/>
                </a:lnTo>
                <a:lnTo>
                  <a:pt x="409" y="524"/>
                </a:lnTo>
                <a:lnTo>
                  <a:pt x="409" y="494"/>
                </a:lnTo>
                <a:lnTo>
                  <a:pt x="409" y="401"/>
                </a:lnTo>
                <a:lnTo>
                  <a:pt x="380" y="432"/>
                </a:lnTo>
                <a:lnTo>
                  <a:pt x="350" y="432"/>
                </a:lnTo>
                <a:lnTo>
                  <a:pt x="321" y="463"/>
                </a:lnTo>
                <a:lnTo>
                  <a:pt x="291" y="494"/>
                </a:lnTo>
                <a:lnTo>
                  <a:pt x="233" y="524"/>
                </a:lnTo>
                <a:lnTo>
                  <a:pt x="233" y="555"/>
                </a:lnTo>
                <a:lnTo>
                  <a:pt x="204" y="555"/>
                </a:lnTo>
                <a:lnTo>
                  <a:pt x="174" y="617"/>
                </a:lnTo>
                <a:lnTo>
                  <a:pt x="174" y="648"/>
                </a:lnTo>
                <a:lnTo>
                  <a:pt x="145" y="741"/>
                </a:lnTo>
                <a:lnTo>
                  <a:pt x="145" y="771"/>
                </a:lnTo>
                <a:lnTo>
                  <a:pt x="88" y="802"/>
                </a:lnTo>
                <a:lnTo>
                  <a:pt x="58" y="802"/>
                </a:lnTo>
                <a:lnTo>
                  <a:pt x="29" y="895"/>
                </a:lnTo>
                <a:lnTo>
                  <a:pt x="0" y="987"/>
                </a:lnTo>
                <a:lnTo>
                  <a:pt x="29" y="1018"/>
                </a:lnTo>
                <a:lnTo>
                  <a:pt x="58" y="1018"/>
                </a:lnTo>
                <a:lnTo>
                  <a:pt x="88" y="987"/>
                </a:lnTo>
                <a:lnTo>
                  <a:pt x="116" y="987"/>
                </a:lnTo>
                <a:lnTo>
                  <a:pt x="116" y="956"/>
                </a:lnTo>
                <a:lnTo>
                  <a:pt x="145" y="987"/>
                </a:lnTo>
                <a:lnTo>
                  <a:pt x="145" y="1018"/>
                </a:lnTo>
                <a:lnTo>
                  <a:pt x="204" y="1018"/>
                </a:lnTo>
                <a:lnTo>
                  <a:pt x="204" y="1049"/>
                </a:lnTo>
                <a:lnTo>
                  <a:pt x="204" y="1141"/>
                </a:lnTo>
                <a:lnTo>
                  <a:pt x="204" y="1172"/>
                </a:lnTo>
                <a:lnTo>
                  <a:pt x="204" y="1203"/>
                </a:lnTo>
                <a:lnTo>
                  <a:pt x="174" y="1234"/>
                </a:lnTo>
                <a:lnTo>
                  <a:pt x="174" y="1265"/>
                </a:lnTo>
                <a:lnTo>
                  <a:pt x="174" y="1326"/>
                </a:lnTo>
                <a:lnTo>
                  <a:pt x="233" y="1357"/>
                </a:lnTo>
                <a:lnTo>
                  <a:pt x="291" y="1357"/>
                </a:lnTo>
                <a:lnTo>
                  <a:pt x="350" y="1357"/>
                </a:lnTo>
                <a:lnTo>
                  <a:pt x="350" y="1326"/>
                </a:lnTo>
                <a:lnTo>
                  <a:pt x="409" y="1296"/>
                </a:lnTo>
                <a:lnTo>
                  <a:pt x="438" y="1265"/>
                </a:lnTo>
                <a:lnTo>
                  <a:pt x="496" y="1265"/>
                </a:lnTo>
                <a:lnTo>
                  <a:pt x="496" y="1296"/>
                </a:lnTo>
                <a:lnTo>
                  <a:pt x="496" y="1388"/>
                </a:lnTo>
                <a:lnTo>
                  <a:pt x="525" y="151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8" name="Freeform 18"/>
          <p:cNvSpPr>
            <a:spLocks noChangeArrowheads="1"/>
          </p:cNvSpPr>
          <p:nvPr/>
        </p:nvSpPr>
        <p:spPr bwMode="auto">
          <a:xfrm>
            <a:off x="3657600" y="6672263"/>
            <a:ext cx="450850" cy="200025"/>
          </a:xfrm>
          <a:custGeom>
            <a:avLst/>
            <a:gdLst>
              <a:gd name="T0" fmla="*/ 1252 w 1253"/>
              <a:gd name="T1" fmla="*/ 553 h 556"/>
              <a:gd name="T2" fmla="*/ 1240 w 1253"/>
              <a:gd name="T3" fmla="*/ 496 h 556"/>
              <a:gd name="T4" fmla="*/ 1225 w 1253"/>
              <a:gd name="T5" fmla="*/ 432 h 556"/>
              <a:gd name="T6" fmla="*/ 1225 w 1253"/>
              <a:gd name="T7" fmla="*/ 339 h 556"/>
              <a:gd name="T8" fmla="*/ 1225 w 1253"/>
              <a:gd name="T9" fmla="*/ 308 h 556"/>
              <a:gd name="T10" fmla="*/ 1166 w 1253"/>
              <a:gd name="T11" fmla="*/ 308 h 556"/>
              <a:gd name="T12" fmla="*/ 1137 w 1253"/>
              <a:gd name="T13" fmla="*/ 339 h 556"/>
              <a:gd name="T14" fmla="*/ 1078 w 1253"/>
              <a:gd name="T15" fmla="*/ 370 h 556"/>
              <a:gd name="T16" fmla="*/ 1078 w 1253"/>
              <a:gd name="T17" fmla="*/ 401 h 556"/>
              <a:gd name="T18" fmla="*/ 1021 w 1253"/>
              <a:gd name="T19" fmla="*/ 401 h 556"/>
              <a:gd name="T20" fmla="*/ 962 w 1253"/>
              <a:gd name="T21" fmla="*/ 401 h 556"/>
              <a:gd name="T22" fmla="*/ 903 w 1253"/>
              <a:gd name="T23" fmla="*/ 370 h 556"/>
              <a:gd name="T24" fmla="*/ 903 w 1253"/>
              <a:gd name="T25" fmla="*/ 308 h 556"/>
              <a:gd name="T26" fmla="*/ 903 w 1253"/>
              <a:gd name="T27" fmla="*/ 278 h 556"/>
              <a:gd name="T28" fmla="*/ 933 w 1253"/>
              <a:gd name="T29" fmla="*/ 247 h 556"/>
              <a:gd name="T30" fmla="*/ 933 w 1253"/>
              <a:gd name="T31" fmla="*/ 216 h 556"/>
              <a:gd name="T32" fmla="*/ 933 w 1253"/>
              <a:gd name="T33" fmla="*/ 185 h 556"/>
              <a:gd name="T34" fmla="*/ 933 w 1253"/>
              <a:gd name="T35" fmla="*/ 93 h 556"/>
              <a:gd name="T36" fmla="*/ 933 w 1253"/>
              <a:gd name="T37" fmla="*/ 62 h 556"/>
              <a:gd name="T38" fmla="*/ 874 w 1253"/>
              <a:gd name="T39" fmla="*/ 62 h 556"/>
              <a:gd name="T40" fmla="*/ 874 w 1253"/>
              <a:gd name="T41" fmla="*/ 32 h 556"/>
              <a:gd name="T42" fmla="*/ 845 w 1253"/>
              <a:gd name="T43" fmla="*/ 0 h 556"/>
              <a:gd name="T44" fmla="*/ 845 w 1253"/>
              <a:gd name="T45" fmla="*/ 32 h 556"/>
              <a:gd name="T46" fmla="*/ 816 w 1253"/>
              <a:gd name="T47" fmla="*/ 32 h 556"/>
              <a:gd name="T48" fmla="*/ 786 w 1253"/>
              <a:gd name="T49" fmla="*/ 62 h 556"/>
              <a:gd name="T50" fmla="*/ 698 w 1253"/>
              <a:gd name="T51" fmla="*/ 93 h 556"/>
              <a:gd name="T52" fmla="*/ 641 w 1253"/>
              <a:gd name="T53" fmla="*/ 123 h 556"/>
              <a:gd name="T54" fmla="*/ 582 w 1253"/>
              <a:gd name="T55" fmla="*/ 155 h 556"/>
              <a:gd name="T56" fmla="*/ 553 w 1253"/>
              <a:gd name="T57" fmla="*/ 155 h 556"/>
              <a:gd name="T58" fmla="*/ 553 w 1253"/>
              <a:gd name="T59" fmla="*/ 185 h 556"/>
              <a:gd name="T60" fmla="*/ 523 w 1253"/>
              <a:gd name="T61" fmla="*/ 185 h 556"/>
              <a:gd name="T62" fmla="*/ 494 w 1253"/>
              <a:gd name="T63" fmla="*/ 216 h 556"/>
              <a:gd name="T64" fmla="*/ 436 w 1253"/>
              <a:gd name="T65" fmla="*/ 216 h 556"/>
              <a:gd name="T66" fmla="*/ 407 w 1253"/>
              <a:gd name="T67" fmla="*/ 216 h 556"/>
              <a:gd name="T68" fmla="*/ 378 w 1253"/>
              <a:gd name="T69" fmla="*/ 278 h 556"/>
              <a:gd name="T70" fmla="*/ 378 w 1253"/>
              <a:gd name="T71" fmla="*/ 339 h 556"/>
              <a:gd name="T72" fmla="*/ 349 w 1253"/>
              <a:gd name="T73" fmla="*/ 401 h 556"/>
              <a:gd name="T74" fmla="*/ 319 w 1253"/>
              <a:gd name="T75" fmla="*/ 401 h 556"/>
              <a:gd name="T76" fmla="*/ 291 w 1253"/>
              <a:gd name="T77" fmla="*/ 432 h 556"/>
              <a:gd name="T78" fmla="*/ 232 w 1253"/>
              <a:gd name="T79" fmla="*/ 432 h 556"/>
              <a:gd name="T80" fmla="*/ 174 w 1253"/>
              <a:gd name="T81" fmla="*/ 432 h 556"/>
              <a:gd name="T82" fmla="*/ 144 w 1253"/>
              <a:gd name="T83" fmla="*/ 463 h 556"/>
              <a:gd name="T84" fmla="*/ 115 w 1253"/>
              <a:gd name="T85" fmla="*/ 432 h 556"/>
              <a:gd name="T86" fmla="*/ 0 w 1253"/>
              <a:gd name="T87" fmla="*/ 463 h 556"/>
              <a:gd name="T88" fmla="*/ 29 w 1253"/>
              <a:gd name="T89" fmla="*/ 494 h 556"/>
              <a:gd name="T90" fmla="*/ 29 w 1253"/>
              <a:gd name="T91" fmla="*/ 555 h 556"/>
              <a:gd name="T92" fmla="*/ 1252 w 1253"/>
              <a:gd name="T93" fmla="*/ 553 h 5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253"/>
              <a:gd name="T142" fmla="*/ 0 h 556"/>
              <a:gd name="T143" fmla="*/ 1253 w 1253"/>
              <a:gd name="T144" fmla="*/ 556 h 55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253" h="556">
                <a:moveTo>
                  <a:pt x="1252" y="553"/>
                </a:moveTo>
                <a:lnTo>
                  <a:pt x="1240" y="496"/>
                </a:lnTo>
                <a:lnTo>
                  <a:pt x="1225" y="432"/>
                </a:lnTo>
                <a:lnTo>
                  <a:pt x="1225" y="339"/>
                </a:lnTo>
                <a:lnTo>
                  <a:pt x="1225" y="308"/>
                </a:lnTo>
                <a:lnTo>
                  <a:pt x="1166" y="308"/>
                </a:lnTo>
                <a:lnTo>
                  <a:pt x="1137" y="339"/>
                </a:lnTo>
                <a:lnTo>
                  <a:pt x="1078" y="370"/>
                </a:lnTo>
                <a:lnTo>
                  <a:pt x="1078" y="401"/>
                </a:lnTo>
                <a:lnTo>
                  <a:pt x="1021" y="401"/>
                </a:lnTo>
                <a:lnTo>
                  <a:pt x="962" y="401"/>
                </a:lnTo>
                <a:lnTo>
                  <a:pt x="903" y="370"/>
                </a:lnTo>
                <a:lnTo>
                  <a:pt x="903" y="308"/>
                </a:lnTo>
                <a:lnTo>
                  <a:pt x="903" y="278"/>
                </a:lnTo>
                <a:lnTo>
                  <a:pt x="933" y="247"/>
                </a:lnTo>
                <a:lnTo>
                  <a:pt x="933" y="216"/>
                </a:lnTo>
                <a:lnTo>
                  <a:pt x="933" y="185"/>
                </a:lnTo>
                <a:lnTo>
                  <a:pt x="933" y="93"/>
                </a:lnTo>
                <a:lnTo>
                  <a:pt x="933" y="62"/>
                </a:lnTo>
                <a:lnTo>
                  <a:pt x="874" y="62"/>
                </a:lnTo>
                <a:lnTo>
                  <a:pt x="874" y="32"/>
                </a:lnTo>
                <a:lnTo>
                  <a:pt x="845" y="0"/>
                </a:lnTo>
                <a:lnTo>
                  <a:pt x="845" y="32"/>
                </a:lnTo>
                <a:lnTo>
                  <a:pt x="816" y="32"/>
                </a:lnTo>
                <a:lnTo>
                  <a:pt x="786" y="62"/>
                </a:lnTo>
                <a:lnTo>
                  <a:pt x="698" y="93"/>
                </a:lnTo>
                <a:lnTo>
                  <a:pt x="641" y="123"/>
                </a:lnTo>
                <a:lnTo>
                  <a:pt x="582" y="155"/>
                </a:lnTo>
                <a:lnTo>
                  <a:pt x="553" y="155"/>
                </a:lnTo>
                <a:lnTo>
                  <a:pt x="553" y="185"/>
                </a:lnTo>
                <a:lnTo>
                  <a:pt x="523" y="185"/>
                </a:lnTo>
                <a:lnTo>
                  <a:pt x="494" y="216"/>
                </a:lnTo>
                <a:lnTo>
                  <a:pt x="436" y="216"/>
                </a:lnTo>
                <a:lnTo>
                  <a:pt x="407" y="216"/>
                </a:lnTo>
                <a:lnTo>
                  <a:pt x="378" y="278"/>
                </a:lnTo>
                <a:lnTo>
                  <a:pt x="378" y="339"/>
                </a:lnTo>
                <a:lnTo>
                  <a:pt x="349" y="401"/>
                </a:lnTo>
                <a:lnTo>
                  <a:pt x="319" y="401"/>
                </a:lnTo>
                <a:lnTo>
                  <a:pt x="291" y="432"/>
                </a:lnTo>
                <a:lnTo>
                  <a:pt x="232" y="432"/>
                </a:lnTo>
                <a:lnTo>
                  <a:pt x="174" y="432"/>
                </a:lnTo>
                <a:lnTo>
                  <a:pt x="144" y="463"/>
                </a:lnTo>
                <a:lnTo>
                  <a:pt x="115" y="432"/>
                </a:lnTo>
                <a:lnTo>
                  <a:pt x="0" y="463"/>
                </a:lnTo>
                <a:lnTo>
                  <a:pt x="29" y="494"/>
                </a:lnTo>
                <a:lnTo>
                  <a:pt x="29" y="555"/>
                </a:lnTo>
                <a:lnTo>
                  <a:pt x="1252" y="553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9" name="Freeform 19"/>
          <p:cNvSpPr>
            <a:spLocks noChangeArrowheads="1"/>
          </p:cNvSpPr>
          <p:nvPr/>
        </p:nvSpPr>
        <p:spPr bwMode="auto">
          <a:xfrm>
            <a:off x="3657600" y="6672263"/>
            <a:ext cx="450850" cy="200025"/>
          </a:xfrm>
          <a:custGeom>
            <a:avLst/>
            <a:gdLst>
              <a:gd name="T0" fmla="*/ 1252 w 1254"/>
              <a:gd name="T1" fmla="*/ 553 h 556"/>
              <a:gd name="T2" fmla="*/ 1239 w 1254"/>
              <a:gd name="T3" fmla="*/ 493 h 556"/>
              <a:gd name="T4" fmla="*/ 1225 w 1254"/>
              <a:gd name="T5" fmla="*/ 432 h 556"/>
              <a:gd name="T6" fmla="*/ 1225 w 1254"/>
              <a:gd name="T7" fmla="*/ 339 h 556"/>
              <a:gd name="T8" fmla="*/ 1225 w 1254"/>
              <a:gd name="T9" fmla="*/ 308 h 556"/>
              <a:gd name="T10" fmla="*/ 1166 w 1254"/>
              <a:gd name="T11" fmla="*/ 308 h 556"/>
              <a:gd name="T12" fmla="*/ 1137 w 1254"/>
              <a:gd name="T13" fmla="*/ 339 h 556"/>
              <a:gd name="T14" fmla="*/ 1078 w 1254"/>
              <a:gd name="T15" fmla="*/ 370 h 556"/>
              <a:gd name="T16" fmla="*/ 1078 w 1254"/>
              <a:gd name="T17" fmla="*/ 401 h 556"/>
              <a:gd name="T18" fmla="*/ 1021 w 1254"/>
              <a:gd name="T19" fmla="*/ 401 h 556"/>
              <a:gd name="T20" fmla="*/ 962 w 1254"/>
              <a:gd name="T21" fmla="*/ 401 h 556"/>
              <a:gd name="T22" fmla="*/ 903 w 1254"/>
              <a:gd name="T23" fmla="*/ 370 h 556"/>
              <a:gd name="T24" fmla="*/ 903 w 1254"/>
              <a:gd name="T25" fmla="*/ 308 h 556"/>
              <a:gd name="T26" fmla="*/ 903 w 1254"/>
              <a:gd name="T27" fmla="*/ 278 h 556"/>
              <a:gd name="T28" fmla="*/ 933 w 1254"/>
              <a:gd name="T29" fmla="*/ 247 h 556"/>
              <a:gd name="T30" fmla="*/ 933 w 1254"/>
              <a:gd name="T31" fmla="*/ 216 h 556"/>
              <a:gd name="T32" fmla="*/ 933 w 1254"/>
              <a:gd name="T33" fmla="*/ 185 h 556"/>
              <a:gd name="T34" fmla="*/ 933 w 1254"/>
              <a:gd name="T35" fmla="*/ 93 h 556"/>
              <a:gd name="T36" fmla="*/ 933 w 1254"/>
              <a:gd name="T37" fmla="*/ 62 h 556"/>
              <a:gd name="T38" fmla="*/ 874 w 1254"/>
              <a:gd name="T39" fmla="*/ 62 h 556"/>
              <a:gd name="T40" fmla="*/ 874 w 1254"/>
              <a:gd name="T41" fmla="*/ 32 h 556"/>
              <a:gd name="T42" fmla="*/ 845 w 1254"/>
              <a:gd name="T43" fmla="*/ 0 h 556"/>
              <a:gd name="T44" fmla="*/ 845 w 1254"/>
              <a:gd name="T45" fmla="*/ 32 h 556"/>
              <a:gd name="T46" fmla="*/ 816 w 1254"/>
              <a:gd name="T47" fmla="*/ 32 h 556"/>
              <a:gd name="T48" fmla="*/ 786 w 1254"/>
              <a:gd name="T49" fmla="*/ 62 h 556"/>
              <a:gd name="T50" fmla="*/ 698 w 1254"/>
              <a:gd name="T51" fmla="*/ 93 h 556"/>
              <a:gd name="T52" fmla="*/ 641 w 1254"/>
              <a:gd name="T53" fmla="*/ 123 h 556"/>
              <a:gd name="T54" fmla="*/ 582 w 1254"/>
              <a:gd name="T55" fmla="*/ 155 h 556"/>
              <a:gd name="T56" fmla="*/ 553 w 1254"/>
              <a:gd name="T57" fmla="*/ 155 h 556"/>
              <a:gd name="T58" fmla="*/ 553 w 1254"/>
              <a:gd name="T59" fmla="*/ 185 h 556"/>
              <a:gd name="T60" fmla="*/ 523 w 1254"/>
              <a:gd name="T61" fmla="*/ 185 h 556"/>
              <a:gd name="T62" fmla="*/ 494 w 1254"/>
              <a:gd name="T63" fmla="*/ 216 h 556"/>
              <a:gd name="T64" fmla="*/ 436 w 1254"/>
              <a:gd name="T65" fmla="*/ 216 h 556"/>
              <a:gd name="T66" fmla="*/ 407 w 1254"/>
              <a:gd name="T67" fmla="*/ 216 h 556"/>
              <a:gd name="T68" fmla="*/ 378 w 1254"/>
              <a:gd name="T69" fmla="*/ 278 h 556"/>
              <a:gd name="T70" fmla="*/ 378 w 1254"/>
              <a:gd name="T71" fmla="*/ 339 h 556"/>
              <a:gd name="T72" fmla="*/ 349 w 1254"/>
              <a:gd name="T73" fmla="*/ 401 h 556"/>
              <a:gd name="T74" fmla="*/ 319 w 1254"/>
              <a:gd name="T75" fmla="*/ 401 h 556"/>
              <a:gd name="T76" fmla="*/ 291 w 1254"/>
              <a:gd name="T77" fmla="*/ 432 h 556"/>
              <a:gd name="T78" fmla="*/ 232 w 1254"/>
              <a:gd name="T79" fmla="*/ 432 h 556"/>
              <a:gd name="T80" fmla="*/ 174 w 1254"/>
              <a:gd name="T81" fmla="*/ 432 h 556"/>
              <a:gd name="T82" fmla="*/ 144 w 1254"/>
              <a:gd name="T83" fmla="*/ 463 h 556"/>
              <a:gd name="T84" fmla="*/ 115 w 1254"/>
              <a:gd name="T85" fmla="*/ 432 h 556"/>
              <a:gd name="T86" fmla="*/ 0 w 1254"/>
              <a:gd name="T87" fmla="*/ 463 h 556"/>
              <a:gd name="T88" fmla="*/ 29 w 1254"/>
              <a:gd name="T89" fmla="*/ 494 h 556"/>
              <a:gd name="T90" fmla="*/ 29 w 1254"/>
              <a:gd name="T91" fmla="*/ 555 h 556"/>
              <a:gd name="T92" fmla="*/ 1253 w 1254"/>
              <a:gd name="T93" fmla="*/ 553 h 5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254"/>
              <a:gd name="T142" fmla="*/ 0 h 556"/>
              <a:gd name="T143" fmla="*/ 1254 w 1254"/>
              <a:gd name="T144" fmla="*/ 556 h 55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254" h="556">
                <a:moveTo>
                  <a:pt x="1252" y="553"/>
                </a:moveTo>
                <a:lnTo>
                  <a:pt x="1239" y="493"/>
                </a:lnTo>
                <a:lnTo>
                  <a:pt x="1225" y="432"/>
                </a:lnTo>
                <a:lnTo>
                  <a:pt x="1225" y="339"/>
                </a:lnTo>
                <a:lnTo>
                  <a:pt x="1225" y="308"/>
                </a:lnTo>
                <a:lnTo>
                  <a:pt x="1166" y="308"/>
                </a:lnTo>
                <a:lnTo>
                  <a:pt x="1137" y="339"/>
                </a:lnTo>
                <a:lnTo>
                  <a:pt x="1078" y="370"/>
                </a:lnTo>
                <a:lnTo>
                  <a:pt x="1078" y="401"/>
                </a:lnTo>
                <a:lnTo>
                  <a:pt x="1021" y="401"/>
                </a:lnTo>
                <a:lnTo>
                  <a:pt x="962" y="401"/>
                </a:lnTo>
                <a:lnTo>
                  <a:pt x="903" y="370"/>
                </a:lnTo>
                <a:lnTo>
                  <a:pt x="903" y="308"/>
                </a:lnTo>
                <a:lnTo>
                  <a:pt x="903" y="278"/>
                </a:lnTo>
                <a:lnTo>
                  <a:pt x="933" y="247"/>
                </a:lnTo>
                <a:lnTo>
                  <a:pt x="933" y="216"/>
                </a:lnTo>
                <a:lnTo>
                  <a:pt x="933" y="185"/>
                </a:lnTo>
                <a:lnTo>
                  <a:pt x="933" y="93"/>
                </a:lnTo>
                <a:lnTo>
                  <a:pt x="933" y="62"/>
                </a:lnTo>
                <a:lnTo>
                  <a:pt x="874" y="62"/>
                </a:lnTo>
                <a:lnTo>
                  <a:pt x="874" y="32"/>
                </a:lnTo>
                <a:lnTo>
                  <a:pt x="845" y="0"/>
                </a:lnTo>
                <a:lnTo>
                  <a:pt x="845" y="32"/>
                </a:lnTo>
                <a:lnTo>
                  <a:pt x="816" y="32"/>
                </a:lnTo>
                <a:lnTo>
                  <a:pt x="786" y="62"/>
                </a:lnTo>
                <a:lnTo>
                  <a:pt x="698" y="93"/>
                </a:lnTo>
                <a:lnTo>
                  <a:pt x="641" y="123"/>
                </a:lnTo>
                <a:lnTo>
                  <a:pt x="582" y="155"/>
                </a:lnTo>
                <a:lnTo>
                  <a:pt x="553" y="155"/>
                </a:lnTo>
                <a:lnTo>
                  <a:pt x="553" y="185"/>
                </a:lnTo>
                <a:lnTo>
                  <a:pt x="523" y="185"/>
                </a:lnTo>
                <a:lnTo>
                  <a:pt x="494" y="216"/>
                </a:lnTo>
                <a:lnTo>
                  <a:pt x="436" y="216"/>
                </a:lnTo>
                <a:lnTo>
                  <a:pt x="407" y="216"/>
                </a:lnTo>
                <a:lnTo>
                  <a:pt x="378" y="278"/>
                </a:lnTo>
                <a:lnTo>
                  <a:pt x="378" y="339"/>
                </a:lnTo>
                <a:lnTo>
                  <a:pt x="349" y="401"/>
                </a:lnTo>
                <a:lnTo>
                  <a:pt x="319" y="401"/>
                </a:lnTo>
                <a:lnTo>
                  <a:pt x="291" y="432"/>
                </a:lnTo>
                <a:lnTo>
                  <a:pt x="232" y="432"/>
                </a:lnTo>
                <a:lnTo>
                  <a:pt x="174" y="432"/>
                </a:lnTo>
                <a:lnTo>
                  <a:pt x="144" y="463"/>
                </a:lnTo>
                <a:lnTo>
                  <a:pt x="115" y="432"/>
                </a:lnTo>
                <a:lnTo>
                  <a:pt x="0" y="463"/>
                </a:lnTo>
                <a:lnTo>
                  <a:pt x="29" y="494"/>
                </a:lnTo>
                <a:lnTo>
                  <a:pt x="29" y="555"/>
                </a:lnTo>
                <a:lnTo>
                  <a:pt x="1253" y="55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0" name="Freeform 20"/>
          <p:cNvSpPr>
            <a:spLocks noChangeArrowheads="1"/>
          </p:cNvSpPr>
          <p:nvPr/>
        </p:nvSpPr>
        <p:spPr bwMode="auto">
          <a:xfrm>
            <a:off x="2868613" y="5516563"/>
            <a:ext cx="1187450" cy="1354137"/>
          </a:xfrm>
          <a:custGeom>
            <a:avLst/>
            <a:gdLst>
              <a:gd name="T0" fmla="*/ 2920 w 3300"/>
              <a:gd name="T1" fmla="*/ 3238 h 3762"/>
              <a:gd name="T2" fmla="*/ 2977 w 3300"/>
              <a:gd name="T3" fmla="*/ 3052 h 3762"/>
              <a:gd name="T4" fmla="*/ 3065 w 3300"/>
              <a:gd name="T5" fmla="*/ 2991 h 3762"/>
              <a:gd name="T6" fmla="*/ 3123 w 3300"/>
              <a:gd name="T7" fmla="*/ 2806 h 3762"/>
              <a:gd name="T8" fmla="*/ 3211 w 3300"/>
              <a:gd name="T9" fmla="*/ 2743 h 3762"/>
              <a:gd name="T10" fmla="*/ 3299 w 3300"/>
              <a:gd name="T11" fmla="*/ 2683 h 3762"/>
              <a:gd name="T12" fmla="*/ 3181 w 3300"/>
              <a:gd name="T13" fmla="*/ 2683 h 3762"/>
              <a:gd name="T14" fmla="*/ 3036 w 3300"/>
              <a:gd name="T15" fmla="*/ 2743 h 3762"/>
              <a:gd name="T16" fmla="*/ 2948 w 3300"/>
              <a:gd name="T17" fmla="*/ 2806 h 3762"/>
              <a:gd name="T18" fmla="*/ 2861 w 3300"/>
              <a:gd name="T19" fmla="*/ 2620 h 3762"/>
              <a:gd name="T20" fmla="*/ 2773 w 3300"/>
              <a:gd name="T21" fmla="*/ 2559 h 3762"/>
              <a:gd name="T22" fmla="*/ 2657 w 3300"/>
              <a:gd name="T23" fmla="*/ 2620 h 3762"/>
              <a:gd name="T24" fmla="*/ 2569 w 3300"/>
              <a:gd name="T25" fmla="*/ 2467 h 3762"/>
              <a:gd name="T26" fmla="*/ 2540 w 3300"/>
              <a:gd name="T27" fmla="*/ 2158 h 3762"/>
              <a:gd name="T28" fmla="*/ 2481 w 3300"/>
              <a:gd name="T29" fmla="*/ 2004 h 3762"/>
              <a:gd name="T30" fmla="*/ 2364 w 3300"/>
              <a:gd name="T31" fmla="*/ 1942 h 3762"/>
              <a:gd name="T32" fmla="*/ 2306 w 3300"/>
              <a:gd name="T33" fmla="*/ 1881 h 3762"/>
              <a:gd name="T34" fmla="*/ 2103 w 3300"/>
              <a:gd name="T35" fmla="*/ 1819 h 3762"/>
              <a:gd name="T36" fmla="*/ 1986 w 3300"/>
              <a:gd name="T37" fmla="*/ 1696 h 3762"/>
              <a:gd name="T38" fmla="*/ 1986 w 3300"/>
              <a:gd name="T39" fmla="*/ 1480 h 3762"/>
              <a:gd name="T40" fmla="*/ 1957 w 3300"/>
              <a:gd name="T41" fmla="*/ 1356 h 3762"/>
              <a:gd name="T42" fmla="*/ 2074 w 3300"/>
              <a:gd name="T43" fmla="*/ 1203 h 3762"/>
              <a:gd name="T44" fmla="*/ 2132 w 3300"/>
              <a:gd name="T45" fmla="*/ 1080 h 3762"/>
              <a:gd name="T46" fmla="*/ 2161 w 3300"/>
              <a:gd name="T47" fmla="*/ 924 h 3762"/>
              <a:gd name="T48" fmla="*/ 2161 w 3300"/>
              <a:gd name="T49" fmla="*/ 678 h 3762"/>
              <a:gd name="T50" fmla="*/ 2132 w 3300"/>
              <a:gd name="T51" fmla="*/ 494 h 3762"/>
              <a:gd name="T52" fmla="*/ 2015 w 3300"/>
              <a:gd name="T53" fmla="*/ 339 h 3762"/>
              <a:gd name="T54" fmla="*/ 1957 w 3300"/>
              <a:gd name="T55" fmla="*/ 216 h 3762"/>
              <a:gd name="T56" fmla="*/ 1898 w 3300"/>
              <a:gd name="T57" fmla="*/ 0 h 3762"/>
              <a:gd name="T58" fmla="*/ 1752 w 3300"/>
              <a:gd name="T59" fmla="*/ 31 h 3762"/>
              <a:gd name="T60" fmla="*/ 1693 w 3300"/>
              <a:gd name="T61" fmla="*/ 93 h 3762"/>
              <a:gd name="T62" fmla="*/ 1548 w 3300"/>
              <a:gd name="T63" fmla="*/ 278 h 3762"/>
              <a:gd name="T64" fmla="*/ 1489 w 3300"/>
              <a:gd name="T65" fmla="*/ 370 h 3762"/>
              <a:gd name="T66" fmla="*/ 1519 w 3300"/>
              <a:gd name="T67" fmla="*/ 463 h 3762"/>
              <a:gd name="T68" fmla="*/ 1577 w 3300"/>
              <a:gd name="T69" fmla="*/ 524 h 3762"/>
              <a:gd name="T70" fmla="*/ 1489 w 3300"/>
              <a:gd name="T71" fmla="*/ 678 h 3762"/>
              <a:gd name="T72" fmla="*/ 1344 w 3300"/>
              <a:gd name="T73" fmla="*/ 617 h 3762"/>
              <a:gd name="T74" fmla="*/ 1227 w 3300"/>
              <a:gd name="T75" fmla="*/ 617 h 3762"/>
              <a:gd name="T76" fmla="*/ 1051 w 3300"/>
              <a:gd name="T77" fmla="*/ 740 h 3762"/>
              <a:gd name="T78" fmla="*/ 993 w 3300"/>
              <a:gd name="T79" fmla="*/ 894 h 3762"/>
              <a:gd name="T80" fmla="*/ 876 w 3300"/>
              <a:gd name="T81" fmla="*/ 1017 h 3762"/>
              <a:gd name="T82" fmla="*/ 789 w 3300"/>
              <a:gd name="T83" fmla="*/ 1080 h 3762"/>
              <a:gd name="T84" fmla="*/ 730 w 3300"/>
              <a:gd name="T85" fmla="*/ 1233 h 3762"/>
              <a:gd name="T86" fmla="*/ 643 w 3300"/>
              <a:gd name="T87" fmla="*/ 1296 h 3762"/>
              <a:gd name="T88" fmla="*/ 585 w 3300"/>
              <a:gd name="T89" fmla="*/ 1480 h 3762"/>
              <a:gd name="T90" fmla="*/ 614 w 3300"/>
              <a:gd name="T91" fmla="*/ 1572 h 3762"/>
              <a:gd name="T92" fmla="*/ 526 w 3300"/>
              <a:gd name="T93" fmla="*/ 2189 h 3762"/>
              <a:gd name="T94" fmla="*/ 321 w 3300"/>
              <a:gd name="T95" fmla="*/ 2158 h 3762"/>
              <a:gd name="T96" fmla="*/ 263 w 3300"/>
              <a:gd name="T97" fmla="*/ 2282 h 3762"/>
              <a:gd name="T98" fmla="*/ 263 w 3300"/>
              <a:gd name="T99" fmla="*/ 2590 h 3762"/>
              <a:gd name="T100" fmla="*/ 205 w 3300"/>
              <a:gd name="T101" fmla="*/ 2959 h 3762"/>
              <a:gd name="T102" fmla="*/ 146 w 3300"/>
              <a:gd name="T103" fmla="*/ 3022 h 3762"/>
              <a:gd name="T104" fmla="*/ 146 w 3300"/>
              <a:gd name="T105" fmla="*/ 3422 h 3762"/>
              <a:gd name="T106" fmla="*/ 30 w 3300"/>
              <a:gd name="T107" fmla="*/ 3422 h 3762"/>
              <a:gd name="T108" fmla="*/ 88 w 3300"/>
              <a:gd name="T109" fmla="*/ 3515 h 3762"/>
              <a:gd name="T110" fmla="*/ 117 w 3300"/>
              <a:gd name="T111" fmla="*/ 3700 h 3762"/>
              <a:gd name="T112" fmla="*/ 2190 w 3300"/>
              <a:gd name="T113" fmla="*/ 3669 h 3762"/>
              <a:gd name="T114" fmla="*/ 2364 w 3300"/>
              <a:gd name="T115" fmla="*/ 3638 h 3762"/>
              <a:gd name="T116" fmla="*/ 2540 w 3300"/>
              <a:gd name="T117" fmla="*/ 3608 h 3762"/>
              <a:gd name="T118" fmla="*/ 2569 w 3300"/>
              <a:gd name="T119" fmla="*/ 3453 h 3762"/>
              <a:gd name="T120" fmla="*/ 2686 w 3300"/>
              <a:gd name="T121" fmla="*/ 3422 h 3762"/>
              <a:gd name="T122" fmla="*/ 2773 w 3300"/>
              <a:gd name="T123" fmla="*/ 3361 h 3762"/>
              <a:gd name="T124" fmla="*/ 2977 w 3300"/>
              <a:gd name="T125" fmla="*/ 3269 h 376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300"/>
              <a:gd name="T190" fmla="*/ 0 h 3762"/>
              <a:gd name="T191" fmla="*/ 3300 w 3300"/>
              <a:gd name="T192" fmla="*/ 3762 h 376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300" h="3762">
                <a:moveTo>
                  <a:pt x="2977" y="3269"/>
                </a:moveTo>
                <a:lnTo>
                  <a:pt x="2948" y="3269"/>
                </a:lnTo>
                <a:lnTo>
                  <a:pt x="2920" y="3238"/>
                </a:lnTo>
                <a:lnTo>
                  <a:pt x="2948" y="3145"/>
                </a:lnTo>
                <a:lnTo>
                  <a:pt x="2948" y="3083"/>
                </a:lnTo>
                <a:lnTo>
                  <a:pt x="2977" y="3052"/>
                </a:lnTo>
                <a:lnTo>
                  <a:pt x="3007" y="3052"/>
                </a:lnTo>
                <a:lnTo>
                  <a:pt x="3065" y="3022"/>
                </a:lnTo>
                <a:lnTo>
                  <a:pt x="3065" y="2991"/>
                </a:lnTo>
                <a:lnTo>
                  <a:pt x="3094" y="2899"/>
                </a:lnTo>
                <a:lnTo>
                  <a:pt x="3094" y="2867"/>
                </a:lnTo>
                <a:lnTo>
                  <a:pt x="3123" y="2806"/>
                </a:lnTo>
                <a:lnTo>
                  <a:pt x="3152" y="2806"/>
                </a:lnTo>
                <a:lnTo>
                  <a:pt x="3152" y="2775"/>
                </a:lnTo>
                <a:lnTo>
                  <a:pt x="3211" y="2743"/>
                </a:lnTo>
                <a:lnTo>
                  <a:pt x="3240" y="2713"/>
                </a:lnTo>
                <a:lnTo>
                  <a:pt x="3269" y="2683"/>
                </a:lnTo>
                <a:lnTo>
                  <a:pt x="3299" y="2683"/>
                </a:lnTo>
                <a:lnTo>
                  <a:pt x="3240" y="2652"/>
                </a:lnTo>
                <a:lnTo>
                  <a:pt x="3211" y="2652"/>
                </a:lnTo>
                <a:lnTo>
                  <a:pt x="3181" y="2683"/>
                </a:lnTo>
                <a:lnTo>
                  <a:pt x="3152" y="2683"/>
                </a:lnTo>
                <a:lnTo>
                  <a:pt x="3123" y="2713"/>
                </a:lnTo>
                <a:lnTo>
                  <a:pt x="3036" y="2743"/>
                </a:lnTo>
                <a:lnTo>
                  <a:pt x="2977" y="2743"/>
                </a:lnTo>
                <a:lnTo>
                  <a:pt x="2977" y="2775"/>
                </a:lnTo>
                <a:lnTo>
                  <a:pt x="2948" y="2806"/>
                </a:lnTo>
                <a:lnTo>
                  <a:pt x="2920" y="2775"/>
                </a:lnTo>
                <a:lnTo>
                  <a:pt x="2890" y="2713"/>
                </a:lnTo>
                <a:lnTo>
                  <a:pt x="2861" y="2620"/>
                </a:lnTo>
                <a:lnTo>
                  <a:pt x="2861" y="2559"/>
                </a:lnTo>
                <a:lnTo>
                  <a:pt x="2832" y="2559"/>
                </a:lnTo>
                <a:lnTo>
                  <a:pt x="2773" y="2559"/>
                </a:lnTo>
                <a:lnTo>
                  <a:pt x="2744" y="2590"/>
                </a:lnTo>
                <a:lnTo>
                  <a:pt x="2715" y="2620"/>
                </a:lnTo>
                <a:lnTo>
                  <a:pt x="2657" y="2620"/>
                </a:lnTo>
                <a:lnTo>
                  <a:pt x="2598" y="2620"/>
                </a:lnTo>
                <a:lnTo>
                  <a:pt x="2569" y="2590"/>
                </a:lnTo>
                <a:lnTo>
                  <a:pt x="2569" y="2467"/>
                </a:lnTo>
                <a:lnTo>
                  <a:pt x="2598" y="2405"/>
                </a:lnTo>
                <a:lnTo>
                  <a:pt x="2657" y="2220"/>
                </a:lnTo>
                <a:lnTo>
                  <a:pt x="2540" y="2158"/>
                </a:lnTo>
                <a:lnTo>
                  <a:pt x="2481" y="2127"/>
                </a:lnTo>
                <a:lnTo>
                  <a:pt x="2481" y="2097"/>
                </a:lnTo>
                <a:lnTo>
                  <a:pt x="2481" y="2004"/>
                </a:lnTo>
                <a:lnTo>
                  <a:pt x="2452" y="1973"/>
                </a:lnTo>
                <a:lnTo>
                  <a:pt x="2393" y="1973"/>
                </a:lnTo>
                <a:lnTo>
                  <a:pt x="2364" y="1942"/>
                </a:lnTo>
                <a:lnTo>
                  <a:pt x="2364" y="1912"/>
                </a:lnTo>
                <a:lnTo>
                  <a:pt x="2335" y="1881"/>
                </a:lnTo>
                <a:lnTo>
                  <a:pt x="2306" y="1881"/>
                </a:lnTo>
                <a:lnTo>
                  <a:pt x="2248" y="1850"/>
                </a:lnTo>
                <a:lnTo>
                  <a:pt x="2219" y="1850"/>
                </a:lnTo>
                <a:lnTo>
                  <a:pt x="2103" y="1819"/>
                </a:lnTo>
                <a:lnTo>
                  <a:pt x="2074" y="1788"/>
                </a:lnTo>
                <a:lnTo>
                  <a:pt x="2044" y="1757"/>
                </a:lnTo>
                <a:lnTo>
                  <a:pt x="1986" y="1696"/>
                </a:lnTo>
                <a:lnTo>
                  <a:pt x="1957" y="1665"/>
                </a:lnTo>
                <a:lnTo>
                  <a:pt x="1957" y="1634"/>
                </a:lnTo>
                <a:lnTo>
                  <a:pt x="1986" y="1480"/>
                </a:lnTo>
                <a:lnTo>
                  <a:pt x="1957" y="1419"/>
                </a:lnTo>
                <a:lnTo>
                  <a:pt x="1957" y="1387"/>
                </a:lnTo>
                <a:lnTo>
                  <a:pt x="1957" y="1356"/>
                </a:lnTo>
                <a:lnTo>
                  <a:pt x="1986" y="1326"/>
                </a:lnTo>
                <a:lnTo>
                  <a:pt x="2044" y="1233"/>
                </a:lnTo>
                <a:lnTo>
                  <a:pt x="2074" y="1203"/>
                </a:lnTo>
                <a:lnTo>
                  <a:pt x="2074" y="1140"/>
                </a:lnTo>
                <a:lnTo>
                  <a:pt x="2103" y="1140"/>
                </a:lnTo>
                <a:lnTo>
                  <a:pt x="2132" y="1080"/>
                </a:lnTo>
                <a:lnTo>
                  <a:pt x="2132" y="986"/>
                </a:lnTo>
                <a:lnTo>
                  <a:pt x="2132" y="956"/>
                </a:lnTo>
                <a:lnTo>
                  <a:pt x="2161" y="924"/>
                </a:lnTo>
                <a:lnTo>
                  <a:pt x="2161" y="833"/>
                </a:lnTo>
                <a:lnTo>
                  <a:pt x="2161" y="770"/>
                </a:lnTo>
                <a:lnTo>
                  <a:pt x="2161" y="678"/>
                </a:lnTo>
                <a:lnTo>
                  <a:pt x="2161" y="617"/>
                </a:lnTo>
                <a:lnTo>
                  <a:pt x="2132" y="586"/>
                </a:lnTo>
                <a:lnTo>
                  <a:pt x="2132" y="494"/>
                </a:lnTo>
                <a:lnTo>
                  <a:pt x="2103" y="431"/>
                </a:lnTo>
                <a:lnTo>
                  <a:pt x="2074" y="339"/>
                </a:lnTo>
                <a:lnTo>
                  <a:pt x="2015" y="339"/>
                </a:lnTo>
                <a:lnTo>
                  <a:pt x="1986" y="339"/>
                </a:lnTo>
                <a:lnTo>
                  <a:pt x="1986" y="278"/>
                </a:lnTo>
                <a:lnTo>
                  <a:pt x="1957" y="216"/>
                </a:lnTo>
                <a:lnTo>
                  <a:pt x="1927" y="93"/>
                </a:lnTo>
                <a:lnTo>
                  <a:pt x="1898" y="31"/>
                </a:lnTo>
                <a:lnTo>
                  <a:pt x="1898" y="0"/>
                </a:lnTo>
                <a:lnTo>
                  <a:pt x="1869" y="0"/>
                </a:lnTo>
                <a:lnTo>
                  <a:pt x="1781" y="31"/>
                </a:lnTo>
                <a:lnTo>
                  <a:pt x="1752" y="31"/>
                </a:lnTo>
                <a:lnTo>
                  <a:pt x="1723" y="31"/>
                </a:lnTo>
                <a:lnTo>
                  <a:pt x="1693" y="61"/>
                </a:lnTo>
                <a:lnTo>
                  <a:pt x="1693" y="93"/>
                </a:lnTo>
                <a:lnTo>
                  <a:pt x="1664" y="184"/>
                </a:lnTo>
                <a:lnTo>
                  <a:pt x="1606" y="247"/>
                </a:lnTo>
                <a:lnTo>
                  <a:pt x="1548" y="278"/>
                </a:lnTo>
                <a:lnTo>
                  <a:pt x="1519" y="339"/>
                </a:lnTo>
                <a:lnTo>
                  <a:pt x="1489" y="339"/>
                </a:lnTo>
                <a:lnTo>
                  <a:pt x="1489" y="370"/>
                </a:lnTo>
                <a:lnTo>
                  <a:pt x="1489" y="401"/>
                </a:lnTo>
                <a:lnTo>
                  <a:pt x="1489" y="463"/>
                </a:lnTo>
                <a:lnTo>
                  <a:pt x="1519" y="463"/>
                </a:lnTo>
                <a:lnTo>
                  <a:pt x="1519" y="494"/>
                </a:lnTo>
                <a:lnTo>
                  <a:pt x="1548" y="524"/>
                </a:lnTo>
                <a:lnTo>
                  <a:pt x="1577" y="524"/>
                </a:lnTo>
                <a:lnTo>
                  <a:pt x="1577" y="554"/>
                </a:lnTo>
                <a:lnTo>
                  <a:pt x="1577" y="678"/>
                </a:lnTo>
                <a:lnTo>
                  <a:pt x="1489" y="678"/>
                </a:lnTo>
                <a:lnTo>
                  <a:pt x="1431" y="678"/>
                </a:lnTo>
                <a:lnTo>
                  <a:pt x="1402" y="647"/>
                </a:lnTo>
                <a:lnTo>
                  <a:pt x="1344" y="617"/>
                </a:lnTo>
                <a:lnTo>
                  <a:pt x="1314" y="617"/>
                </a:lnTo>
                <a:lnTo>
                  <a:pt x="1256" y="617"/>
                </a:lnTo>
                <a:lnTo>
                  <a:pt x="1227" y="617"/>
                </a:lnTo>
                <a:lnTo>
                  <a:pt x="1139" y="678"/>
                </a:lnTo>
                <a:lnTo>
                  <a:pt x="1080" y="709"/>
                </a:lnTo>
                <a:lnTo>
                  <a:pt x="1051" y="740"/>
                </a:lnTo>
                <a:lnTo>
                  <a:pt x="1022" y="770"/>
                </a:lnTo>
                <a:lnTo>
                  <a:pt x="993" y="833"/>
                </a:lnTo>
                <a:lnTo>
                  <a:pt x="993" y="894"/>
                </a:lnTo>
                <a:lnTo>
                  <a:pt x="905" y="894"/>
                </a:lnTo>
                <a:lnTo>
                  <a:pt x="876" y="986"/>
                </a:lnTo>
                <a:lnTo>
                  <a:pt x="876" y="1017"/>
                </a:lnTo>
                <a:lnTo>
                  <a:pt x="818" y="1049"/>
                </a:lnTo>
                <a:lnTo>
                  <a:pt x="789" y="1049"/>
                </a:lnTo>
                <a:lnTo>
                  <a:pt x="789" y="1080"/>
                </a:lnTo>
                <a:lnTo>
                  <a:pt x="759" y="1080"/>
                </a:lnTo>
                <a:lnTo>
                  <a:pt x="759" y="1203"/>
                </a:lnTo>
                <a:lnTo>
                  <a:pt x="730" y="1233"/>
                </a:lnTo>
                <a:lnTo>
                  <a:pt x="701" y="1296"/>
                </a:lnTo>
                <a:lnTo>
                  <a:pt x="672" y="1296"/>
                </a:lnTo>
                <a:lnTo>
                  <a:pt x="643" y="1296"/>
                </a:lnTo>
                <a:lnTo>
                  <a:pt x="643" y="1387"/>
                </a:lnTo>
                <a:lnTo>
                  <a:pt x="614" y="1480"/>
                </a:lnTo>
                <a:lnTo>
                  <a:pt x="585" y="1480"/>
                </a:lnTo>
                <a:lnTo>
                  <a:pt x="585" y="1511"/>
                </a:lnTo>
                <a:lnTo>
                  <a:pt x="585" y="1542"/>
                </a:lnTo>
                <a:lnTo>
                  <a:pt x="614" y="1572"/>
                </a:lnTo>
                <a:lnTo>
                  <a:pt x="643" y="1634"/>
                </a:lnTo>
                <a:lnTo>
                  <a:pt x="643" y="1726"/>
                </a:lnTo>
                <a:lnTo>
                  <a:pt x="526" y="2189"/>
                </a:lnTo>
                <a:lnTo>
                  <a:pt x="468" y="2189"/>
                </a:lnTo>
                <a:lnTo>
                  <a:pt x="409" y="2189"/>
                </a:lnTo>
                <a:lnTo>
                  <a:pt x="321" y="2158"/>
                </a:lnTo>
                <a:lnTo>
                  <a:pt x="291" y="2127"/>
                </a:lnTo>
                <a:lnTo>
                  <a:pt x="263" y="2220"/>
                </a:lnTo>
                <a:lnTo>
                  <a:pt x="263" y="2282"/>
                </a:lnTo>
                <a:lnTo>
                  <a:pt x="263" y="2405"/>
                </a:lnTo>
                <a:lnTo>
                  <a:pt x="263" y="2497"/>
                </a:lnTo>
                <a:lnTo>
                  <a:pt x="263" y="2590"/>
                </a:lnTo>
                <a:lnTo>
                  <a:pt x="205" y="2806"/>
                </a:lnTo>
                <a:lnTo>
                  <a:pt x="205" y="2867"/>
                </a:lnTo>
                <a:lnTo>
                  <a:pt x="205" y="2959"/>
                </a:lnTo>
                <a:lnTo>
                  <a:pt x="205" y="2991"/>
                </a:lnTo>
                <a:lnTo>
                  <a:pt x="175" y="2991"/>
                </a:lnTo>
                <a:lnTo>
                  <a:pt x="146" y="3022"/>
                </a:lnTo>
                <a:lnTo>
                  <a:pt x="88" y="3022"/>
                </a:lnTo>
                <a:lnTo>
                  <a:pt x="59" y="3022"/>
                </a:lnTo>
                <a:lnTo>
                  <a:pt x="146" y="3422"/>
                </a:lnTo>
                <a:lnTo>
                  <a:pt x="59" y="3422"/>
                </a:lnTo>
                <a:lnTo>
                  <a:pt x="0" y="3422"/>
                </a:lnTo>
                <a:lnTo>
                  <a:pt x="30" y="3422"/>
                </a:lnTo>
                <a:lnTo>
                  <a:pt x="59" y="3453"/>
                </a:lnTo>
                <a:lnTo>
                  <a:pt x="59" y="3485"/>
                </a:lnTo>
                <a:lnTo>
                  <a:pt x="88" y="3515"/>
                </a:lnTo>
                <a:lnTo>
                  <a:pt x="88" y="3545"/>
                </a:lnTo>
                <a:lnTo>
                  <a:pt x="117" y="3608"/>
                </a:lnTo>
                <a:lnTo>
                  <a:pt x="117" y="3700"/>
                </a:lnTo>
                <a:lnTo>
                  <a:pt x="117" y="3761"/>
                </a:lnTo>
                <a:lnTo>
                  <a:pt x="2219" y="3761"/>
                </a:lnTo>
                <a:lnTo>
                  <a:pt x="2190" y="3669"/>
                </a:lnTo>
                <a:lnTo>
                  <a:pt x="2306" y="3638"/>
                </a:lnTo>
                <a:lnTo>
                  <a:pt x="2335" y="3669"/>
                </a:lnTo>
                <a:lnTo>
                  <a:pt x="2364" y="3638"/>
                </a:lnTo>
                <a:lnTo>
                  <a:pt x="2422" y="3638"/>
                </a:lnTo>
                <a:lnTo>
                  <a:pt x="2481" y="3638"/>
                </a:lnTo>
                <a:lnTo>
                  <a:pt x="2540" y="3608"/>
                </a:lnTo>
                <a:lnTo>
                  <a:pt x="2569" y="3545"/>
                </a:lnTo>
                <a:lnTo>
                  <a:pt x="2569" y="3485"/>
                </a:lnTo>
                <a:lnTo>
                  <a:pt x="2569" y="3453"/>
                </a:lnTo>
                <a:lnTo>
                  <a:pt x="2598" y="3422"/>
                </a:lnTo>
                <a:lnTo>
                  <a:pt x="2627" y="3422"/>
                </a:lnTo>
                <a:lnTo>
                  <a:pt x="2686" y="3422"/>
                </a:lnTo>
                <a:lnTo>
                  <a:pt x="2715" y="3392"/>
                </a:lnTo>
                <a:lnTo>
                  <a:pt x="2744" y="3361"/>
                </a:lnTo>
                <a:lnTo>
                  <a:pt x="2773" y="3361"/>
                </a:lnTo>
                <a:lnTo>
                  <a:pt x="2832" y="3330"/>
                </a:lnTo>
                <a:lnTo>
                  <a:pt x="2890" y="3299"/>
                </a:lnTo>
                <a:lnTo>
                  <a:pt x="2977" y="3269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1" name="Freeform 21"/>
          <p:cNvSpPr>
            <a:spLocks noChangeArrowheads="1"/>
          </p:cNvSpPr>
          <p:nvPr/>
        </p:nvSpPr>
        <p:spPr bwMode="auto">
          <a:xfrm>
            <a:off x="2868613" y="5516563"/>
            <a:ext cx="1187450" cy="1354137"/>
          </a:xfrm>
          <a:custGeom>
            <a:avLst/>
            <a:gdLst>
              <a:gd name="T0" fmla="*/ 2920 w 3300"/>
              <a:gd name="T1" fmla="*/ 3238 h 3762"/>
              <a:gd name="T2" fmla="*/ 2977 w 3300"/>
              <a:gd name="T3" fmla="*/ 3052 h 3762"/>
              <a:gd name="T4" fmla="*/ 3065 w 3300"/>
              <a:gd name="T5" fmla="*/ 2991 h 3762"/>
              <a:gd name="T6" fmla="*/ 3123 w 3300"/>
              <a:gd name="T7" fmla="*/ 2806 h 3762"/>
              <a:gd name="T8" fmla="*/ 3211 w 3300"/>
              <a:gd name="T9" fmla="*/ 2743 h 3762"/>
              <a:gd name="T10" fmla="*/ 3299 w 3300"/>
              <a:gd name="T11" fmla="*/ 2683 h 3762"/>
              <a:gd name="T12" fmla="*/ 3181 w 3300"/>
              <a:gd name="T13" fmla="*/ 2683 h 3762"/>
              <a:gd name="T14" fmla="*/ 3036 w 3300"/>
              <a:gd name="T15" fmla="*/ 2743 h 3762"/>
              <a:gd name="T16" fmla="*/ 2948 w 3300"/>
              <a:gd name="T17" fmla="*/ 2806 h 3762"/>
              <a:gd name="T18" fmla="*/ 2861 w 3300"/>
              <a:gd name="T19" fmla="*/ 2620 h 3762"/>
              <a:gd name="T20" fmla="*/ 2773 w 3300"/>
              <a:gd name="T21" fmla="*/ 2559 h 3762"/>
              <a:gd name="T22" fmla="*/ 2657 w 3300"/>
              <a:gd name="T23" fmla="*/ 2620 h 3762"/>
              <a:gd name="T24" fmla="*/ 2569 w 3300"/>
              <a:gd name="T25" fmla="*/ 2467 h 3762"/>
              <a:gd name="T26" fmla="*/ 2540 w 3300"/>
              <a:gd name="T27" fmla="*/ 2158 h 3762"/>
              <a:gd name="T28" fmla="*/ 2481 w 3300"/>
              <a:gd name="T29" fmla="*/ 2004 h 3762"/>
              <a:gd name="T30" fmla="*/ 2364 w 3300"/>
              <a:gd name="T31" fmla="*/ 1942 h 3762"/>
              <a:gd name="T32" fmla="*/ 2306 w 3300"/>
              <a:gd name="T33" fmla="*/ 1881 h 3762"/>
              <a:gd name="T34" fmla="*/ 2103 w 3300"/>
              <a:gd name="T35" fmla="*/ 1819 h 3762"/>
              <a:gd name="T36" fmla="*/ 1986 w 3300"/>
              <a:gd name="T37" fmla="*/ 1696 h 3762"/>
              <a:gd name="T38" fmla="*/ 1986 w 3300"/>
              <a:gd name="T39" fmla="*/ 1480 h 3762"/>
              <a:gd name="T40" fmla="*/ 1957 w 3300"/>
              <a:gd name="T41" fmla="*/ 1356 h 3762"/>
              <a:gd name="T42" fmla="*/ 2074 w 3300"/>
              <a:gd name="T43" fmla="*/ 1203 h 3762"/>
              <a:gd name="T44" fmla="*/ 2132 w 3300"/>
              <a:gd name="T45" fmla="*/ 1080 h 3762"/>
              <a:gd name="T46" fmla="*/ 2161 w 3300"/>
              <a:gd name="T47" fmla="*/ 924 h 3762"/>
              <a:gd name="T48" fmla="*/ 2161 w 3300"/>
              <a:gd name="T49" fmla="*/ 678 h 3762"/>
              <a:gd name="T50" fmla="*/ 2132 w 3300"/>
              <a:gd name="T51" fmla="*/ 494 h 3762"/>
              <a:gd name="T52" fmla="*/ 2015 w 3300"/>
              <a:gd name="T53" fmla="*/ 339 h 3762"/>
              <a:gd name="T54" fmla="*/ 1957 w 3300"/>
              <a:gd name="T55" fmla="*/ 216 h 3762"/>
              <a:gd name="T56" fmla="*/ 1898 w 3300"/>
              <a:gd name="T57" fmla="*/ 0 h 3762"/>
              <a:gd name="T58" fmla="*/ 1752 w 3300"/>
              <a:gd name="T59" fmla="*/ 31 h 3762"/>
              <a:gd name="T60" fmla="*/ 1693 w 3300"/>
              <a:gd name="T61" fmla="*/ 93 h 3762"/>
              <a:gd name="T62" fmla="*/ 1548 w 3300"/>
              <a:gd name="T63" fmla="*/ 278 h 3762"/>
              <a:gd name="T64" fmla="*/ 1489 w 3300"/>
              <a:gd name="T65" fmla="*/ 370 h 3762"/>
              <a:gd name="T66" fmla="*/ 1519 w 3300"/>
              <a:gd name="T67" fmla="*/ 463 h 3762"/>
              <a:gd name="T68" fmla="*/ 1577 w 3300"/>
              <a:gd name="T69" fmla="*/ 524 h 3762"/>
              <a:gd name="T70" fmla="*/ 1489 w 3300"/>
              <a:gd name="T71" fmla="*/ 678 h 3762"/>
              <a:gd name="T72" fmla="*/ 1344 w 3300"/>
              <a:gd name="T73" fmla="*/ 617 h 3762"/>
              <a:gd name="T74" fmla="*/ 1227 w 3300"/>
              <a:gd name="T75" fmla="*/ 617 h 3762"/>
              <a:gd name="T76" fmla="*/ 1051 w 3300"/>
              <a:gd name="T77" fmla="*/ 740 h 3762"/>
              <a:gd name="T78" fmla="*/ 993 w 3300"/>
              <a:gd name="T79" fmla="*/ 894 h 3762"/>
              <a:gd name="T80" fmla="*/ 876 w 3300"/>
              <a:gd name="T81" fmla="*/ 1017 h 3762"/>
              <a:gd name="T82" fmla="*/ 789 w 3300"/>
              <a:gd name="T83" fmla="*/ 1080 h 3762"/>
              <a:gd name="T84" fmla="*/ 730 w 3300"/>
              <a:gd name="T85" fmla="*/ 1233 h 3762"/>
              <a:gd name="T86" fmla="*/ 643 w 3300"/>
              <a:gd name="T87" fmla="*/ 1296 h 3762"/>
              <a:gd name="T88" fmla="*/ 585 w 3300"/>
              <a:gd name="T89" fmla="*/ 1480 h 3762"/>
              <a:gd name="T90" fmla="*/ 614 w 3300"/>
              <a:gd name="T91" fmla="*/ 1572 h 3762"/>
              <a:gd name="T92" fmla="*/ 526 w 3300"/>
              <a:gd name="T93" fmla="*/ 2189 h 3762"/>
              <a:gd name="T94" fmla="*/ 321 w 3300"/>
              <a:gd name="T95" fmla="*/ 2158 h 3762"/>
              <a:gd name="T96" fmla="*/ 263 w 3300"/>
              <a:gd name="T97" fmla="*/ 2282 h 3762"/>
              <a:gd name="T98" fmla="*/ 263 w 3300"/>
              <a:gd name="T99" fmla="*/ 2590 h 3762"/>
              <a:gd name="T100" fmla="*/ 205 w 3300"/>
              <a:gd name="T101" fmla="*/ 2959 h 3762"/>
              <a:gd name="T102" fmla="*/ 146 w 3300"/>
              <a:gd name="T103" fmla="*/ 3022 h 3762"/>
              <a:gd name="T104" fmla="*/ 146 w 3300"/>
              <a:gd name="T105" fmla="*/ 3422 h 3762"/>
              <a:gd name="T106" fmla="*/ 30 w 3300"/>
              <a:gd name="T107" fmla="*/ 3422 h 3762"/>
              <a:gd name="T108" fmla="*/ 88 w 3300"/>
              <a:gd name="T109" fmla="*/ 3515 h 3762"/>
              <a:gd name="T110" fmla="*/ 117 w 3300"/>
              <a:gd name="T111" fmla="*/ 3700 h 3762"/>
              <a:gd name="T112" fmla="*/ 2190 w 3300"/>
              <a:gd name="T113" fmla="*/ 3669 h 3762"/>
              <a:gd name="T114" fmla="*/ 2364 w 3300"/>
              <a:gd name="T115" fmla="*/ 3638 h 3762"/>
              <a:gd name="T116" fmla="*/ 2540 w 3300"/>
              <a:gd name="T117" fmla="*/ 3608 h 3762"/>
              <a:gd name="T118" fmla="*/ 2569 w 3300"/>
              <a:gd name="T119" fmla="*/ 3453 h 3762"/>
              <a:gd name="T120" fmla="*/ 2686 w 3300"/>
              <a:gd name="T121" fmla="*/ 3422 h 3762"/>
              <a:gd name="T122" fmla="*/ 2773 w 3300"/>
              <a:gd name="T123" fmla="*/ 3361 h 3762"/>
              <a:gd name="T124" fmla="*/ 2977 w 3300"/>
              <a:gd name="T125" fmla="*/ 3269 h 376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300"/>
              <a:gd name="T190" fmla="*/ 0 h 3762"/>
              <a:gd name="T191" fmla="*/ 3300 w 3300"/>
              <a:gd name="T192" fmla="*/ 3762 h 376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300" h="3762">
                <a:moveTo>
                  <a:pt x="2977" y="3269"/>
                </a:moveTo>
                <a:lnTo>
                  <a:pt x="2948" y="3269"/>
                </a:lnTo>
                <a:lnTo>
                  <a:pt x="2920" y="3238"/>
                </a:lnTo>
                <a:lnTo>
                  <a:pt x="2948" y="3145"/>
                </a:lnTo>
                <a:lnTo>
                  <a:pt x="2948" y="3083"/>
                </a:lnTo>
                <a:lnTo>
                  <a:pt x="2977" y="3052"/>
                </a:lnTo>
                <a:lnTo>
                  <a:pt x="3007" y="3052"/>
                </a:lnTo>
                <a:lnTo>
                  <a:pt x="3065" y="3022"/>
                </a:lnTo>
                <a:lnTo>
                  <a:pt x="3065" y="2991"/>
                </a:lnTo>
                <a:lnTo>
                  <a:pt x="3094" y="2899"/>
                </a:lnTo>
                <a:lnTo>
                  <a:pt x="3094" y="2867"/>
                </a:lnTo>
                <a:lnTo>
                  <a:pt x="3123" y="2806"/>
                </a:lnTo>
                <a:lnTo>
                  <a:pt x="3152" y="2806"/>
                </a:lnTo>
                <a:lnTo>
                  <a:pt x="3152" y="2775"/>
                </a:lnTo>
                <a:lnTo>
                  <a:pt x="3211" y="2743"/>
                </a:lnTo>
                <a:lnTo>
                  <a:pt x="3240" y="2713"/>
                </a:lnTo>
                <a:lnTo>
                  <a:pt x="3269" y="2683"/>
                </a:lnTo>
                <a:lnTo>
                  <a:pt x="3299" y="2683"/>
                </a:lnTo>
                <a:lnTo>
                  <a:pt x="3240" y="2652"/>
                </a:lnTo>
                <a:lnTo>
                  <a:pt x="3211" y="2652"/>
                </a:lnTo>
                <a:lnTo>
                  <a:pt x="3181" y="2683"/>
                </a:lnTo>
                <a:lnTo>
                  <a:pt x="3152" y="2683"/>
                </a:lnTo>
                <a:lnTo>
                  <a:pt x="3123" y="2713"/>
                </a:lnTo>
                <a:lnTo>
                  <a:pt x="3036" y="2743"/>
                </a:lnTo>
                <a:lnTo>
                  <a:pt x="2977" y="2743"/>
                </a:lnTo>
                <a:lnTo>
                  <a:pt x="2977" y="2775"/>
                </a:lnTo>
                <a:lnTo>
                  <a:pt x="2948" y="2806"/>
                </a:lnTo>
                <a:lnTo>
                  <a:pt x="2920" y="2775"/>
                </a:lnTo>
                <a:lnTo>
                  <a:pt x="2890" y="2713"/>
                </a:lnTo>
                <a:lnTo>
                  <a:pt x="2861" y="2620"/>
                </a:lnTo>
                <a:lnTo>
                  <a:pt x="2861" y="2559"/>
                </a:lnTo>
                <a:lnTo>
                  <a:pt x="2832" y="2559"/>
                </a:lnTo>
                <a:lnTo>
                  <a:pt x="2773" y="2559"/>
                </a:lnTo>
                <a:lnTo>
                  <a:pt x="2744" y="2590"/>
                </a:lnTo>
                <a:lnTo>
                  <a:pt x="2715" y="2620"/>
                </a:lnTo>
                <a:lnTo>
                  <a:pt x="2657" y="2620"/>
                </a:lnTo>
                <a:lnTo>
                  <a:pt x="2598" y="2620"/>
                </a:lnTo>
                <a:lnTo>
                  <a:pt x="2569" y="2590"/>
                </a:lnTo>
                <a:lnTo>
                  <a:pt x="2569" y="2467"/>
                </a:lnTo>
                <a:lnTo>
                  <a:pt x="2598" y="2405"/>
                </a:lnTo>
                <a:lnTo>
                  <a:pt x="2657" y="2220"/>
                </a:lnTo>
                <a:lnTo>
                  <a:pt x="2540" y="2158"/>
                </a:lnTo>
                <a:lnTo>
                  <a:pt x="2481" y="2127"/>
                </a:lnTo>
                <a:lnTo>
                  <a:pt x="2481" y="2097"/>
                </a:lnTo>
                <a:lnTo>
                  <a:pt x="2481" y="2004"/>
                </a:lnTo>
                <a:lnTo>
                  <a:pt x="2452" y="1973"/>
                </a:lnTo>
                <a:lnTo>
                  <a:pt x="2393" y="1973"/>
                </a:lnTo>
                <a:lnTo>
                  <a:pt x="2364" y="1942"/>
                </a:lnTo>
                <a:lnTo>
                  <a:pt x="2364" y="1912"/>
                </a:lnTo>
                <a:lnTo>
                  <a:pt x="2335" y="1881"/>
                </a:lnTo>
                <a:lnTo>
                  <a:pt x="2306" y="1881"/>
                </a:lnTo>
                <a:lnTo>
                  <a:pt x="2248" y="1850"/>
                </a:lnTo>
                <a:lnTo>
                  <a:pt x="2219" y="1850"/>
                </a:lnTo>
                <a:lnTo>
                  <a:pt x="2103" y="1819"/>
                </a:lnTo>
                <a:lnTo>
                  <a:pt x="2074" y="1788"/>
                </a:lnTo>
                <a:lnTo>
                  <a:pt x="2044" y="1757"/>
                </a:lnTo>
                <a:lnTo>
                  <a:pt x="1986" y="1696"/>
                </a:lnTo>
                <a:lnTo>
                  <a:pt x="1957" y="1665"/>
                </a:lnTo>
                <a:lnTo>
                  <a:pt x="1957" y="1634"/>
                </a:lnTo>
                <a:lnTo>
                  <a:pt x="1986" y="1480"/>
                </a:lnTo>
                <a:lnTo>
                  <a:pt x="1957" y="1419"/>
                </a:lnTo>
                <a:lnTo>
                  <a:pt x="1957" y="1387"/>
                </a:lnTo>
                <a:lnTo>
                  <a:pt x="1957" y="1356"/>
                </a:lnTo>
                <a:lnTo>
                  <a:pt x="1986" y="1326"/>
                </a:lnTo>
                <a:lnTo>
                  <a:pt x="2044" y="1233"/>
                </a:lnTo>
                <a:lnTo>
                  <a:pt x="2074" y="1203"/>
                </a:lnTo>
                <a:lnTo>
                  <a:pt x="2074" y="1140"/>
                </a:lnTo>
                <a:lnTo>
                  <a:pt x="2103" y="1140"/>
                </a:lnTo>
                <a:lnTo>
                  <a:pt x="2132" y="1080"/>
                </a:lnTo>
                <a:lnTo>
                  <a:pt x="2132" y="986"/>
                </a:lnTo>
                <a:lnTo>
                  <a:pt x="2132" y="956"/>
                </a:lnTo>
                <a:lnTo>
                  <a:pt x="2161" y="924"/>
                </a:lnTo>
                <a:lnTo>
                  <a:pt x="2161" y="833"/>
                </a:lnTo>
                <a:lnTo>
                  <a:pt x="2161" y="770"/>
                </a:lnTo>
                <a:lnTo>
                  <a:pt x="2161" y="678"/>
                </a:lnTo>
                <a:lnTo>
                  <a:pt x="2161" y="617"/>
                </a:lnTo>
                <a:lnTo>
                  <a:pt x="2132" y="586"/>
                </a:lnTo>
                <a:lnTo>
                  <a:pt x="2132" y="494"/>
                </a:lnTo>
                <a:lnTo>
                  <a:pt x="2103" y="431"/>
                </a:lnTo>
                <a:lnTo>
                  <a:pt x="2074" y="339"/>
                </a:lnTo>
                <a:lnTo>
                  <a:pt x="2015" y="339"/>
                </a:lnTo>
                <a:lnTo>
                  <a:pt x="1986" y="339"/>
                </a:lnTo>
                <a:lnTo>
                  <a:pt x="1986" y="278"/>
                </a:lnTo>
                <a:lnTo>
                  <a:pt x="1957" y="216"/>
                </a:lnTo>
                <a:lnTo>
                  <a:pt x="1927" y="93"/>
                </a:lnTo>
                <a:lnTo>
                  <a:pt x="1898" y="31"/>
                </a:lnTo>
                <a:lnTo>
                  <a:pt x="1898" y="0"/>
                </a:lnTo>
                <a:lnTo>
                  <a:pt x="1869" y="0"/>
                </a:lnTo>
                <a:lnTo>
                  <a:pt x="1781" y="31"/>
                </a:lnTo>
                <a:lnTo>
                  <a:pt x="1752" y="31"/>
                </a:lnTo>
                <a:lnTo>
                  <a:pt x="1723" y="31"/>
                </a:lnTo>
                <a:lnTo>
                  <a:pt x="1693" y="61"/>
                </a:lnTo>
                <a:lnTo>
                  <a:pt x="1693" y="93"/>
                </a:lnTo>
                <a:lnTo>
                  <a:pt x="1664" y="184"/>
                </a:lnTo>
                <a:lnTo>
                  <a:pt x="1606" y="247"/>
                </a:lnTo>
                <a:lnTo>
                  <a:pt x="1548" y="278"/>
                </a:lnTo>
                <a:lnTo>
                  <a:pt x="1519" y="339"/>
                </a:lnTo>
                <a:lnTo>
                  <a:pt x="1489" y="339"/>
                </a:lnTo>
                <a:lnTo>
                  <a:pt x="1489" y="370"/>
                </a:lnTo>
                <a:lnTo>
                  <a:pt x="1489" y="401"/>
                </a:lnTo>
                <a:lnTo>
                  <a:pt x="1489" y="463"/>
                </a:lnTo>
                <a:lnTo>
                  <a:pt x="1519" y="463"/>
                </a:lnTo>
                <a:lnTo>
                  <a:pt x="1519" y="494"/>
                </a:lnTo>
                <a:lnTo>
                  <a:pt x="1548" y="524"/>
                </a:lnTo>
                <a:lnTo>
                  <a:pt x="1577" y="524"/>
                </a:lnTo>
                <a:lnTo>
                  <a:pt x="1577" y="554"/>
                </a:lnTo>
                <a:lnTo>
                  <a:pt x="1577" y="678"/>
                </a:lnTo>
                <a:lnTo>
                  <a:pt x="1489" y="678"/>
                </a:lnTo>
                <a:lnTo>
                  <a:pt x="1431" y="678"/>
                </a:lnTo>
                <a:lnTo>
                  <a:pt x="1402" y="647"/>
                </a:lnTo>
                <a:lnTo>
                  <a:pt x="1344" y="617"/>
                </a:lnTo>
                <a:lnTo>
                  <a:pt x="1314" y="617"/>
                </a:lnTo>
                <a:lnTo>
                  <a:pt x="1256" y="617"/>
                </a:lnTo>
                <a:lnTo>
                  <a:pt x="1227" y="617"/>
                </a:lnTo>
                <a:lnTo>
                  <a:pt x="1139" y="678"/>
                </a:lnTo>
                <a:lnTo>
                  <a:pt x="1080" y="709"/>
                </a:lnTo>
                <a:lnTo>
                  <a:pt x="1051" y="740"/>
                </a:lnTo>
                <a:lnTo>
                  <a:pt x="1022" y="770"/>
                </a:lnTo>
                <a:lnTo>
                  <a:pt x="993" y="833"/>
                </a:lnTo>
                <a:lnTo>
                  <a:pt x="993" y="894"/>
                </a:lnTo>
                <a:lnTo>
                  <a:pt x="905" y="894"/>
                </a:lnTo>
                <a:lnTo>
                  <a:pt x="876" y="986"/>
                </a:lnTo>
                <a:lnTo>
                  <a:pt x="876" y="1017"/>
                </a:lnTo>
                <a:lnTo>
                  <a:pt x="818" y="1049"/>
                </a:lnTo>
                <a:lnTo>
                  <a:pt x="789" y="1049"/>
                </a:lnTo>
                <a:lnTo>
                  <a:pt x="789" y="1080"/>
                </a:lnTo>
                <a:lnTo>
                  <a:pt x="759" y="1080"/>
                </a:lnTo>
                <a:lnTo>
                  <a:pt x="759" y="1203"/>
                </a:lnTo>
                <a:lnTo>
                  <a:pt x="730" y="1233"/>
                </a:lnTo>
                <a:lnTo>
                  <a:pt x="701" y="1296"/>
                </a:lnTo>
                <a:lnTo>
                  <a:pt x="672" y="1296"/>
                </a:lnTo>
                <a:lnTo>
                  <a:pt x="643" y="1296"/>
                </a:lnTo>
                <a:lnTo>
                  <a:pt x="643" y="1387"/>
                </a:lnTo>
                <a:lnTo>
                  <a:pt x="614" y="1480"/>
                </a:lnTo>
                <a:lnTo>
                  <a:pt x="585" y="1480"/>
                </a:lnTo>
                <a:lnTo>
                  <a:pt x="585" y="1511"/>
                </a:lnTo>
                <a:lnTo>
                  <a:pt x="585" y="1542"/>
                </a:lnTo>
                <a:lnTo>
                  <a:pt x="614" y="1572"/>
                </a:lnTo>
                <a:lnTo>
                  <a:pt x="643" y="1634"/>
                </a:lnTo>
                <a:lnTo>
                  <a:pt x="643" y="1726"/>
                </a:lnTo>
                <a:lnTo>
                  <a:pt x="526" y="2189"/>
                </a:lnTo>
                <a:lnTo>
                  <a:pt x="468" y="2189"/>
                </a:lnTo>
                <a:lnTo>
                  <a:pt x="409" y="2189"/>
                </a:lnTo>
                <a:lnTo>
                  <a:pt x="321" y="2158"/>
                </a:lnTo>
                <a:lnTo>
                  <a:pt x="291" y="2127"/>
                </a:lnTo>
                <a:lnTo>
                  <a:pt x="263" y="2220"/>
                </a:lnTo>
                <a:lnTo>
                  <a:pt x="263" y="2282"/>
                </a:lnTo>
                <a:lnTo>
                  <a:pt x="263" y="2405"/>
                </a:lnTo>
                <a:lnTo>
                  <a:pt x="263" y="2497"/>
                </a:lnTo>
                <a:lnTo>
                  <a:pt x="263" y="2590"/>
                </a:lnTo>
                <a:lnTo>
                  <a:pt x="205" y="2806"/>
                </a:lnTo>
                <a:lnTo>
                  <a:pt x="205" y="2867"/>
                </a:lnTo>
                <a:lnTo>
                  <a:pt x="205" y="2959"/>
                </a:lnTo>
                <a:lnTo>
                  <a:pt x="205" y="2991"/>
                </a:lnTo>
                <a:lnTo>
                  <a:pt x="175" y="2991"/>
                </a:lnTo>
                <a:lnTo>
                  <a:pt x="146" y="3022"/>
                </a:lnTo>
                <a:lnTo>
                  <a:pt x="88" y="3022"/>
                </a:lnTo>
                <a:lnTo>
                  <a:pt x="59" y="3022"/>
                </a:lnTo>
                <a:lnTo>
                  <a:pt x="146" y="3422"/>
                </a:lnTo>
                <a:lnTo>
                  <a:pt x="59" y="3422"/>
                </a:lnTo>
                <a:lnTo>
                  <a:pt x="0" y="3422"/>
                </a:lnTo>
                <a:lnTo>
                  <a:pt x="30" y="3422"/>
                </a:lnTo>
                <a:lnTo>
                  <a:pt x="59" y="3453"/>
                </a:lnTo>
                <a:lnTo>
                  <a:pt x="59" y="3485"/>
                </a:lnTo>
                <a:lnTo>
                  <a:pt x="88" y="3515"/>
                </a:lnTo>
                <a:lnTo>
                  <a:pt x="88" y="3545"/>
                </a:lnTo>
                <a:lnTo>
                  <a:pt x="117" y="3608"/>
                </a:lnTo>
                <a:lnTo>
                  <a:pt x="117" y="3700"/>
                </a:lnTo>
                <a:lnTo>
                  <a:pt x="117" y="3761"/>
                </a:lnTo>
                <a:lnTo>
                  <a:pt x="2219" y="3761"/>
                </a:lnTo>
                <a:lnTo>
                  <a:pt x="2190" y="3669"/>
                </a:lnTo>
                <a:lnTo>
                  <a:pt x="2306" y="3638"/>
                </a:lnTo>
                <a:lnTo>
                  <a:pt x="2335" y="3669"/>
                </a:lnTo>
                <a:lnTo>
                  <a:pt x="2364" y="3638"/>
                </a:lnTo>
                <a:lnTo>
                  <a:pt x="2422" y="3638"/>
                </a:lnTo>
                <a:lnTo>
                  <a:pt x="2481" y="3638"/>
                </a:lnTo>
                <a:lnTo>
                  <a:pt x="2540" y="3608"/>
                </a:lnTo>
                <a:lnTo>
                  <a:pt x="2569" y="3545"/>
                </a:lnTo>
                <a:lnTo>
                  <a:pt x="2569" y="3485"/>
                </a:lnTo>
                <a:lnTo>
                  <a:pt x="2569" y="3453"/>
                </a:lnTo>
                <a:lnTo>
                  <a:pt x="2598" y="3422"/>
                </a:lnTo>
                <a:lnTo>
                  <a:pt x="2627" y="3422"/>
                </a:lnTo>
                <a:lnTo>
                  <a:pt x="2686" y="3422"/>
                </a:lnTo>
                <a:lnTo>
                  <a:pt x="2715" y="3392"/>
                </a:lnTo>
                <a:lnTo>
                  <a:pt x="2744" y="3361"/>
                </a:lnTo>
                <a:lnTo>
                  <a:pt x="2773" y="3361"/>
                </a:lnTo>
                <a:lnTo>
                  <a:pt x="2832" y="3330"/>
                </a:lnTo>
                <a:lnTo>
                  <a:pt x="2890" y="3299"/>
                </a:lnTo>
                <a:lnTo>
                  <a:pt x="2977" y="326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2" name="Freeform 22"/>
          <p:cNvSpPr>
            <a:spLocks noChangeArrowheads="1"/>
          </p:cNvSpPr>
          <p:nvPr/>
        </p:nvSpPr>
        <p:spPr bwMode="auto">
          <a:xfrm>
            <a:off x="2343150" y="5672138"/>
            <a:ext cx="377825" cy="233362"/>
          </a:xfrm>
          <a:custGeom>
            <a:avLst/>
            <a:gdLst>
              <a:gd name="T0" fmla="*/ 0 w 1051"/>
              <a:gd name="T1" fmla="*/ 401 h 649"/>
              <a:gd name="T2" fmla="*/ 29 w 1051"/>
              <a:gd name="T3" fmla="*/ 308 h 649"/>
              <a:gd name="T4" fmla="*/ 58 w 1051"/>
              <a:gd name="T5" fmla="*/ 216 h 649"/>
              <a:gd name="T6" fmla="*/ 116 w 1051"/>
              <a:gd name="T7" fmla="*/ 155 h 649"/>
              <a:gd name="T8" fmla="*/ 175 w 1051"/>
              <a:gd name="T9" fmla="*/ 93 h 649"/>
              <a:gd name="T10" fmla="*/ 204 w 1051"/>
              <a:gd name="T11" fmla="*/ 62 h 649"/>
              <a:gd name="T12" fmla="*/ 204 w 1051"/>
              <a:gd name="T13" fmla="*/ 32 h 649"/>
              <a:gd name="T14" fmla="*/ 263 w 1051"/>
              <a:gd name="T15" fmla="*/ 0 h 649"/>
              <a:gd name="T16" fmla="*/ 321 w 1051"/>
              <a:gd name="T17" fmla="*/ 0 h 649"/>
              <a:gd name="T18" fmla="*/ 350 w 1051"/>
              <a:gd name="T19" fmla="*/ 0 h 649"/>
              <a:gd name="T20" fmla="*/ 380 w 1051"/>
              <a:gd name="T21" fmla="*/ 32 h 649"/>
              <a:gd name="T22" fmla="*/ 438 w 1051"/>
              <a:gd name="T23" fmla="*/ 62 h 649"/>
              <a:gd name="T24" fmla="*/ 468 w 1051"/>
              <a:gd name="T25" fmla="*/ 62 h 649"/>
              <a:gd name="T26" fmla="*/ 525 w 1051"/>
              <a:gd name="T27" fmla="*/ 62 h 649"/>
              <a:gd name="T28" fmla="*/ 555 w 1051"/>
              <a:gd name="T29" fmla="*/ 93 h 649"/>
              <a:gd name="T30" fmla="*/ 613 w 1051"/>
              <a:gd name="T31" fmla="*/ 93 h 649"/>
              <a:gd name="T32" fmla="*/ 643 w 1051"/>
              <a:gd name="T33" fmla="*/ 123 h 649"/>
              <a:gd name="T34" fmla="*/ 700 w 1051"/>
              <a:gd name="T35" fmla="*/ 155 h 649"/>
              <a:gd name="T36" fmla="*/ 788 w 1051"/>
              <a:gd name="T37" fmla="*/ 123 h 649"/>
              <a:gd name="T38" fmla="*/ 847 w 1051"/>
              <a:gd name="T39" fmla="*/ 93 h 649"/>
              <a:gd name="T40" fmla="*/ 963 w 1051"/>
              <a:gd name="T41" fmla="*/ 93 h 649"/>
              <a:gd name="T42" fmla="*/ 992 w 1051"/>
              <a:gd name="T43" fmla="*/ 123 h 649"/>
              <a:gd name="T44" fmla="*/ 992 w 1051"/>
              <a:gd name="T45" fmla="*/ 185 h 649"/>
              <a:gd name="T46" fmla="*/ 963 w 1051"/>
              <a:gd name="T47" fmla="*/ 247 h 649"/>
              <a:gd name="T48" fmla="*/ 963 w 1051"/>
              <a:gd name="T49" fmla="*/ 278 h 649"/>
              <a:gd name="T50" fmla="*/ 963 w 1051"/>
              <a:gd name="T51" fmla="*/ 308 h 649"/>
              <a:gd name="T52" fmla="*/ 992 w 1051"/>
              <a:gd name="T53" fmla="*/ 339 h 649"/>
              <a:gd name="T54" fmla="*/ 1050 w 1051"/>
              <a:gd name="T55" fmla="*/ 339 h 649"/>
              <a:gd name="T56" fmla="*/ 1050 w 1051"/>
              <a:gd name="T57" fmla="*/ 463 h 649"/>
              <a:gd name="T58" fmla="*/ 1022 w 1051"/>
              <a:gd name="T59" fmla="*/ 494 h 649"/>
              <a:gd name="T60" fmla="*/ 963 w 1051"/>
              <a:gd name="T61" fmla="*/ 494 h 649"/>
              <a:gd name="T62" fmla="*/ 875 w 1051"/>
              <a:gd name="T63" fmla="*/ 494 h 649"/>
              <a:gd name="T64" fmla="*/ 817 w 1051"/>
              <a:gd name="T65" fmla="*/ 494 h 649"/>
              <a:gd name="T66" fmla="*/ 759 w 1051"/>
              <a:gd name="T67" fmla="*/ 524 h 649"/>
              <a:gd name="T68" fmla="*/ 700 w 1051"/>
              <a:gd name="T69" fmla="*/ 524 h 649"/>
              <a:gd name="T70" fmla="*/ 643 w 1051"/>
              <a:gd name="T71" fmla="*/ 524 h 649"/>
              <a:gd name="T72" fmla="*/ 555 w 1051"/>
              <a:gd name="T73" fmla="*/ 524 h 649"/>
              <a:gd name="T74" fmla="*/ 496 w 1051"/>
              <a:gd name="T75" fmla="*/ 524 h 649"/>
              <a:gd name="T76" fmla="*/ 468 w 1051"/>
              <a:gd name="T77" fmla="*/ 555 h 649"/>
              <a:gd name="T78" fmla="*/ 438 w 1051"/>
              <a:gd name="T79" fmla="*/ 555 h 649"/>
              <a:gd name="T80" fmla="*/ 409 w 1051"/>
              <a:gd name="T81" fmla="*/ 586 h 649"/>
              <a:gd name="T82" fmla="*/ 409 w 1051"/>
              <a:gd name="T83" fmla="*/ 618 h 649"/>
              <a:gd name="T84" fmla="*/ 380 w 1051"/>
              <a:gd name="T85" fmla="*/ 648 h 649"/>
              <a:gd name="T86" fmla="*/ 350 w 1051"/>
              <a:gd name="T87" fmla="*/ 618 h 649"/>
              <a:gd name="T88" fmla="*/ 321 w 1051"/>
              <a:gd name="T89" fmla="*/ 586 h 649"/>
              <a:gd name="T90" fmla="*/ 291 w 1051"/>
              <a:gd name="T91" fmla="*/ 586 h 649"/>
              <a:gd name="T92" fmla="*/ 263 w 1051"/>
              <a:gd name="T93" fmla="*/ 555 h 649"/>
              <a:gd name="T94" fmla="*/ 204 w 1051"/>
              <a:gd name="T95" fmla="*/ 586 h 649"/>
              <a:gd name="T96" fmla="*/ 145 w 1051"/>
              <a:gd name="T97" fmla="*/ 586 h 649"/>
              <a:gd name="T98" fmla="*/ 88 w 1051"/>
              <a:gd name="T99" fmla="*/ 586 h 649"/>
              <a:gd name="T100" fmla="*/ 58 w 1051"/>
              <a:gd name="T101" fmla="*/ 555 h 649"/>
              <a:gd name="T102" fmla="*/ 29 w 1051"/>
              <a:gd name="T103" fmla="*/ 494 h 649"/>
              <a:gd name="T104" fmla="*/ 0 w 1051"/>
              <a:gd name="T105" fmla="*/ 401 h 64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051"/>
              <a:gd name="T160" fmla="*/ 0 h 649"/>
              <a:gd name="T161" fmla="*/ 1051 w 1051"/>
              <a:gd name="T162" fmla="*/ 649 h 64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051" h="649">
                <a:moveTo>
                  <a:pt x="0" y="401"/>
                </a:moveTo>
                <a:lnTo>
                  <a:pt x="29" y="308"/>
                </a:lnTo>
                <a:lnTo>
                  <a:pt x="58" y="216"/>
                </a:lnTo>
                <a:lnTo>
                  <a:pt x="116" y="155"/>
                </a:lnTo>
                <a:lnTo>
                  <a:pt x="175" y="93"/>
                </a:lnTo>
                <a:lnTo>
                  <a:pt x="204" y="62"/>
                </a:lnTo>
                <a:lnTo>
                  <a:pt x="204" y="32"/>
                </a:lnTo>
                <a:lnTo>
                  <a:pt x="263" y="0"/>
                </a:lnTo>
                <a:lnTo>
                  <a:pt x="321" y="0"/>
                </a:lnTo>
                <a:lnTo>
                  <a:pt x="350" y="0"/>
                </a:lnTo>
                <a:lnTo>
                  <a:pt x="380" y="32"/>
                </a:lnTo>
                <a:lnTo>
                  <a:pt x="438" y="62"/>
                </a:lnTo>
                <a:lnTo>
                  <a:pt x="468" y="62"/>
                </a:lnTo>
                <a:lnTo>
                  <a:pt x="525" y="62"/>
                </a:lnTo>
                <a:lnTo>
                  <a:pt x="555" y="93"/>
                </a:lnTo>
                <a:lnTo>
                  <a:pt x="613" y="93"/>
                </a:lnTo>
                <a:lnTo>
                  <a:pt x="643" y="123"/>
                </a:lnTo>
                <a:lnTo>
                  <a:pt x="700" y="155"/>
                </a:lnTo>
                <a:lnTo>
                  <a:pt x="788" y="123"/>
                </a:lnTo>
                <a:lnTo>
                  <a:pt x="847" y="93"/>
                </a:lnTo>
                <a:lnTo>
                  <a:pt x="963" y="93"/>
                </a:lnTo>
                <a:lnTo>
                  <a:pt x="992" y="123"/>
                </a:lnTo>
                <a:lnTo>
                  <a:pt x="992" y="185"/>
                </a:lnTo>
                <a:lnTo>
                  <a:pt x="963" y="247"/>
                </a:lnTo>
                <a:lnTo>
                  <a:pt x="963" y="278"/>
                </a:lnTo>
                <a:lnTo>
                  <a:pt x="963" y="308"/>
                </a:lnTo>
                <a:lnTo>
                  <a:pt x="992" y="339"/>
                </a:lnTo>
                <a:lnTo>
                  <a:pt x="1050" y="339"/>
                </a:lnTo>
                <a:lnTo>
                  <a:pt x="1050" y="463"/>
                </a:lnTo>
                <a:lnTo>
                  <a:pt x="1022" y="494"/>
                </a:lnTo>
                <a:lnTo>
                  <a:pt x="963" y="494"/>
                </a:lnTo>
                <a:lnTo>
                  <a:pt x="875" y="494"/>
                </a:lnTo>
                <a:lnTo>
                  <a:pt x="817" y="494"/>
                </a:lnTo>
                <a:lnTo>
                  <a:pt x="759" y="524"/>
                </a:lnTo>
                <a:lnTo>
                  <a:pt x="700" y="524"/>
                </a:lnTo>
                <a:lnTo>
                  <a:pt x="643" y="524"/>
                </a:lnTo>
                <a:lnTo>
                  <a:pt x="555" y="524"/>
                </a:lnTo>
                <a:lnTo>
                  <a:pt x="496" y="524"/>
                </a:lnTo>
                <a:lnTo>
                  <a:pt x="468" y="555"/>
                </a:lnTo>
                <a:lnTo>
                  <a:pt x="438" y="555"/>
                </a:lnTo>
                <a:lnTo>
                  <a:pt x="409" y="586"/>
                </a:lnTo>
                <a:lnTo>
                  <a:pt x="409" y="618"/>
                </a:lnTo>
                <a:lnTo>
                  <a:pt x="380" y="648"/>
                </a:lnTo>
                <a:lnTo>
                  <a:pt x="350" y="618"/>
                </a:lnTo>
                <a:lnTo>
                  <a:pt x="321" y="586"/>
                </a:lnTo>
                <a:lnTo>
                  <a:pt x="291" y="586"/>
                </a:lnTo>
                <a:lnTo>
                  <a:pt x="263" y="555"/>
                </a:lnTo>
                <a:lnTo>
                  <a:pt x="204" y="586"/>
                </a:lnTo>
                <a:lnTo>
                  <a:pt x="145" y="586"/>
                </a:lnTo>
                <a:lnTo>
                  <a:pt x="88" y="586"/>
                </a:lnTo>
                <a:lnTo>
                  <a:pt x="58" y="555"/>
                </a:lnTo>
                <a:lnTo>
                  <a:pt x="29" y="494"/>
                </a:lnTo>
                <a:lnTo>
                  <a:pt x="0" y="401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3" name="Freeform 23"/>
          <p:cNvSpPr>
            <a:spLocks noChangeArrowheads="1"/>
          </p:cNvSpPr>
          <p:nvPr/>
        </p:nvSpPr>
        <p:spPr bwMode="auto">
          <a:xfrm>
            <a:off x="2343150" y="5672138"/>
            <a:ext cx="377825" cy="233362"/>
          </a:xfrm>
          <a:custGeom>
            <a:avLst/>
            <a:gdLst>
              <a:gd name="T0" fmla="*/ 0 w 1051"/>
              <a:gd name="T1" fmla="*/ 401 h 649"/>
              <a:gd name="T2" fmla="*/ 29 w 1051"/>
              <a:gd name="T3" fmla="*/ 308 h 649"/>
              <a:gd name="T4" fmla="*/ 58 w 1051"/>
              <a:gd name="T5" fmla="*/ 216 h 649"/>
              <a:gd name="T6" fmla="*/ 116 w 1051"/>
              <a:gd name="T7" fmla="*/ 155 h 649"/>
              <a:gd name="T8" fmla="*/ 175 w 1051"/>
              <a:gd name="T9" fmla="*/ 93 h 649"/>
              <a:gd name="T10" fmla="*/ 204 w 1051"/>
              <a:gd name="T11" fmla="*/ 62 h 649"/>
              <a:gd name="T12" fmla="*/ 204 w 1051"/>
              <a:gd name="T13" fmla="*/ 32 h 649"/>
              <a:gd name="T14" fmla="*/ 263 w 1051"/>
              <a:gd name="T15" fmla="*/ 0 h 649"/>
              <a:gd name="T16" fmla="*/ 321 w 1051"/>
              <a:gd name="T17" fmla="*/ 0 h 649"/>
              <a:gd name="T18" fmla="*/ 350 w 1051"/>
              <a:gd name="T19" fmla="*/ 0 h 649"/>
              <a:gd name="T20" fmla="*/ 380 w 1051"/>
              <a:gd name="T21" fmla="*/ 32 h 649"/>
              <a:gd name="T22" fmla="*/ 438 w 1051"/>
              <a:gd name="T23" fmla="*/ 62 h 649"/>
              <a:gd name="T24" fmla="*/ 468 w 1051"/>
              <a:gd name="T25" fmla="*/ 62 h 649"/>
              <a:gd name="T26" fmla="*/ 525 w 1051"/>
              <a:gd name="T27" fmla="*/ 62 h 649"/>
              <a:gd name="T28" fmla="*/ 555 w 1051"/>
              <a:gd name="T29" fmla="*/ 93 h 649"/>
              <a:gd name="T30" fmla="*/ 613 w 1051"/>
              <a:gd name="T31" fmla="*/ 93 h 649"/>
              <a:gd name="T32" fmla="*/ 643 w 1051"/>
              <a:gd name="T33" fmla="*/ 123 h 649"/>
              <a:gd name="T34" fmla="*/ 700 w 1051"/>
              <a:gd name="T35" fmla="*/ 155 h 649"/>
              <a:gd name="T36" fmla="*/ 788 w 1051"/>
              <a:gd name="T37" fmla="*/ 123 h 649"/>
              <a:gd name="T38" fmla="*/ 847 w 1051"/>
              <a:gd name="T39" fmla="*/ 93 h 649"/>
              <a:gd name="T40" fmla="*/ 963 w 1051"/>
              <a:gd name="T41" fmla="*/ 93 h 649"/>
              <a:gd name="T42" fmla="*/ 992 w 1051"/>
              <a:gd name="T43" fmla="*/ 123 h 649"/>
              <a:gd name="T44" fmla="*/ 992 w 1051"/>
              <a:gd name="T45" fmla="*/ 185 h 649"/>
              <a:gd name="T46" fmla="*/ 963 w 1051"/>
              <a:gd name="T47" fmla="*/ 247 h 649"/>
              <a:gd name="T48" fmla="*/ 963 w 1051"/>
              <a:gd name="T49" fmla="*/ 278 h 649"/>
              <a:gd name="T50" fmla="*/ 963 w 1051"/>
              <a:gd name="T51" fmla="*/ 308 h 649"/>
              <a:gd name="T52" fmla="*/ 992 w 1051"/>
              <a:gd name="T53" fmla="*/ 339 h 649"/>
              <a:gd name="T54" fmla="*/ 1050 w 1051"/>
              <a:gd name="T55" fmla="*/ 339 h 649"/>
              <a:gd name="T56" fmla="*/ 1050 w 1051"/>
              <a:gd name="T57" fmla="*/ 463 h 649"/>
              <a:gd name="T58" fmla="*/ 1022 w 1051"/>
              <a:gd name="T59" fmla="*/ 494 h 649"/>
              <a:gd name="T60" fmla="*/ 963 w 1051"/>
              <a:gd name="T61" fmla="*/ 494 h 649"/>
              <a:gd name="T62" fmla="*/ 875 w 1051"/>
              <a:gd name="T63" fmla="*/ 494 h 649"/>
              <a:gd name="T64" fmla="*/ 817 w 1051"/>
              <a:gd name="T65" fmla="*/ 494 h 649"/>
              <a:gd name="T66" fmla="*/ 759 w 1051"/>
              <a:gd name="T67" fmla="*/ 524 h 649"/>
              <a:gd name="T68" fmla="*/ 700 w 1051"/>
              <a:gd name="T69" fmla="*/ 524 h 649"/>
              <a:gd name="T70" fmla="*/ 643 w 1051"/>
              <a:gd name="T71" fmla="*/ 524 h 649"/>
              <a:gd name="T72" fmla="*/ 555 w 1051"/>
              <a:gd name="T73" fmla="*/ 524 h 649"/>
              <a:gd name="T74" fmla="*/ 496 w 1051"/>
              <a:gd name="T75" fmla="*/ 524 h 649"/>
              <a:gd name="T76" fmla="*/ 468 w 1051"/>
              <a:gd name="T77" fmla="*/ 555 h 649"/>
              <a:gd name="T78" fmla="*/ 438 w 1051"/>
              <a:gd name="T79" fmla="*/ 555 h 649"/>
              <a:gd name="T80" fmla="*/ 409 w 1051"/>
              <a:gd name="T81" fmla="*/ 586 h 649"/>
              <a:gd name="T82" fmla="*/ 409 w 1051"/>
              <a:gd name="T83" fmla="*/ 618 h 649"/>
              <a:gd name="T84" fmla="*/ 380 w 1051"/>
              <a:gd name="T85" fmla="*/ 648 h 649"/>
              <a:gd name="T86" fmla="*/ 350 w 1051"/>
              <a:gd name="T87" fmla="*/ 618 h 649"/>
              <a:gd name="T88" fmla="*/ 321 w 1051"/>
              <a:gd name="T89" fmla="*/ 586 h 649"/>
              <a:gd name="T90" fmla="*/ 291 w 1051"/>
              <a:gd name="T91" fmla="*/ 586 h 649"/>
              <a:gd name="T92" fmla="*/ 263 w 1051"/>
              <a:gd name="T93" fmla="*/ 555 h 649"/>
              <a:gd name="T94" fmla="*/ 204 w 1051"/>
              <a:gd name="T95" fmla="*/ 586 h 649"/>
              <a:gd name="T96" fmla="*/ 145 w 1051"/>
              <a:gd name="T97" fmla="*/ 586 h 649"/>
              <a:gd name="T98" fmla="*/ 88 w 1051"/>
              <a:gd name="T99" fmla="*/ 586 h 649"/>
              <a:gd name="T100" fmla="*/ 58 w 1051"/>
              <a:gd name="T101" fmla="*/ 555 h 649"/>
              <a:gd name="T102" fmla="*/ 29 w 1051"/>
              <a:gd name="T103" fmla="*/ 494 h 649"/>
              <a:gd name="T104" fmla="*/ 0 w 1051"/>
              <a:gd name="T105" fmla="*/ 401 h 64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051"/>
              <a:gd name="T160" fmla="*/ 0 h 649"/>
              <a:gd name="T161" fmla="*/ 1051 w 1051"/>
              <a:gd name="T162" fmla="*/ 649 h 64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051" h="649">
                <a:moveTo>
                  <a:pt x="0" y="401"/>
                </a:moveTo>
                <a:lnTo>
                  <a:pt x="29" y="308"/>
                </a:lnTo>
                <a:lnTo>
                  <a:pt x="58" y="216"/>
                </a:lnTo>
                <a:lnTo>
                  <a:pt x="116" y="155"/>
                </a:lnTo>
                <a:lnTo>
                  <a:pt x="175" y="93"/>
                </a:lnTo>
                <a:lnTo>
                  <a:pt x="204" y="62"/>
                </a:lnTo>
                <a:lnTo>
                  <a:pt x="204" y="32"/>
                </a:lnTo>
                <a:lnTo>
                  <a:pt x="263" y="0"/>
                </a:lnTo>
                <a:lnTo>
                  <a:pt x="321" y="0"/>
                </a:lnTo>
                <a:lnTo>
                  <a:pt x="350" y="0"/>
                </a:lnTo>
                <a:lnTo>
                  <a:pt x="380" y="32"/>
                </a:lnTo>
                <a:lnTo>
                  <a:pt x="438" y="62"/>
                </a:lnTo>
                <a:lnTo>
                  <a:pt x="468" y="62"/>
                </a:lnTo>
                <a:lnTo>
                  <a:pt x="525" y="62"/>
                </a:lnTo>
                <a:lnTo>
                  <a:pt x="555" y="93"/>
                </a:lnTo>
                <a:lnTo>
                  <a:pt x="613" y="93"/>
                </a:lnTo>
                <a:lnTo>
                  <a:pt x="643" y="123"/>
                </a:lnTo>
                <a:lnTo>
                  <a:pt x="700" y="155"/>
                </a:lnTo>
                <a:lnTo>
                  <a:pt x="788" y="123"/>
                </a:lnTo>
                <a:lnTo>
                  <a:pt x="847" y="93"/>
                </a:lnTo>
                <a:lnTo>
                  <a:pt x="963" y="93"/>
                </a:lnTo>
                <a:lnTo>
                  <a:pt x="992" y="123"/>
                </a:lnTo>
                <a:lnTo>
                  <a:pt x="992" y="185"/>
                </a:lnTo>
                <a:lnTo>
                  <a:pt x="963" y="247"/>
                </a:lnTo>
                <a:lnTo>
                  <a:pt x="963" y="278"/>
                </a:lnTo>
                <a:lnTo>
                  <a:pt x="963" y="308"/>
                </a:lnTo>
                <a:lnTo>
                  <a:pt x="992" y="339"/>
                </a:lnTo>
                <a:lnTo>
                  <a:pt x="1050" y="339"/>
                </a:lnTo>
                <a:lnTo>
                  <a:pt x="1050" y="463"/>
                </a:lnTo>
                <a:lnTo>
                  <a:pt x="1022" y="494"/>
                </a:lnTo>
                <a:lnTo>
                  <a:pt x="963" y="494"/>
                </a:lnTo>
                <a:lnTo>
                  <a:pt x="875" y="494"/>
                </a:lnTo>
                <a:lnTo>
                  <a:pt x="817" y="494"/>
                </a:lnTo>
                <a:lnTo>
                  <a:pt x="759" y="524"/>
                </a:lnTo>
                <a:lnTo>
                  <a:pt x="700" y="524"/>
                </a:lnTo>
                <a:lnTo>
                  <a:pt x="643" y="524"/>
                </a:lnTo>
                <a:lnTo>
                  <a:pt x="555" y="524"/>
                </a:lnTo>
                <a:lnTo>
                  <a:pt x="496" y="524"/>
                </a:lnTo>
                <a:lnTo>
                  <a:pt x="468" y="555"/>
                </a:lnTo>
                <a:lnTo>
                  <a:pt x="438" y="555"/>
                </a:lnTo>
                <a:lnTo>
                  <a:pt x="409" y="586"/>
                </a:lnTo>
                <a:lnTo>
                  <a:pt x="409" y="618"/>
                </a:lnTo>
                <a:lnTo>
                  <a:pt x="380" y="648"/>
                </a:lnTo>
                <a:lnTo>
                  <a:pt x="350" y="618"/>
                </a:lnTo>
                <a:lnTo>
                  <a:pt x="321" y="586"/>
                </a:lnTo>
                <a:lnTo>
                  <a:pt x="291" y="586"/>
                </a:lnTo>
                <a:lnTo>
                  <a:pt x="263" y="555"/>
                </a:lnTo>
                <a:lnTo>
                  <a:pt x="204" y="586"/>
                </a:lnTo>
                <a:lnTo>
                  <a:pt x="145" y="586"/>
                </a:lnTo>
                <a:lnTo>
                  <a:pt x="88" y="586"/>
                </a:lnTo>
                <a:lnTo>
                  <a:pt x="58" y="555"/>
                </a:lnTo>
                <a:lnTo>
                  <a:pt x="29" y="494"/>
                </a:lnTo>
                <a:lnTo>
                  <a:pt x="0" y="40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4" name="Freeform 24"/>
          <p:cNvSpPr>
            <a:spLocks noChangeArrowheads="1"/>
          </p:cNvSpPr>
          <p:nvPr/>
        </p:nvSpPr>
        <p:spPr bwMode="auto">
          <a:xfrm>
            <a:off x="1176338" y="5440363"/>
            <a:ext cx="1050925" cy="522287"/>
          </a:xfrm>
          <a:custGeom>
            <a:avLst/>
            <a:gdLst>
              <a:gd name="T0" fmla="*/ 2773 w 2920"/>
              <a:gd name="T1" fmla="*/ 894 h 1450"/>
              <a:gd name="T2" fmla="*/ 2627 w 2920"/>
              <a:gd name="T3" fmla="*/ 894 h 1450"/>
              <a:gd name="T4" fmla="*/ 2422 w 2920"/>
              <a:gd name="T5" fmla="*/ 863 h 1450"/>
              <a:gd name="T6" fmla="*/ 2276 w 2920"/>
              <a:gd name="T7" fmla="*/ 894 h 1450"/>
              <a:gd name="T8" fmla="*/ 2160 w 2920"/>
              <a:gd name="T9" fmla="*/ 863 h 1450"/>
              <a:gd name="T10" fmla="*/ 2043 w 2920"/>
              <a:gd name="T11" fmla="*/ 802 h 1450"/>
              <a:gd name="T12" fmla="*/ 1956 w 2920"/>
              <a:gd name="T13" fmla="*/ 833 h 1450"/>
              <a:gd name="T14" fmla="*/ 1868 w 2920"/>
              <a:gd name="T15" fmla="*/ 802 h 1450"/>
              <a:gd name="T16" fmla="*/ 1780 w 2920"/>
              <a:gd name="T17" fmla="*/ 740 h 1450"/>
              <a:gd name="T18" fmla="*/ 1692 w 2920"/>
              <a:gd name="T19" fmla="*/ 617 h 1450"/>
              <a:gd name="T20" fmla="*/ 1634 w 2920"/>
              <a:gd name="T21" fmla="*/ 555 h 1450"/>
              <a:gd name="T22" fmla="*/ 1342 w 2920"/>
              <a:gd name="T23" fmla="*/ 432 h 1450"/>
              <a:gd name="T24" fmla="*/ 1226 w 2920"/>
              <a:gd name="T25" fmla="*/ 370 h 1450"/>
              <a:gd name="T26" fmla="*/ 1021 w 2920"/>
              <a:gd name="T27" fmla="*/ 247 h 1450"/>
              <a:gd name="T28" fmla="*/ 874 w 2920"/>
              <a:gd name="T29" fmla="*/ 123 h 1450"/>
              <a:gd name="T30" fmla="*/ 817 w 2920"/>
              <a:gd name="T31" fmla="*/ 62 h 1450"/>
              <a:gd name="T32" fmla="*/ 671 w 2920"/>
              <a:gd name="T33" fmla="*/ 31 h 1450"/>
              <a:gd name="T34" fmla="*/ 526 w 2920"/>
              <a:gd name="T35" fmla="*/ 0 h 1450"/>
              <a:gd name="T36" fmla="*/ 496 w 2920"/>
              <a:gd name="T37" fmla="*/ 62 h 1450"/>
              <a:gd name="T38" fmla="*/ 380 w 2920"/>
              <a:gd name="T39" fmla="*/ 62 h 1450"/>
              <a:gd name="T40" fmla="*/ 291 w 2920"/>
              <a:gd name="T41" fmla="*/ 0 h 1450"/>
              <a:gd name="T42" fmla="*/ 204 w 2920"/>
              <a:gd name="T43" fmla="*/ 123 h 1450"/>
              <a:gd name="T44" fmla="*/ 88 w 2920"/>
              <a:gd name="T45" fmla="*/ 154 h 1450"/>
              <a:gd name="T46" fmla="*/ 88 w 2920"/>
              <a:gd name="T47" fmla="*/ 247 h 1450"/>
              <a:gd name="T48" fmla="*/ 29 w 2920"/>
              <a:gd name="T49" fmla="*/ 308 h 1450"/>
              <a:gd name="T50" fmla="*/ 29 w 2920"/>
              <a:gd name="T51" fmla="*/ 401 h 1450"/>
              <a:gd name="T52" fmla="*/ 0 w 2920"/>
              <a:gd name="T53" fmla="*/ 524 h 1450"/>
              <a:gd name="T54" fmla="*/ 88 w 2920"/>
              <a:gd name="T55" fmla="*/ 586 h 1450"/>
              <a:gd name="T56" fmla="*/ 234 w 2920"/>
              <a:gd name="T57" fmla="*/ 679 h 1450"/>
              <a:gd name="T58" fmla="*/ 380 w 2920"/>
              <a:gd name="T59" fmla="*/ 740 h 1450"/>
              <a:gd name="T60" fmla="*/ 409 w 2920"/>
              <a:gd name="T61" fmla="*/ 770 h 1450"/>
              <a:gd name="T62" fmla="*/ 468 w 2920"/>
              <a:gd name="T63" fmla="*/ 833 h 1450"/>
              <a:gd name="T64" fmla="*/ 526 w 2920"/>
              <a:gd name="T65" fmla="*/ 894 h 1450"/>
              <a:gd name="T66" fmla="*/ 671 w 2920"/>
              <a:gd name="T67" fmla="*/ 925 h 1450"/>
              <a:gd name="T68" fmla="*/ 759 w 2920"/>
              <a:gd name="T69" fmla="*/ 986 h 1450"/>
              <a:gd name="T70" fmla="*/ 846 w 2920"/>
              <a:gd name="T71" fmla="*/ 986 h 1450"/>
              <a:gd name="T72" fmla="*/ 904 w 2920"/>
              <a:gd name="T73" fmla="*/ 1049 h 1450"/>
              <a:gd name="T74" fmla="*/ 962 w 2920"/>
              <a:gd name="T75" fmla="*/ 1110 h 1450"/>
              <a:gd name="T76" fmla="*/ 1080 w 2920"/>
              <a:gd name="T77" fmla="*/ 1140 h 1450"/>
              <a:gd name="T78" fmla="*/ 1197 w 2920"/>
              <a:gd name="T79" fmla="*/ 1110 h 1450"/>
              <a:gd name="T80" fmla="*/ 1313 w 2920"/>
              <a:gd name="T81" fmla="*/ 1140 h 1450"/>
              <a:gd name="T82" fmla="*/ 1372 w 2920"/>
              <a:gd name="T83" fmla="*/ 1172 h 1450"/>
              <a:gd name="T84" fmla="*/ 1459 w 2920"/>
              <a:gd name="T85" fmla="*/ 1110 h 1450"/>
              <a:gd name="T86" fmla="*/ 1576 w 2920"/>
              <a:gd name="T87" fmla="*/ 1172 h 1450"/>
              <a:gd name="T88" fmla="*/ 1576 w 2920"/>
              <a:gd name="T89" fmla="*/ 1233 h 1450"/>
              <a:gd name="T90" fmla="*/ 1663 w 2920"/>
              <a:gd name="T91" fmla="*/ 1233 h 1450"/>
              <a:gd name="T92" fmla="*/ 1751 w 2920"/>
              <a:gd name="T93" fmla="*/ 1233 h 1450"/>
              <a:gd name="T94" fmla="*/ 1868 w 2920"/>
              <a:gd name="T95" fmla="*/ 1296 h 1450"/>
              <a:gd name="T96" fmla="*/ 1956 w 2920"/>
              <a:gd name="T97" fmla="*/ 1356 h 1450"/>
              <a:gd name="T98" fmla="*/ 1985 w 2920"/>
              <a:gd name="T99" fmla="*/ 1388 h 1450"/>
              <a:gd name="T100" fmla="*/ 2014 w 2920"/>
              <a:gd name="T101" fmla="*/ 1356 h 1450"/>
              <a:gd name="T102" fmla="*/ 2102 w 2920"/>
              <a:gd name="T103" fmla="*/ 1326 h 1450"/>
              <a:gd name="T104" fmla="*/ 2160 w 2920"/>
              <a:gd name="T105" fmla="*/ 1388 h 1450"/>
              <a:gd name="T106" fmla="*/ 2247 w 2920"/>
              <a:gd name="T107" fmla="*/ 1388 h 1450"/>
              <a:gd name="T108" fmla="*/ 2393 w 2920"/>
              <a:gd name="T109" fmla="*/ 1419 h 1450"/>
              <a:gd name="T110" fmla="*/ 2510 w 2920"/>
              <a:gd name="T111" fmla="*/ 1419 h 1450"/>
              <a:gd name="T112" fmla="*/ 2715 w 2920"/>
              <a:gd name="T113" fmla="*/ 1419 h 1450"/>
              <a:gd name="T114" fmla="*/ 2890 w 2920"/>
              <a:gd name="T115" fmla="*/ 1449 h 1450"/>
              <a:gd name="T116" fmla="*/ 2919 w 2920"/>
              <a:gd name="T117" fmla="*/ 1419 h 1450"/>
              <a:gd name="T118" fmla="*/ 2919 w 2920"/>
              <a:gd name="T119" fmla="*/ 1296 h 1450"/>
              <a:gd name="T120" fmla="*/ 2861 w 2920"/>
              <a:gd name="T121" fmla="*/ 1110 h 1450"/>
              <a:gd name="T122" fmla="*/ 2861 w 2920"/>
              <a:gd name="T123" fmla="*/ 863 h 14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920"/>
              <a:gd name="T187" fmla="*/ 0 h 1450"/>
              <a:gd name="T188" fmla="*/ 2920 w 2920"/>
              <a:gd name="T189" fmla="*/ 1450 h 14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920" h="1450">
                <a:moveTo>
                  <a:pt x="2861" y="863"/>
                </a:moveTo>
                <a:lnTo>
                  <a:pt x="2773" y="894"/>
                </a:lnTo>
                <a:lnTo>
                  <a:pt x="2715" y="894"/>
                </a:lnTo>
                <a:lnTo>
                  <a:pt x="2627" y="894"/>
                </a:lnTo>
                <a:lnTo>
                  <a:pt x="2539" y="863"/>
                </a:lnTo>
                <a:lnTo>
                  <a:pt x="2422" y="863"/>
                </a:lnTo>
                <a:lnTo>
                  <a:pt x="2364" y="863"/>
                </a:lnTo>
                <a:lnTo>
                  <a:pt x="2276" y="894"/>
                </a:lnTo>
                <a:lnTo>
                  <a:pt x="2218" y="863"/>
                </a:lnTo>
                <a:lnTo>
                  <a:pt x="2160" y="863"/>
                </a:lnTo>
                <a:lnTo>
                  <a:pt x="2102" y="833"/>
                </a:lnTo>
                <a:lnTo>
                  <a:pt x="2043" y="802"/>
                </a:lnTo>
                <a:lnTo>
                  <a:pt x="1985" y="833"/>
                </a:lnTo>
                <a:lnTo>
                  <a:pt x="1956" y="833"/>
                </a:lnTo>
                <a:lnTo>
                  <a:pt x="1897" y="802"/>
                </a:lnTo>
                <a:lnTo>
                  <a:pt x="1868" y="802"/>
                </a:lnTo>
                <a:lnTo>
                  <a:pt x="1809" y="770"/>
                </a:lnTo>
                <a:lnTo>
                  <a:pt x="1780" y="740"/>
                </a:lnTo>
                <a:lnTo>
                  <a:pt x="1751" y="709"/>
                </a:lnTo>
                <a:lnTo>
                  <a:pt x="1692" y="617"/>
                </a:lnTo>
                <a:lnTo>
                  <a:pt x="1663" y="586"/>
                </a:lnTo>
                <a:lnTo>
                  <a:pt x="1634" y="555"/>
                </a:lnTo>
                <a:lnTo>
                  <a:pt x="1517" y="524"/>
                </a:lnTo>
                <a:lnTo>
                  <a:pt x="1342" y="432"/>
                </a:lnTo>
                <a:lnTo>
                  <a:pt x="1284" y="401"/>
                </a:lnTo>
                <a:lnTo>
                  <a:pt x="1226" y="370"/>
                </a:lnTo>
                <a:lnTo>
                  <a:pt x="1138" y="308"/>
                </a:lnTo>
                <a:lnTo>
                  <a:pt x="1021" y="247"/>
                </a:lnTo>
                <a:lnTo>
                  <a:pt x="933" y="185"/>
                </a:lnTo>
                <a:lnTo>
                  <a:pt x="874" y="123"/>
                </a:lnTo>
                <a:lnTo>
                  <a:pt x="846" y="93"/>
                </a:lnTo>
                <a:lnTo>
                  <a:pt x="817" y="62"/>
                </a:lnTo>
                <a:lnTo>
                  <a:pt x="759" y="31"/>
                </a:lnTo>
                <a:lnTo>
                  <a:pt x="671" y="31"/>
                </a:lnTo>
                <a:lnTo>
                  <a:pt x="555" y="31"/>
                </a:lnTo>
                <a:lnTo>
                  <a:pt x="526" y="0"/>
                </a:lnTo>
                <a:lnTo>
                  <a:pt x="496" y="31"/>
                </a:lnTo>
                <a:lnTo>
                  <a:pt x="496" y="62"/>
                </a:lnTo>
                <a:lnTo>
                  <a:pt x="409" y="62"/>
                </a:lnTo>
                <a:lnTo>
                  <a:pt x="380" y="62"/>
                </a:lnTo>
                <a:lnTo>
                  <a:pt x="350" y="31"/>
                </a:lnTo>
                <a:lnTo>
                  <a:pt x="291" y="0"/>
                </a:lnTo>
                <a:lnTo>
                  <a:pt x="263" y="62"/>
                </a:lnTo>
                <a:lnTo>
                  <a:pt x="204" y="123"/>
                </a:lnTo>
                <a:lnTo>
                  <a:pt x="175" y="154"/>
                </a:lnTo>
                <a:lnTo>
                  <a:pt x="88" y="154"/>
                </a:lnTo>
                <a:lnTo>
                  <a:pt x="88" y="216"/>
                </a:lnTo>
                <a:lnTo>
                  <a:pt x="88" y="247"/>
                </a:lnTo>
                <a:lnTo>
                  <a:pt x="59" y="278"/>
                </a:lnTo>
                <a:lnTo>
                  <a:pt x="29" y="308"/>
                </a:lnTo>
                <a:lnTo>
                  <a:pt x="29" y="339"/>
                </a:lnTo>
                <a:lnTo>
                  <a:pt x="29" y="401"/>
                </a:lnTo>
                <a:lnTo>
                  <a:pt x="0" y="463"/>
                </a:lnTo>
                <a:lnTo>
                  <a:pt x="0" y="524"/>
                </a:lnTo>
                <a:lnTo>
                  <a:pt x="29" y="524"/>
                </a:lnTo>
                <a:lnTo>
                  <a:pt x="88" y="586"/>
                </a:lnTo>
                <a:lnTo>
                  <a:pt x="175" y="617"/>
                </a:lnTo>
                <a:lnTo>
                  <a:pt x="234" y="679"/>
                </a:lnTo>
                <a:lnTo>
                  <a:pt x="350" y="709"/>
                </a:lnTo>
                <a:lnTo>
                  <a:pt x="380" y="740"/>
                </a:lnTo>
                <a:lnTo>
                  <a:pt x="409" y="740"/>
                </a:lnTo>
                <a:lnTo>
                  <a:pt x="409" y="770"/>
                </a:lnTo>
                <a:lnTo>
                  <a:pt x="409" y="802"/>
                </a:lnTo>
                <a:lnTo>
                  <a:pt x="468" y="833"/>
                </a:lnTo>
                <a:lnTo>
                  <a:pt x="496" y="863"/>
                </a:lnTo>
                <a:lnTo>
                  <a:pt x="526" y="894"/>
                </a:lnTo>
                <a:lnTo>
                  <a:pt x="614" y="894"/>
                </a:lnTo>
                <a:lnTo>
                  <a:pt x="671" y="925"/>
                </a:lnTo>
                <a:lnTo>
                  <a:pt x="730" y="986"/>
                </a:lnTo>
                <a:lnTo>
                  <a:pt x="759" y="986"/>
                </a:lnTo>
                <a:lnTo>
                  <a:pt x="787" y="986"/>
                </a:lnTo>
                <a:lnTo>
                  <a:pt x="846" y="986"/>
                </a:lnTo>
                <a:lnTo>
                  <a:pt x="904" y="1017"/>
                </a:lnTo>
                <a:lnTo>
                  <a:pt x="904" y="1049"/>
                </a:lnTo>
                <a:lnTo>
                  <a:pt x="933" y="1080"/>
                </a:lnTo>
                <a:lnTo>
                  <a:pt x="962" y="1110"/>
                </a:lnTo>
                <a:lnTo>
                  <a:pt x="1050" y="1110"/>
                </a:lnTo>
                <a:lnTo>
                  <a:pt x="1080" y="1140"/>
                </a:lnTo>
                <a:lnTo>
                  <a:pt x="1138" y="1140"/>
                </a:lnTo>
                <a:lnTo>
                  <a:pt x="1197" y="1110"/>
                </a:lnTo>
                <a:lnTo>
                  <a:pt x="1226" y="1110"/>
                </a:lnTo>
                <a:lnTo>
                  <a:pt x="1313" y="1140"/>
                </a:lnTo>
                <a:lnTo>
                  <a:pt x="1342" y="1140"/>
                </a:lnTo>
                <a:lnTo>
                  <a:pt x="1372" y="1172"/>
                </a:lnTo>
                <a:lnTo>
                  <a:pt x="1401" y="1110"/>
                </a:lnTo>
                <a:lnTo>
                  <a:pt x="1459" y="1110"/>
                </a:lnTo>
                <a:lnTo>
                  <a:pt x="1517" y="1140"/>
                </a:lnTo>
                <a:lnTo>
                  <a:pt x="1576" y="1172"/>
                </a:lnTo>
                <a:lnTo>
                  <a:pt x="1576" y="1203"/>
                </a:lnTo>
                <a:lnTo>
                  <a:pt x="1576" y="1233"/>
                </a:lnTo>
                <a:lnTo>
                  <a:pt x="1605" y="1233"/>
                </a:lnTo>
                <a:lnTo>
                  <a:pt x="1663" y="1233"/>
                </a:lnTo>
                <a:lnTo>
                  <a:pt x="1721" y="1233"/>
                </a:lnTo>
                <a:lnTo>
                  <a:pt x="1751" y="1233"/>
                </a:lnTo>
                <a:lnTo>
                  <a:pt x="1809" y="1265"/>
                </a:lnTo>
                <a:lnTo>
                  <a:pt x="1868" y="1296"/>
                </a:lnTo>
                <a:lnTo>
                  <a:pt x="1927" y="1326"/>
                </a:lnTo>
                <a:lnTo>
                  <a:pt x="1956" y="1356"/>
                </a:lnTo>
                <a:lnTo>
                  <a:pt x="1956" y="1388"/>
                </a:lnTo>
                <a:lnTo>
                  <a:pt x="1985" y="1388"/>
                </a:lnTo>
                <a:lnTo>
                  <a:pt x="2014" y="1388"/>
                </a:lnTo>
                <a:lnTo>
                  <a:pt x="2014" y="1356"/>
                </a:lnTo>
                <a:lnTo>
                  <a:pt x="2043" y="1326"/>
                </a:lnTo>
                <a:lnTo>
                  <a:pt x="2102" y="1326"/>
                </a:lnTo>
                <a:lnTo>
                  <a:pt x="2131" y="1356"/>
                </a:lnTo>
                <a:lnTo>
                  <a:pt x="2160" y="1388"/>
                </a:lnTo>
                <a:lnTo>
                  <a:pt x="2188" y="1419"/>
                </a:lnTo>
                <a:lnTo>
                  <a:pt x="2247" y="1388"/>
                </a:lnTo>
                <a:lnTo>
                  <a:pt x="2335" y="1388"/>
                </a:lnTo>
                <a:lnTo>
                  <a:pt x="2393" y="1419"/>
                </a:lnTo>
                <a:lnTo>
                  <a:pt x="2451" y="1388"/>
                </a:lnTo>
                <a:lnTo>
                  <a:pt x="2510" y="1419"/>
                </a:lnTo>
                <a:lnTo>
                  <a:pt x="2569" y="1419"/>
                </a:lnTo>
                <a:lnTo>
                  <a:pt x="2715" y="1419"/>
                </a:lnTo>
                <a:lnTo>
                  <a:pt x="2802" y="1449"/>
                </a:lnTo>
                <a:lnTo>
                  <a:pt x="2890" y="1449"/>
                </a:lnTo>
                <a:lnTo>
                  <a:pt x="2919" y="1449"/>
                </a:lnTo>
                <a:lnTo>
                  <a:pt x="2919" y="1419"/>
                </a:lnTo>
                <a:lnTo>
                  <a:pt x="2919" y="1326"/>
                </a:lnTo>
                <a:lnTo>
                  <a:pt x="2919" y="1296"/>
                </a:lnTo>
                <a:lnTo>
                  <a:pt x="2890" y="1265"/>
                </a:lnTo>
                <a:lnTo>
                  <a:pt x="2861" y="1110"/>
                </a:lnTo>
                <a:lnTo>
                  <a:pt x="2861" y="956"/>
                </a:lnTo>
                <a:lnTo>
                  <a:pt x="2861" y="863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5" name="Freeform 25"/>
          <p:cNvSpPr>
            <a:spLocks noChangeArrowheads="1"/>
          </p:cNvSpPr>
          <p:nvPr/>
        </p:nvSpPr>
        <p:spPr bwMode="auto">
          <a:xfrm>
            <a:off x="1176338" y="5440363"/>
            <a:ext cx="1050925" cy="522287"/>
          </a:xfrm>
          <a:custGeom>
            <a:avLst/>
            <a:gdLst>
              <a:gd name="T0" fmla="*/ 2773 w 2920"/>
              <a:gd name="T1" fmla="*/ 894 h 1450"/>
              <a:gd name="T2" fmla="*/ 2627 w 2920"/>
              <a:gd name="T3" fmla="*/ 894 h 1450"/>
              <a:gd name="T4" fmla="*/ 2422 w 2920"/>
              <a:gd name="T5" fmla="*/ 863 h 1450"/>
              <a:gd name="T6" fmla="*/ 2276 w 2920"/>
              <a:gd name="T7" fmla="*/ 894 h 1450"/>
              <a:gd name="T8" fmla="*/ 2160 w 2920"/>
              <a:gd name="T9" fmla="*/ 863 h 1450"/>
              <a:gd name="T10" fmla="*/ 2043 w 2920"/>
              <a:gd name="T11" fmla="*/ 802 h 1450"/>
              <a:gd name="T12" fmla="*/ 1956 w 2920"/>
              <a:gd name="T13" fmla="*/ 833 h 1450"/>
              <a:gd name="T14" fmla="*/ 1868 w 2920"/>
              <a:gd name="T15" fmla="*/ 802 h 1450"/>
              <a:gd name="T16" fmla="*/ 1780 w 2920"/>
              <a:gd name="T17" fmla="*/ 740 h 1450"/>
              <a:gd name="T18" fmla="*/ 1692 w 2920"/>
              <a:gd name="T19" fmla="*/ 617 h 1450"/>
              <a:gd name="T20" fmla="*/ 1634 w 2920"/>
              <a:gd name="T21" fmla="*/ 555 h 1450"/>
              <a:gd name="T22" fmla="*/ 1342 w 2920"/>
              <a:gd name="T23" fmla="*/ 432 h 1450"/>
              <a:gd name="T24" fmla="*/ 1226 w 2920"/>
              <a:gd name="T25" fmla="*/ 370 h 1450"/>
              <a:gd name="T26" fmla="*/ 1021 w 2920"/>
              <a:gd name="T27" fmla="*/ 247 h 1450"/>
              <a:gd name="T28" fmla="*/ 874 w 2920"/>
              <a:gd name="T29" fmla="*/ 123 h 1450"/>
              <a:gd name="T30" fmla="*/ 817 w 2920"/>
              <a:gd name="T31" fmla="*/ 62 h 1450"/>
              <a:gd name="T32" fmla="*/ 671 w 2920"/>
              <a:gd name="T33" fmla="*/ 31 h 1450"/>
              <a:gd name="T34" fmla="*/ 526 w 2920"/>
              <a:gd name="T35" fmla="*/ 0 h 1450"/>
              <a:gd name="T36" fmla="*/ 496 w 2920"/>
              <a:gd name="T37" fmla="*/ 62 h 1450"/>
              <a:gd name="T38" fmla="*/ 380 w 2920"/>
              <a:gd name="T39" fmla="*/ 62 h 1450"/>
              <a:gd name="T40" fmla="*/ 291 w 2920"/>
              <a:gd name="T41" fmla="*/ 0 h 1450"/>
              <a:gd name="T42" fmla="*/ 204 w 2920"/>
              <a:gd name="T43" fmla="*/ 123 h 1450"/>
              <a:gd name="T44" fmla="*/ 88 w 2920"/>
              <a:gd name="T45" fmla="*/ 154 h 1450"/>
              <a:gd name="T46" fmla="*/ 88 w 2920"/>
              <a:gd name="T47" fmla="*/ 247 h 1450"/>
              <a:gd name="T48" fmla="*/ 29 w 2920"/>
              <a:gd name="T49" fmla="*/ 308 h 1450"/>
              <a:gd name="T50" fmla="*/ 29 w 2920"/>
              <a:gd name="T51" fmla="*/ 401 h 1450"/>
              <a:gd name="T52" fmla="*/ 0 w 2920"/>
              <a:gd name="T53" fmla="*/ 524 h 1450"/>
              <a:gd name="T54" fmla="*/ 88 w 2920"/>
              <a:gd name="T55" fmla="*/ 586 h 1450"/>
              <a:gd name="T56" fmla="*/ 234 w 2920"/>
              <a:gd name="T57" fmla="*/ 679 h 1450"/>
              <a:gd name="T58" fmla="*/ 380 w 2920"/>
              <a:gd name="T59" fmla="*/ 740 h 1450"/>
              <a:gd name="T60" fmla="*/ 409 w 2920"/>
              <a:gd name="T61" fmla="*/ 770 h 1450"/>
              <a:gd name="T62" fmla="*/ 468 w 2920"/>
              <a:gd name="T63" fmla="*/ 833 h 1450"/>
              <a:gd name="T64" fmla="*/ 526 w 2920"/>
              <a:gd name="T65" fmla="*/ 894 h 1450"/>
              <a:gd name="T66" fmla="*/ 671 w 2920"/>
              <a:gd name="T67" fmla="*/ 925 h 1450"/>
              <a:gd name="T68" fmla="*/ 759 w 2920"/>
              <a:gd name="T69" fmla="*/ 986 h 1450"/>
              <a:gd name="T70" fmla="*/ 846 w 2920"/>
              <a:gd name="T71" fmla="*/ 986 h 1450"/>
              <a:gd name="T72" fmla="*/ 904 w 2920"/>
              <a:gd name="T73" fmla="*/ 1049 h 1450"/>
              <a:gd name="T74" fmla="*/ 962 w 2920"/>
              <a:gd name="T75" fmla="*/ 1110 h 1450"/>
              <a:gd name="T76" fmla="*/ 1080 w 2920"/>
              <a:gd name="T77" fmla="*/ 1140 h 1450"/>
              <a:gd name="T78" fmla="*/ 1197 w 2920"/>
              <a:gd name="T79" fmla="*/ 1110 h 1450"/>
              <a:gd name="T80" fmla="*/ 1313 w 2920"/>
              <a:gd name="T81" fmla="*/ 1140 h 1450"/>
              <a:gd name="T82" fmla="*/ 1372 w 2920"/>
              <a:gd name="T83" fmla="*/ 1172 h 1450"/>
              <a:gd name="T84" fmla="*/ 1459 w 2920"/>
              <a:gd name="T85" fmla="*/ 1110 h 1450"/>
              <a:gd name="T86" fmla="*/ 1576 w 2920"/>
              <a:gd name="T87" fmla="*/ 1172 h 1450"/>
              <a:gd name="T88" fmla="*/ 1576 w 2920"/>
              <a:gd name="T89" fmla="*/ 1233 h 1450"/>
              <a:gd name="T90" fmla="*/ 1663 w 2920"/>
              <a:gd name="T91" fmla="*/ 1233 h 1450"/>
              <a:gd name="T92" fmla="*/ 1751 w 2920"/>
              <a:gd name="T93" fmla="*/ 1233 h 1450"/>
              <a:gd name="T94" fmla="*/ 1868 w 2920"/>
              <a:gd name="T95" fmla="*/ 1296 h 1450"/>
              <a:gd name="T96" fmla="*/ 1956 w 2920"/>
              <a:gd name="T97" fmla="*/ 1356 h 1450"/>
              <a:gd name="T98" fmla="*/ 1985 w 2920"/>
              <a:gd name="T99" fmla="*/ 1388 h 1450"/>
              <a:gd name="T100" fmla="*/ 2014 w 2920"/>
              <a:gd name="T101" fmla="*/ 1356 h 1450"/>
              <a:gd name="T102" fmla="*/ 2102 w 2920"/>
              <a:gd name="T103" fmla="*/ 1326 h 1450"/>
              <a:gd name="T104" fmla="*/ 2160 w 2920"/>
              <a:gd name="T105" fmla="*/ 1388 h 1450"/>
              <a:gd name="T106" fmla="*/ 2247 w 2920"/>
              <a:gd name="T107" fmla="*/ 1388 h 1450"/>
              <a:gd name="T108" fmla="*/ 2393 w 2920"/>
              <a:gd name="T109" fmla="*/ 1419 h 1450"/>
              <a:gd name="T110" fmla="*/ 2510 w 2920"/>
              <a:gd name="T111" fmla="*/ 1419 h 1450"/>
              <a:gd name="T112" fmla="*/ 2715 w 2920"/>
              <a:gd name="T113" fmla="*/ 1419 h 1450"/>
              <a:gd name="T114" fmla="*/ 2890 w 2920"/>
              <a:gd name="T115" fmla="*/ 1449 h 1450"/>
              <a:gd name="T116" fmla="*/ 2919 w 2920"/>
              <a:gd name="T117" fmla="*/ 1419 h 1450"/>
              <a:gd name="T118" fmla="*/ 2919 w 2920"/>
              <a:gd name="T119" fmla="*/ 1296 h 1450"/>
              <a:gd name="T120" fmla="*/ 2861 w 2920"/>
              <a:gd name="T121" fmla="*/ 1110 h 1450"/>
              <a:gd name="T122" fmla="*/ 2861 w 2920"/>
              <a:gd name="T123" fmla="*/ 863 h 14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920"/>
              <a:gd name="T187" fmla="*/ 0 h 1450"/>
              <a:gd name="T188" fmla="*/ 2920 w 2920"/>
              <a:gd name="T189" fmla="*/ 1450 h 145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920" h="1450">
                <a:moveTo>
                  <a:pt x="2861" y="863"/>
                </a:moveTo>
                <a:lnTo>
                  <a:pt x="2773" y="894"/>
                </a:lnTo>
                <a:lnTo>
                  <a:pt x="2715" y="894"/>
                </a:lnTo>
                <a:lnTo>
                  <a:pt x="2627" y="894"/>
                </a:lnTo>
                <a:lnTo>
                  <a:pt x="2539" y="863"/>
                </a:lnTo>
                <a:lnTo>
                  <a:pt x="2422" y="863"/>
                </a:lnTo>
                <a:lnTo>
                  <a:pt x="2364" y="863"/>
                </a:lnTo>
                <a:lnTo>
                  <a:pt x="2276" y="894"/>
                </a:lnTo>
                <a:lnTo>
                  <a:pt x="2218" y="863"/>
                </a:lnTo>
                <a:lnTo>
                  <a:pt x="2160" y="863"/>
                </a:lnTo>
                <a:lnTo>
                  <a:pt x="2102" y="833"/>
                </a:lnTo>
                <a:lnTo>
                  <a:pt x="2043" y="802"/>
                </a:lnTo>
                <a:lnTo>
                  <a:pt x="1985" y="833"/>
                </a:lnTo>
                <a:lnTo>
                  <a:pt x="1956" y="833"/>
                </a:lnTo>
                <a:lnTo>
                  <a:pt x="1897" y="802"/>
                </a:lnTo>
                <a:lnTo>
                  <a:pt x="1868" y="802"/>
                </a:lnTo>
                <a:lnTo>
                  <a:pt x="1809" y="770"/>
                </a:lnTo>
                <a:lnTo>
                  <a:pt x="1780" y="740"/>
                </a:lnTo>
                <a:lnTo>
                  <a:pt x="1751" y="709"/>
                </a:lnTo>
                <a:lnTo>
                  <a:pt x="1692" y="617"/>
                </a:lnTo>
                <a:lnTo>
                  <a:pt x="1663" y="586"/>
                </a:lnTo>
                <a:lnTo>
                  <a:pt x="1634" y="555"/>
                </a:lnTo>
                <a:lnTo>
                  <a:pt x="1517" y="524"/>
                </a:lnTo>
                <a:lnTo>
                  <a:pt x="1342" y="432"/>
                </a:lnTo>
                <a:lnTo>
                  <a:pt x="1284" y="401"/>
                </a:lnTo>
                <a:lnTo>
                  <a:pt x="1226" y="370"/>
                </a:lnTo>
                <a:lnTo>
                  <a:pt x="1138" y="308"/>
                </a:lnTo>
                <a:lnTo>
                  <a:pt x="1021" y="247"/>
                </a:lnTo>
                <a:lnTo>
                  <a:pt x="933" y="185"/>
                </a:lnTo>
                <a:lnTo>
                  <a:pt x="874" y="123"/>
                </a:lnTo>
                <a:lnTo>
                  <a:pt x="846" y="93"/>
                </a:lnTo>
                <a:lnTo>
                  <a:pt x="817" y="62"/>
                </a:lnTo>
                <a:lnTo>
                  <a:pt x="759" y="31"/>
                </a:lnTo>
                <a:lnTo>
                  <a:pt x="671" y="31"/>
                </a:lnTo>
                <a:lnTo>
                  <a:pt x="555" y="31"/>
                </a:lnTo>
                <a:lnTo>
                  <a:pt x="526" y="0"/>
                </a:lnTo>
                <a:lnTo>
                  <a:pt x="496" y="31"/>
                </a:lnTo>
                <a:lnTo>
                  <a:pt x="496" y="62"/>
                </a:lnTo>
                <a:lnTo>
                  <a:pt x="409" y="62"/>
                </a:lnTo>
                <a:lnTo>
                  <a:pt x="380" y="62"/>
                </a:lnTo>
                <a:lnTo>
                  <a:pt x="350" y="31"/>
                </a:lnTo>
                <a:lnTo>
                  <a:pt x="291" y="0"/>
                </a:lnTo>
                <a:lnTo>
                  <a:pt x="263" y="62"/>
                </a:lnTo>
                <a:lnTo>
                  <a:pt x="204" y="123"/>
                </a:lnTo>
                <a:lnTo>
                  <a:pt x="175" y="154"/>
                </a:lnTo>
                <a:lnTo>
                  <a:pt x="88" y="154"/>
                </a:lnTo>
                <a:lnTo>
                  <a:pt x="88" y="216"/>
                </a:lnTo>
                <a:lnTo>
                  <a:pt x="88" y="247"/>
                </a:lnTo>
                <a:lnTo>
                  <a:pt x="59" y="278"/>
                </a:lnTo>
                <a:lnTo>
                  <a:pt x="29" y="308"/>
                </a:lnTo>
                <a:lnTo>
                  <a:pt x="29" y="339"/>
                </a:lnTo>
                <a:lnTo>
                  <a:pt x="29" y="401"/>
                </a:lnTo>
                <a:lnTo>
                  <a:pt x="0" y="463"/>
                </a:lnTo>
                <a:lnTo>
                  <a:pt x="0" y="524"/>
                </a:lnTo>
                <a:lnTo>
                  <a:pt x="29" y="524"/>
                </a:lnTo>
                <a:lnTo>
                  <a:pt x="88" y="586"/>
                </a:lnTo>
                <a:lnTo>
                  <a:pt x="175" y="617"/>
                </a:lnTo>
                <a:lnTo>
                  <a:pt x="234" y="679"/>
                </a:lnTo>
                <a:lnTo>
                  <a:pt x="350" y="709"/>
                </a:lnTo>
                <a:lnTo>
                  <a:pt x="380" y="740"/>
                </a:lnTo>
                <a:lnTo>
                  <a:pt x="409" y="740"/>
                </a:lnTo>
                <a:lnTo>
                  <a:pt x="409" y="770"/>
                </a:lnTo>
                <a:lnTo>
                  <a:pt x="409" y="802"/>
                </a:lnTo>
                <a:lnTo>
                  <a:pt x="468" y="833"/>
                </a:lnTo>
                <a:lnTo>
                  <a:pt x="496" y="863"/>
                </a:lnTo>
                <a:lnTo>
                  <a:pt x="526" y="894"/>
                </a:lnTo>
                <a:lnTo>
                  <a:pt x="614" y="894"/>
                </a:lnTo>
                <a:lnTo>
                  <a:pt x="671" y="925"/>
                </a:lnTo>
                <a:lnTo>
                  <a:pt x="730" y="986"/>
                </a:lnTo>
                <a:lnTo>
                  <a:pt x="759" y="986"/>
                </a:lnTo>
                <a:lnTo>
                  <a:pt x="787" y="986"/>
                </a:lnTo>
                <a:lnTo>
                  <a:pt x="846" y="986"/>
                </a:lnTo>
                <a:lnTo>
                  <a:pt x="904" y="1017"/>
                </a:lnTo>
                <a:lnTo>
                  <a:pt x="904" y="1049"/>
                </a:lnTo>
                <a:lnTo>
                  <a:pt x="933" y="1080"/>
                </a:lnTo>
                <a:lnTo>
                  <a:pt x="962" y="1110"/>
                </a:lnTo>
                <a:lnTo>
                  <a:pt x="1050" y="1110"/>
                </a:lnTo>
                <a:lnTo>
                  <a:pt x="1080" y="1140"/>
                </a:lnTo>
                <a:lnTo>
                  <a:pt x="1138" y="1140"/>
                </a:lnTo>
                <a:lnTo>
                  <a:pt x="1197" y="1110"/>
                </a:lnTo>
                <a:lnTo>
                  <a:pt x="1226" y="1110"/>
                </a:lnTo>
                <a:lnTo>
                  <a:pt x="1313" y="1140"/>
                </a:lnTo>
                <a:lnTo>
                  <a:pt x="1342" y="1140"/>
                </a:lnTo>
                <a:lnTo>
                  <a:pt x="1372" y="1172"/>
                </a:lnTo>
                <a:lnTo>
                  <a:pt x="1401" y="1110"/>
                </a:lnTo>
                <a:lnTo>
                  <a:pt x="1459" y="1110"/>
                </a:lnTo>
                <a:lnTo>
                  <a:pt x="1517" y="1140"/>
                </a:lnTo>
                <a:lnTo>
                  <a:pt x="1576" y="1172"/>
                </a:lnTo>
                <a:lnTo>
                  <a:pt x="1576" y="1203"/>
                </a:lnTo>
                <a:lnTo>
                  <a:pt x="1576" y="1233"/>
                </a:lnTo>
                <a:lnTo>
                  <a:pt x="1605" y="1233"/>
                </a:lnTo>
                <a:lnTo>
                  <a:pt x="1663" y="1233"/>
                </a:lnTo>
                <a:lnTo>
                  <a:pt x="1721" y="1233"/>
                </a:lnTo>
                <a:lnTo>
                  <a:pt x="1751" y="1233"/>
                </a:lnTo>
                <a:lnTo>
                  <a:pt x="1809" y="1265"/>
                </a:lnTo>
                <a:lnTo>
                  <a:pt x="1868" y="1296"/>
                </a:lnTo>
                <a:lnTo>
                  <a:pt x="1927" y="1326"/>
                </a:lnTo>
                <a:lnTo>
                  <a:pt x="1956" y="1356"/>
                </a:lnTo>
                <a:lnTo>
                  <a:pt x="1956" y="1388"/>
                </a:lnTo>
                <a:lnTo>
                  <a:pt x="1985" y="1388"/>
                </a:lnTo>
                <a:lnTo>
                  <a:pt x="2014" y="1388"/>
                </a:lnTo>
                <a:lnTo>
                  <a:pt x="2014" y="1356"/>
                </a:lnTo>
                <a:lnTo>
                  <a:pt x="2043" y="1326"/>
                </a:lnTo>
                <a:lnTo>
                  <a:pt x="2102" y="1326"/>
                </a:lnTo>
                <a:lnTo>
                  <a:pt x="2131" y="1356"/>
                </a:lnTo>
                <a:lnTo>
                  <a:pt x="2160" y="1388"/>
                </a:lnTo>
                <a:lnTo>
                  <a:pt x="2188" y="1419"/>
                </a:lnTo>
                <a:lnTo>
                  <a:pt x="2247" y="1388"/>
                </a:lnTo>
                <a:lnTo>
                  <a:pt x="2335" y="1388"/>
                </a:lnTo>
                <a:lnTo>
                  <a:pt x="2393" y="1419"/>
                </a:lnTo>
                <a:lnTo>
                  <a:pt x="2451" y="1388"/>
                </a:lnTo>
                <a:lnTo>
                  <a:pt x="2510" y="1419"/>
                </a:lnTo>
                <a:lnTo>
                  <a:pt x="2569" y="1419"/>
                </a:lnTo>
                <a:lnTo>
                  <a:pt x="2715" y="1419"/>
                </a:lnTo>
                <a:lnTo>
                  <a:pt x="2802" y="1449"/>
                </a:lnTo>
                <a:lnTo>
                  <a:pt x="2890" y="1449"/>
                </a:lnTo>
                <a:lnTo>
                  <a:pt x="2919" y="1449"/>
                </a:lnTo>
                <a:lnTo>
                  <a:pt x="2919" y="1419"/>
                </a:lnTo>
                <a:lnTo>
                  <a:pt x="2919" y="1326"/>
                </a:lnTo>
                <a:lnTo>
                  <a:pt x="2919" y="1296"/>
                </a:lnTo>
                <a:lnTo>
                  <a:pt x="2890" y="1265"/>
                </a:lnTo>
                <a:lnTo>
                  <a:pt x="2861" y="1110"/>
                </a:lnTo>
                <a:lnTo>
                  <a:pt x="2861" y="956"/>
                </a:lnTo>
                <a:lnTo>
                  <a:pt x="2861" y="86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6" name="Freeform 26"/>
          <p:cNvSpPr>
            <a:spLocks noChangeArrowheads="1"/>
          </p:cNvSpPr>
          <p:nvPr/>
        </p:nvSpPr>
        <p:spPr bwMode="auto">
          <a:xfrm>
            <a:off x="2227263" y="5894388"/>
            <a:ext cx="693737" cy="966787"/>
          </a:xfrm>
          <a:custGeom>
            <a:avLst/>
            <a:gdLst>
              <a:gd name="T0" fmla="*/ 1839 w 1928"/>
              <a:gd name="T1" fmla="*/ 2373 h 2684"/>
              <a:gd name="T2" fmla="*/ 1839 w 1928"/>
              <a:gd name="T3" fmla="*/ 2404 h 2684"/>
              <a:gd name="T4" fmla="*/ 1869 w 1928"/>
              <a:gd name="T5" fmla="*/ 2497 h 2684"/>
              <a:gd name="T6" fmla="*/ 1810 w 1928"/>
              <a:gd name="T7" fmla="*/ 2620 h 2684"/>
              <a:gd name="T8" fmla="*/ 1664 w 1928"/>
              <a:gd name="T9" fmla="*/ 2373 h 2684"/>
              <a:gd name="T10" fmla="*/ 1606 w 1928"/>
              <a:gd name="T11" fmla="*/ 2189 h 2684"/>
              <a:gd name="T12" fmla="*/ 1548 w 1928"/>
              <a:gd name="T13" fmla="*/ 2097 h 2684"/>
              <a:gd name="T14" fmla="*/ 1489 w 1928"/>
              <a:gd name="T15" fmla="*/ 1881 h 2684"/>
              <a:gd name="T16" fmla="*/ 1402 w 1928"/>
              <a:gd name="T17" fmla="*/ 1726 h 2684"/>
              <a:gd name="T18" fmla="*/ 1139 w 1928"/>
              <a:gd name="T19" fmla="*/ 1634 h 2684"/>
              <a:gd name="T20" fmla="*/ 993 w 1928"/>
              <a:gd name="T21" fmla="*/ 1541 h 2684"/>
              <a:gd name="T22" fmla="*/ 1022 w 1928"/>
              <a:gd name="T23" fmla="*/ 1695 h 2684"/>
              <a:gd name="T24" fmla="*/ 993 w 1928"/>
              <a:gd name="T25" fmla="*/ 1881 h 2684"/>
              <a:gd name="T26" fmla="*/ 993 w 1928"/>
              <a:gd name="T27" fmla="*/ 1942 h 2684"/>
              <a:gd name="T28" fmla="*/ 905 w 1928"/>
              <a:gd name="T29" fmla="*/ 1911 h 2684"/>
              <a:gd name="T30" fmla="*/ 847 w 1928"/>
              <a:gd name="T31" fmla="*/ 2034 h 2684"/>
              <a:gd name="T32" fmla="*/ 759 w 1928"/>
              <a:gd name="T33" fmla="*/ 2034 h 2684"/>
              <a:gd name="T34" fmla="*/ 701 w 1928"/>
              <a:gd name="T35" fmla="*/ 2066 h 2684"/>
              <a:gd name="T36" fmla="*/ 614 w 1928"/>
              <a:gd name="T37" fmla="*/ 2097 h 2684"/>
              <a:gd name="T38" fmla="*/ 526 w 1928"/>
              <a:gd name="T39" fmla="*/ 1881 h 2684"/>
              <a:gd name="T40" fmla="*/ 497 w 1928"/>
              <a:gd name="T41" fmla="*/ 1665 h 2684"/>
              <a:gd name="T42" fmla="*/ 321 w 1928"/>
              <a:gd name="T43" fmla="*/ 1511 h 2684"/>
              <a:gd name="T44" fmla="*/ 263 w 1928"/>
              <a:gd name="T45" fmla="*/ 1418 h 2684"/>
              <a:gd name="T46" fmla="*/ 204 w 1928"/>
              <a:gd name="T47" fmla="*/ 1356 h 2684"/>
              <a:gd name="T48" fmla="*/ 234 w 1928"/>
              <a:gd name="T49" fmla="*/ 1171 h 2684"/>
              <a:gd name="T50" fmla="*/ 117 w 1928"/>
              <a:gd name="T51" fmla="*/ 1079 h 2684"/>
              <a:gd name="T52" fmla="*/ 30 w 1928"/>
              <a:gd name="T53" fmla="*/ 955 h 2684"/>
              <a:gd name="T54" fmla="*/ 0 w 1928"/>
              <a:gd name="T55" fmla="*/ 832 h 2684"/>
              <a:gd name="T56" fmla="*/ 88 w 1928"/>
              <a:gd name="T57" fmla="*/ 770 h 2684"/>
              <a:gd name="T58" fmla="*/ 175 w 1928"/>
              <a:gd name="T59" fmla="*/ 709 h 2684"/>
              <a:gd name="T60" fmla="*/ 88 w 1928"/>
              <a:gd name="T61" fmla="*/ 494 h 2684"/>
              <a:gd name="T62" fmla="*/ 30 w 1928"/>
              <a:gd name="T63" fmla="*/ 401 h 2684"/>
              <a:gd name="T64" fmla="*/ 117 w 1928"/>
              <a:gd name="T65" fmla="*/ 215 h 2684"/>
              <a:gd name="T66" fmla="*/ 175 w 1928"/>
              <a:gd name="T67" fmla="*/ 0 h 2684"/>
              <a:gd name="T68" fmla="*/ 291 w 1928"/>
              <a:gd name="T69" fmla="*/ 92 h 2684"/>
              <a:gd name="T70" fmla="*/ 350 w 1928"/>
              <a:gd name="T71" fmla="*/ 154 h 2684"/>
              <a:gd name="T72" fmla="*/ 438 w 1928"/>
              <a:gd name="T73" fmla="*/ 247 h 2684"/>
              <a:gd name="T74" fmla="*/ 526 w 1928"/>
              <a:gd name="T75" fmla="*/ 307 h 2684"/>
              <a:gd name="T76" fmla="*/ 614 w 1928"/>
              <a:gd name="T77" fmla="*/ 215 h 2684"/>
              <a:gd name="T78" fmla="*/ 730 w 1928"/>
              <a:gd name="T79" fmla="*/ 431 h 2684"/>
              <a:gd name="T80" fmla="*/ 701 w 1928"/>
              <a:gd name="T81" fmla="*/ 554 h 2684"/>
              <a:gd name="T82" fmla="*/ 730 w 1928"/>
              <a:gd name="T83" fmla="*/ 678 h 2684"/>
              <a:gd name="T84" fmla="*/ 934 w 1928"/>
              <a:gd name="T85" fmla="*/ 740 h 2684"/>
              <a:gd name="T86" fmla="*/ 1198 w 1928"/>
              <a:gd name="T87" fmla="*/ 647 h 2684"/>
              <a:gd name="T88" fmla="*/ 1431 w 1928"/>
              <a:gd name="T89" fmla="*/ 585 h 2684"/>
              <a:gd name="T90" fmla="*/ 1606 w 1928"/>
              <a:gd name="T91" fmla="*/ 585 h 2684"/>
              <a:gd name="T92" fmla="*/ 1752 w 1928"/>
              <a:gd name="T93" fmla="*/ 554 h 2684"/>
              <a:gd name="T94" fmla="*/ 1752 w 1928"/>
              <a:gd name="T95" fmla="*/ 647 h 2684"/>
              <a:gd name="T96" fmla="*/ 1635 w 1928"/>
              <a:gd name="T97" fmla="*/ 740 h 2684"/>
              <a:gd name="T98" fmla="*/ 1519 w 1928"/>
              <a:gd name="T99" fmla="*/ 955 h 2684"/>
              <a:gd name="T100" fmla="*/ 1344 w 1928"/>
              <a:gd name="T101" fmla="*/ 1110 h 2684"/>
              <a:gd name="T102" fmla="*/ 1402 w 1928"/>
              <a:gd name="T103" fmla="*/ 1480 h 2684"/>
              <a:gd name="T104" fmla="*/ 1489 w 1928"/>
              <a:gd name="T105" fmla="*/ 1571 h 2684"/>
              <a:gd name="T106" fmla="*/ 1577 w 1928"/>
              <a:gd name="T107" fmla="*/ 1418 h 2684"/>
              <a:gd name="T108" fmla="*/ 1577 w 1928"/>
              <a:gd name="T109" fmla="*/ 1264 h 2684"/>
              <a:gd name="T110" fmla="*/ 1664 w 1928"/>
              <a:gd name="T111" fmla="*/ 1202 h 2684"/>
              <a:gd name="T112" fmla="*/ 1752 w 1928"/>
              <a:gd name="T113" fmla="*/ 1480 h 268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928"/>
              <a:gd name="T172" fmla="*/ 0 h 2684"/>
              <a:gd name="T173" fmla="*/ 1928 w 1928"/>
              <a:gd name="T174" fmla="*/ 2684 h 268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928" h="2684">
                <a:moveTo>
                  <a:pt x="1839" y="2004"/>
                </a:moveTo>
                <a:lnTo>
                  <a:pt x="1927" y="2373"/>
                </a:lnTo>
                <a:lnTo>
                  <a:pt x="1839" y="2373"/>
                </a:lnTo>
                <a:lnTo>
                  <a:pt x="1781" y="2373"/>
                </a:lnTo>
                <a:lnTo>
                  <a:pt x="1810" y="2373"/>
                </a:lnTo>
                <a:lnTo>
                  <a:pt x="1839" y="2404"/>
                </a:lnTo>
                <a:lnTo>
                  <a:pt x="1839" y="2436"/>
                </a:lnTo>
                <a:lnTo>
                  <a:pt x="1869" y="2467"/>
                </a:lnTo>
                <a:lnTo>
                  <a:pt x="1869" y="2497"/>
                </a:lnTo>
                <a:lnTo>
                  <a:pt x="1898" y="2559"/>
                </a:lnTo>
                <a:lnTo>
                  <a:pt x="1898" y="2683"/>
                </a:lnTo>
                <a:lnTo>
                  <a:pt x="1810" y="2620"/>
                </a:lnTo>
                <a:lnTo>
                  <a:pt x="1781" y="2620"/>
                </a:lnTo>
                <a:lnTo>
                  <a:pt x="1781" y="2590"/>
                </a:lnTo>
                <a:lnTo>
                  <a:pt x="1664" y="2373"/>
                </a:lnTo>
                <a:lnTo>
                  <a:pt x="1635" y="2343"/>
                </a:lnTo>
                <a:lnTo>
                  <a:pt x="1635" y="2313"/>
                </a:lnTo>
                <a:lnTo>
                  <a:pt x="1606" y="2189"/>
                </a:lnTo>
                <a:lnTo>
                  <a:pt x="1606" y="2157"/>
                </a:lnTo>
                <a:lnTo>
                  <a:pt x="1577" y="2157"/>
                </a:lnTo>
                <a:lnTo>
                  <a:pt x="1548" y="2097"/>
                </a:lnTo>
                <a:lnTo>
                  <a:pt x="1519" y="2066"/>
                </a:lnTo>
                <a:lnTo>
                  <a:pt x="1519" y="2004"/>
                </a:lnTo>
                <a:lnTo>
                  <a:pt x="1489" y="1881"/>
                </a:lnTo>
                <a:lnTo>
                  <a:pt x="1460" y="1850"/>
                </a:lnTo>
                <a:lnTo>
                  <a:pt x="1431" y="1818"/>
                </a:lnTo>
                <a:lnTo>
                  <a:pt x="1402" y="1726"/>
                </a:lnTo>
                <a:lnTo>
                  <a:pt x="1373" y="1695"/>
                </a:lnTo>
                <a:lnTo>
                  <a:pt x="1314" y="1695"/>
                </a:lnTo>
                <a:lnTo>
                  <a:pt x="1139" y="1634"/>
                </a:lnTo>
                <a:lnTo>
                  <a:pt x="1109" y="1603"/>
                </a:lnTo>
                <a:lnTo>
                  <a:pt x="1051" y="1571"/>
                </a:lnTo>
                <a:lnTo>
                  <a:pt x="993" y="1541"/>
                </a:lnTo>
                <a:lnTo>
                  <a:pt x="964" y="1511"/>
                </a:lnTo>
                <a:lnTo>
                  <a:pt x="993" y="1603"/>
                </a:lnTo>
                <a:lnTo>
                  <a:pt x="1022" y="1695"/>
                </a:lnTo>
                <a:lnTo>
                  <a:pt x="1022" y="1726"/>
                </a:lnTo>
                <a:lnTo>
                  <a:pt x="1022" y="1818"/>
                </a:lnTo>
                <a:lnTo>
                  <a:pt x="993" y="1881"/>
                </a:lnTo>
                <a:lnTo>
                  <a:pt x="1022" y="1911"/>
                </a:lnTo>
                <a:lnTo>
                  <a:pt x="993" y="1911"/>
                </a:lnTo>
                <a:lnTo>
                  <a:pt x="993" y="1942"/>
                </a:lnTo>
                <a:lnTo>
                  <a:pt x="934" y="1942"/>
                </a:lnTo>
                <a:lnTo>
                  <a:pt x="934" y="1911"/>
                </a:lnTo>
                <a:lnTo>
                  <a:pt x="905" y="1911"/>
                </a:lnTo>
                <a:lnTo>
                  <a:pt x="876" y="1942"/>
                </a:lnTo>
                <a:lnTo>
                  <a:pt x="876" y="1973"/>
                </a:lnTo>
                <a:lnTo>
                  <a:pt x="847" y="2034"/>
                </a:lnTo>
                <a:lnTo>
                  <a:pt x="818" y="2066"/>
                </a:lnTo>
                <a:lnTo>
                  <a:pt x="789" y="2066"/>
                </a:lnTo>
                <a:lnTo>
                  <a:pt x="759" y="2034"/>
                </a:lnTo>
                <a:lnTo>
                  <a:pt x="730" y="2034"/>
                </a:lnTo>
                <a:lnTo>
                  <a:pt x="701" y="2034"/>
                </a:lnTo>
                <a:lnTo>
                  <a:pt x="701" y="2066"/>
                </a:lnTo>
                <a:lnTo>
                  <a:pt x="701" y="2097"/>
                </a:lnTo>
                <a:lnTo>
                  <a:pt x="671" y="2097"/>
                </a:lnTo>
                <a:lnTo>
                  <a:pt x="614" y="2097"/>
                </a:lnTo>
                <a:lnTo>
                  <a:pt x="555" y="1973"/>
                </a:lnTo>
                <a:lnTo>
                  <a:pt x="526" y="1942"/>
                </a:lnTo>
                <a:lnTo>
                  <a:pt x="526" y="1881"/>
                </a:lnTo>
                <a:lnTo>
                  <a:pt x="526" y="1788"/>
                </a:lnTo>
                <a:lnTo>
                  <a:pt x="497" y="1726"/>
                </a:lnTo>
                <a:lnTo>
                  <a:pt x="497" y="1665"/>
                </a:lnTo>
                <a:lnTo>
                  <a:pt x="438" y="1603"/>
                </a:lnTo>
                <a:lnTo>
                  <a:pt x="380" y="1541"/>
                </a:lnTo>
                <a:lnTo>
                  <a:pt x="321" y="1511"/>
                </a:lnTo>
                <a:lnTo>
                  <a:pt x="291" y="1480"/>
                </a:lnTo>
                <a:lnTo>
                  <a:pt x="263" y="1480"/>
                </a:lnTo>
                <a:lnTo>
                  <a:pt x="263" y="1418"/>
                </a:lnTo>
                <a:lnTo>
                  <a:pt x="263" y="1387"/>
                </a:lnTo>
                <a:lnTo>
                  <a:pt x="234" y="1387"/>
                </a:lnTo>
                <a:lnTo>
                  <a:pt x="204" y="1356"/>
                </a:lnTo>
                <a:lnTo>
                  <a:pt x="234" y="1325"/>
                </a:lnTo>
                <a:lnTo>
                  <a:pt x="234" y="1264"/>
                </a:lnTo>
                <a:lnTo>
                  <a:pt x="234" y="1171"/>
                </a:lnTo>
                <a:lnTo>
                  <a:pt x="234" y="1140"/>
                </a:lnTo>
                <a:lnTo>
                  <a:pt x="204" y="1110"/>
                </a:lnTo>
                <a:lnTo>
                  <a:pt x="117" y="1079"/>
                </a:lnTo>
                <a:lnTo>
                  <a:pt x="88" y="1079"/>
                </a:lnTo>
                <a:lnTo>
                  <a:pt x="59" y="1017"/>
                </a:lnTo>
                <a:lnTo>
                  <a:pt x="30" y="955"/>
                </a:lnTo>
                <a:lnTo>
                  <a:pt x="0" y="924"/>
                </a:lnTo>
                <a:lnTo>
                  <a:pt x="0" y="894"/>
                </a:lnTo>
                <a:lnTo>
                  <a:pt x="0" y="832"/>
                </a:lnTo>
                <a:lnTo>
                  <a:pt x="30" y="770"/>
                </a:lnTo>
                <a:lnTo>
                  <a:pt x="59" y="770"/>
                </a:lnTo>
                <a:lnTo>
                  <a:pt x="88" y="770"/>
                </a:lnTo>
                <a:lnTo>
                  <a:pt x="88" y="740"/>
                </a:lnTo>
                <a:lnTo>
                  <a:pt x="146" y="709"/>
                </a:lnTo>
                <a:lnTo>
                  <a:pt x="175" y="709"/>
                </a:lnTo>
                <a:lnTo>
                  <a:pt x="175" y="678"/>
                </a:lnTo>
                <a:lnTo>
                  <a:pt x="117" y="585"/>
                </a:lnTo>
                <a:lnTo>
                  <a:pt x="88" y="494"/>
                </a:lnTo>
                <a:lnTo>
                  <a:pt x="59" y="462"/>
                </a:lnTo>
                <a:lnTo>
                  <a:pt x="30" y="431"/>
                </a:lnTo>
                <a:lnTo>
                  <a:pt x="30" y="401"/>
                </a:lnTo>
                <a:lnTo>
                  <a:pt x="59" y="370"/>
                </a:lnTo>
                <a:lnTo>
                  <a:pt x="59" y="338"/>
                </a:lnTo>
                <a:lnTo>
                  <a:pt x="117" y="215"/>
                </a:lnTo>
                <a:lnTo>
                  <a:pt x="146" y="123"/>
                </a:lnTo>
                <a:lnTo>
                  <a:pt x="146" y="0"/>
                </a:lnTo>
                <a:lnTo>
                  <a:pt x="175" y="0"/>
                </a:lnTo>
                <a:lnTo>
                  <a:pt x="175" y="31"/>
                </a:lnTo>
                <a:lnTo>
                  <a:pt x="234" y="61"/>
                </a:lnTo>
                <a:lnTo>
                  <a:pt x="291" y="92"/>
                </a:lnTo>
                <a:lnTo>
                  <a:pt x="291" y="123"/>
                </a:lnTo>
                <a:lnTo>
                  <a:pt x="291" y="154"/>
                </a:lnTo>
                <a:lnTo>
                  <a:pt x="350" y="154"/>
                </a:lnTo>
                <a:lnTo>
                  <a:pt x="438" y="184"/>
                </a:lnTo>
                <a:lnTo>
                  <a:pt x="438" y="215"/>
                </a:lnTo>
                <a:lnTo>
                  <a:pt x="438" y="247"/>
                </a:lnTo>
                <a:lnTo>
                  <a:pt x="468" y="278"/>
                </a:lnTo>
                <a:lnTo>
                  <a:pt x="497" y="307"/>
                </a:lnTo>
                <a:lnTo>
                  <a:pt x="526" y="307"/>
                </a:lnTo>
                <a:lnTo>
                  <a:pt x="555" y="215"/>
                </a:lnTo>
                <a:lnTo>
                  <a:pt x="555" y="123"/>
                </a:lnTo>
                <a:lnTo>
                  <a:pt x="614" y="215"/>
                </a:lnTo>
                <a:lnTo>
                  <a:pt x="671" y="307"/>
                </a:lnTo>
                <a:lnTo>
                  <a:pt x="701" y="401"/>
                </a:lnTo>
                <a:lnTo>
                  <a:pt x="730" y="431"/>
                </a:lnTo>
                <a:lnTo>
                  <a:pt x="730" y="494"/>
                </a:lnTo>
                <a:lnTo>
                  <a:pt x="730" y="524"/>
                </a:lnTo>
                <a:lnTo>
                  <a:pt x="701" y="554"/>
                </a:lnTo>
                <a:lnTo>
                  <a:pt x="701" y="647"/>
                </a:lnTo>
                <a:lnTo>
                  <a:pt x="701" y="678"/>
                </a:lnTo>
                <a:lnTo>
                  <a:pt x="730" y="678"/>
                </a:lnTo>
                <a:lnTo>
                  <a:pt x="789" y="709"/>
                </a:lnTo>
                <a:lnTo>
                  <a:pt x="847" y="709"/>
                </a:lnTo>
                <a:lnTo>
                  <a:pt x="934" y="740"/>
                </a:lnTo>
                <a:lnTo>
                  <a:pt x="1051" y="709"/>
                </a:lnTo>
                <a:lnTo>
                  <a:pt x="1168" y="647"/>
                </a:lnTo>
                <a:lnTo>
                  <a:pt x="1198" y="647"/>
                </a:lnTo>
                <a:lnTo>
                  <a:pt x="1256" y="617"/>
                </a:lnTo>
                <a:lnTo>
                  <a:pt x="1373" y="585"/>
                </a:lnTo>
                <a:lnTo>
                  <a:pt x="1431" y="585"/>
                </a:lnTo>
                <a:lnTo>
                  <a:pt x="1489" y="617"/>
                </a:lnTo>
                <a:lnTo>
                  <a:pt x="1548" y="585"/>
                </a:lnTo>
                <a:lnTo>
                  <a:pt x="1606" y="585"/>
                </a:lnTo>
                <a:lnTo>
                  <a:pt x="1664" y="554"/>
                </a:lnTo>
                <a:lnTo>
                  <a:pt x="1723" y="554"/>
                </a:lnTo>
                <a:lnTo>
                  <a:pt x="1752" y="554"/>
                </a:lnTo>
                <a:lnTo>
                  <a:pt x="1781" y="585"/>
                </a:lnTo>
                <a:lnTo>
                  <a:pt x="1781" y="617"/>
                </a:lnTo>
                <a:lnTo>
                  <a:pt x="1752" y="647"/>
                </a:lnTo>
                <a:lnTo>
                  <a:pt x="1723" y="678"/>
                </a:lnTo>
                <a:lnTo>
                  <a:pt x="1664" y="678"/>
                </a:lnTo>
                <a:lnTo>
                  <a:pt x="1635" y="740"/>
                </a:lnTo>
                <a:lnTo>
                  <a:pt x="1606" y="801"/>
                </a:lnTo>
                <a:lnTo>
                  <a:pt x="1577" y="863"/>
                </a:lnTo>
                <a:lnTo>
                  <a:pt x="1519" y="955"/>
                </a:lnTo>
                <a:lnTo>
                  <a:pt x="1431" y="1017"/>
                </a:lnTo>
                <a:lnTo>
                  <a:pt x="1373" y="1079"/>
                </a:lnTo>
                <a:lnTo>
                  <a:pt x="1344" y="1110"/>
                </a:lnTo>
                <a:lnTo>
                  <a:pt x="1344" y="1511"/>
                </a:lnTo>
                <a:lnTo>
                  <a:pt x="1373" y="1511"/>
                </a:lnTo>
                <a:lnTo>
                  <a:pt x="1402" y="1480"/>
                </a:lnTo>
                <a:lnTo>
                  <a:pt x="1431" y="1448"/>
                </a:lnTo>
                <a:lnTo>
                  <a:pt x="1460" y="1511"/>
                </a:lnTo>
                <a:lnTo>
                  <a:pt x="1489" y="1571"/>
                </a:lnTo>
                <a:lnTo>
                  <a:pt x="1519" y="1541"/>
                </a:lnTo>
                <a:lnTo>
                  <a:pt x="1548" y="1480"/>
                </a:lnTo>
                <a:lnTo>
                  <a:pt x="1577" y="1418"/>
                </a:lnTo>
                <a:lnTo>
                  <a:pt x="1577" y="1387"/>
                </a:lnTo>
                <a:lnTo>
                  <a:pt x="1606" y="1325"/>
                </a:lnTo>
                <a:lnTo>
                  <a:pt x="1577" y="1264"/>
                </a:lnTo>
                <a:lnTo>
                  <a:pt x="1577" y="1202"/>
                </a:lnTo>
                <a:lnTo>
                  <a:pt x="1635" y="1202"/>
                </a:lnTo>
                <a:lnTo>
                  <a:pt x="1664" y="1202"/>
                </a:lnTo>
                <a:lnTo>
                  <a:pt x="1723" y="1171"/>
                </a:lnTo>
                <a:lnTo>
                  <a:pt x="1723" y="1387"/>
                </a:lnTo>
                <a:lnTo>
                  <a:pt x="1752" y="1480"/>
                </a:lnTo>
                <a:lnTo>
                  <a:pt x="1752" y="1541"/>
                </a:lnTo>
                <a:lnTo>
                  <a:pt x="1839" y="2004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7" name="Freeform 27"/>
          <p:cNvSpPr>
            <a:spLocks noChangeArrowheads="1"/>
          </p:cNvSpPr>
          <p:nvPr/>
        </p:nvSpPr>
        <p:spPr bwMode="auto">
          <a:xfrm>
            <a:off x="2227263" y="5894388"/>
            <a:ext cx="693737" cy="966787"/>
          </a:xfrm>
          <a:custGeom>
            <a:avLst/>
            <a:gdLst>
              <a:gd name="T0" fmla="*/ 1839 w 1928"/>
              <a:gd name="T1" fmla="*/ 2373 h 2684"/>
              <a:gd name="T2" fmla="*/ 1839 w 1928"/>
              <a:gd name="T3" fmla="*/ 2404 h 2684"/>
              <a:gd name="T4" fmla="*/ 1869 w 1928"/>
              <a:gd name="T5" fmla="*/ 2497 h 2684"/>
              <a:gd name="T6" fmla="*/ 1810 w 1928"/>
              <a:gd name="T7" fmla="*/ 2620 h 2684"/>
              <a:gd name="T8" fmla="*/ 1664 w 1928"/>
              <a:gd name="T9" fmla="*/ 2373 h 2684"/>
              <a:gd name="T10" fmla="*/ 1606 w 1928"/>
              <a:gd name="T11" fmla="*/ 2189 h 2684"/>
              <a:gd name="T12" fmla="*/ 1548 w 1928"/>
              <a:gd name="T13" fmla="*/ 2097 h 2684"/>
              <a:gd name="T14" fmla="*/ 1489 w 1928"/>
              <a:gd name="T15" fmla="*/ 1881 h 2684"/>
              <a:gd name="T16" fmla="*/ 1402 w 1928"/>
              <a:gd name="T17" fmla="*/ 1726 h 2684"/>
              <a:gd name="T18" fmla="*/ 1139 w 1928"/>
              <a:gd name="T19" fmla="*/ 1634 h 2684"/>
              <a:gd name="T20" fmla="*/ 993 w 1928"/>
              <a:gd name="T21" fmla="*/ 1541 h 2684"/>
              <a:gd name="T22" fmla="*/ 1022 w 1928"/>
              <a:gd name="T23" fmla="*/ 1695 h 2684"/>
              <a:gd name="T24" fmla="*/ 993 w 1928"/>
              <a:gd name="T25" fmla="*/ 1881 h 2684"/>
              <a:gd name="T26" fmla="*/ 993 w 1928"/>
              <a:gd name="T27" fmla="*/ 1942 h 2684"/>
              <a:gd name="T28" fmla="*/ 905 w 1928"/>
              <a:gd name="T29" fmla="*/ 1911 h 2684"/>
              <a:gd name="T30" fmla="*/ 847 w 1928"/>
              <a:gd name="T31" fmla="*/ 2034 h 2684"/>
              <a:gd name="T32" fmla="*/ 759 w 1928"/>
              <a:gd name="T33" fmla="*/ 2034 h 2684"/>
              <a:gd name="T34" fmla="*/ 701 w 1928"/>
              <a:gd name="T35" fmla="*/ 2066 h 2684"/>
              <a:gd name="T36" fmla="*/ 614 w 1928"/>
              <a:gd name="T37" fmla="*/ 2097 h 2684"/>
              <a:gd name="T38" fmla="*/ 526 w 1928"/>
              <a:gd name="T39" fmla="*/ 1881 h 2684"/>
              <a:gd name="T40" fmla="*/ 497 w 1928"/>
              <a:gd name="T41" fmla="*/ 1665 h 2684"/>
              <a:gd name="T42" fmla="*/ 321 w 1928"/>
              <a:gd name="T43" fmla="*/ 1511 h 2684"/>
              <a:gd name="T44" fmla="*/ 263 w 1928"/>
              <a:gd name="T45" fmla="*/ 1418 h 2684"/>
              <a:gd name="T46" fmla="*/ 204 w 1928"/>
              <a:gd name="T47" fmla="*/ 1356 h 2684"/>
              <a:gd name="T48" fmla="*/ 234 w 1928"/>
              <a:gd name="T49" fmla="*/ 1171 h 2684"/>
              <a:gd name="T50" fmla="*/ 117 w 1928"/>
              <a:gd name="T51" fmla="*/ 1079 h 2684"/>
              <a:gd name="T52" fmla="*/ 30 w 1928"/>
              <a:gd name="T53" fmla="*/ 955 h 2684"/>
              <a:gd name="T54" fmla="*/ 0 w 1928"/>
              <a:gd name="T55" fmla="*/ 832 h 2684"/>
              <a:gd name="T56" fmla="*/ 88 w 1928"/>
              <a:gd name="T57" fmla="*/ 770 h 2684"/>
              <a:gd name="T58" fmla="*/ 175 w 1928"/>
              <a:gd name="T59" fmla="*/ 709 h 2684"/>
              <a:gd name="T60" fmla="*/ 88 w 1928"/>
              <a:gd name="T61" fmla="*/ 494 h 2684"/>
              <a:gd name="T62" fmla="*/ 30 w 1928"/>
              <a:gd name="T63" fmla="*/ 401 h 2684"/>
              <a:gd name="T64" fmla="*/ 117 w 1928"/>
              <a:gd name="T65" fmla="*/ 215 h 2684"/>
              <a:gd name="T66" fmla="*/ 175 w 1928"/>
              <a:gd name="T67" fmla="*/ 0 h 2684"/>
              <a:gd name="T68" fmla="*/ 291 w 1928"/>
              <a:gd name="T69" fmla="*/ 92 h 2684"/>
              <a:gd name="T70" fmla="*/ 350 w 1928"/>
              <a:gd name="T71" fmla="*/ 154 h 2684"/>
              <a:gd name="T72" fmla="*/ 438 w 1928"/>
              <a:gd name="T73" fmla="*/ 247 h 2684"/>
              <a:gd name="T74" fmla="*/ 526 w 1928"/>
              <a:gd name="T75" fmla="*/ 307 h 2684"/>
              <a:gd name="T76" fmla="*/ 614 w 1928"/>
              <a:gd name="T77" fmla="*/ 215 h 2684"/>
              <a:gd name="T78" fmla="*/ 730 w 1928"/>
              <a:gd name="T79" fmla="*/ 431 h 2684"/>
              <a:gd name="T80" fmla="*/ 701 w 1928"/>
              <a:gd name="T81" fmla="*/ 554 h 2684"/>
              <a:gd name="T82" fmla="*/ 730 w 1928"/>
              <a:gd name="T83" fmla="*/ 678 h 2684"/>
              <a:gd name="T84" fmla="*/ 934 w 1928"/>
              <a:gd name="T85" fmla="*/ 740 h 2684"/>
              <a:gd name="T86" fmla="*/ 1198 w 1928"/>
              <a:gd name="T87" fmla="*/ 647 h 2684"/>
              <a:gd name="T88" fmla="*/ 1431 w 1928"/>
              <a:gd name="T89" fmla="*/ 585 h 2684"/>
              <a:gd name="T90" fmla="*/ 1606 w 1928"/>
              <a:gd name="T91" fmla="*/ 585 h 2684"/>
              <a:gd name="T92" fmla="*/ 1752 w 1928"/>
              <a:gd name="T93" fmla="*/ 554 h 2684"/>
              <a:gd name="T94" fmla="*/ 1752 w 1928"/>
              <a:gd name="T95" fmla="*/ 647 h 2684"/>
              <a:gd name="T96" fmla="*/ 1635 w 1928"/>
              <a:gd name="T97" fmla="*/ 740 h 2684"/>
              <a:gd name="T98" fmla="*/ 1519 w 1928"/>
              <a:gd name="T99" fmla="*/ 955 h 2684"/>
              <a:gd name="T100" fmla="*/ 1344 w 1928"/>
              <a:gd name="T101" fmla="*/ 1110 h 2684"/>
              <a:gd name="T102" fmla="*/ 1402 w 1928"/>
              <a:gd name="T103" fmla="*/ 1480 h 2684"/>
              <a:gd name="T104" fmla="*/ 1489 w 1928"/>
              <a:gd name="T105" fmla="*/ 1571 h 2684"/>
              <a:gd name="T106" fmla="*/ 1577 w 1928"/>
              <a:gd name="T107" fmla="*/ 1418 h 2684"/>
              <a:gd name="T108" fmla="*/ 1577 w 1928"/>
              <a:gd name="T109" fmla="*/ 1264 h 2684"/>
              <a:gd name="T110" fmla="*/ 1664 w 1928"/>
              <a:gd name="T111" fmla="*/ 1202 h 2684"/>
              <a:gd name="T112" fmla="*/ 1752 w 1928"/>
              <a:gd name="T113" fmla="*/ 1480 h 268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928"/>
              <a:gd name="T172" fmla="*/ 0 h 2684"/>
              <a:gd name="T173" fmla="*/ 1928 w 1928"/>
              <a:gd name="T174" fmla="*/ 2684 h 268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928" h="2684">
                <a:moveTo>
                  <a:pt x="1839" y="2004"/>
                </a:moveTo>
                <a:lnTo>
                  <a:pt x="1927" y="2373"/>
                </a:lnTo>
                <a:lnTo>
                  <a:pt x="1839" y="2373"/>
                </a:lnTo>
                <a:lnTo>
                  <a:pt x="1781" y="2373"/>
                </a:lnTo>
                <a:lnTo>
                  <a:pt x="1810" y="2373"/>
                </a:lnTo>
                <a:lnTo>
                  <a:pt x="1839" y="2404"/>
                </a:lnTo>
                <a:lnTo>
                  <a:pt x="1839" y="2436"/>
                </a:lnTo>
                <a:lnTo>
                  <a:pt x="1869" y="2467"/>
                </a:lnTo>
                <a:lnTo>
                  <a:pt x="1869" y="2497"/>
                </a:lnTo>
                <a:lnTo>
                  <a:pt x="1898" y="2559"/>
                </a:lnTo>
                <a:lnTo>
                  <a:pt x="1898" y="2683"/>
                </a:lnTo>
                <a:lnTo>
                  <a:pt x="1810" y="2620"/>
                </a:lnTo>
                <a:lnTo>
                  <a:pt x="1781" y="2620"/>
                </a:lnTo>
                <a:lnTo>
                  <a:pt x="1781" y="2590"/>
                </a:lnTo>
                <a:lnTo>
                  <a:pt x="1664" y="2373"/>
                </a:lnTo>
                <a:lnTo>
                  <a:pt x="1635" y="2343"/>
                </a:lnTo>
                <a:lnTo>
                  <a:pt x="1635" y="2313"/>
                </a:lnTo>
                <a:lnTo>
                  <a:pt x="1606" y="2189"/>
                </a:lnTo>
                <a:lnTo>
                  <a:pt x="1606" y="2157"/>
                </a:lnTo>
                <a:lnTo>
                  <a:pt x="1577" y="2157"/>
                </a:lnTo>
                <a:lnTo>
                  <a:pt x="1548" y="2097"/>
                </a:lnTo>
                <a:lnTo>
                  <a:pt x="1519" y="2066"/>
                </a:lnTo>
                <a:lnTo>
                  <a:pt x="1519" y="2004"/>
                </a:lnTo>
                <a:lnTo>
                  <a:pt x="1489" y="1881"/>
                </a:lnTo>
                <a:lnTo>
                  <a:pt x="1460" y="1850"/>
                </a:lnTo>
                <a:lnTo>
                  <a:pt x="1431" y="1818"/>
                </a:lnTo>
                <a:lnTo>
                  <a:pt x="1402" y="1726"/>
                </a:lnTo>
                <a:lnTo>
                  <a:pt x="1373" y="1695"/>
                </a:lnTo>
                <a:lnTo>
                  <a:pt x="1314" y="1695"/>
                </a:lnTo>
                <a:lnTo>
                  <a:pt x="1139" y="1634"/>
                </a:lnTo>
                <a:lnTo>
                  <a:pt x="1109" y="1603"/>
                </a:lnTo>
                <a:lnTo>
                  <a:pt x="1051" y="1571"/>
                </a:lnTo>
                <a:lnTo>
                  <a:pt x="993" y="1541"/>
                </a:lnTo>
                <a:lnTo>
                  <a:pt x="964" y="1511"/>
                </a:lnTo>
                <a:lnTo>
                  <a:pt x="993" y="1603"/>
                </a:lnTo>
                <a:lnTo>
                  <a:pt x="1022" y="1695"/>
                </a:lnTo>
                <a:lnTo>
                  <a:pt x="1022" y="1726"/>
                </a:lnTo>
                <a:lnTo>
                  <a:pt x="1022" y="1818"/>
                </a:lnTo>
                <a:lnTo>
                  <a:pt x="993" y="1881"/>
                </a:lnTo>
                <a:lnTo>
                  <a:pt x="1022" y="1911"/>
                </a:lnTo>
                <a:lnTo>
                  <a:pt x="993" y="1911"/>
                </a:lnTo>
                <a:lnTo>
                  <a:pt x="993" y="1942"/>
                </a:lnTo>
                <a:lnTo>
                  <a:pt x="934" y="1942"/>
                </a:lnTo>
                <a:lnTo>
                  <a:pt x="934" y="1911"/>
                </a:lnTo>
                <a:lnTo>
                  <a:pt x="905" y="1911"/>
                </a:lnTo>
                <a:lnTo>
                  <a:pt x="876" y="1942"/>
                </a:lnTo>
                <a:lnTo>
                  <a:pt x="876" y="1973"/>
                </a:lnTo>
                <a:lnTo>
                  <a:pt x="847" y="2034"/>
                </a:lnTo>
                <a:lnTo>
                  <a:pt x="818" y="2066"/>
                </a:lnTo>
                <a:lnTo>
                  <a:pt x="789" y="2066"/>
                </a:lnTo>
                <a:lnTo>
                  <a:pt x="759" y="2034"/>
                </a:lnTo>
                <a:lnTo>
                  <a:pt x="730" y="2034"/>
                </a:lnTo>
                <a:lnTo>
                  <a:pt x="701" y="2034"/>
                </a:lnTo>
                <a:lnTo>
                  <a:pt x="701" y="2066"/>
                </a:lnTo>
                <a:lnTo>
                  <a:pt x="701" y="2097"/>
                </a:lnTo>
                <a:lnTo>
                  <a:pt x="671" y="2097"/>
                </a:lnTo>
                <a:lnTo>
                  <a:pt x="614" y="2097"/>
                </a:lnTo>
                <a:lnTo>
                  <a:pt x="555" y="1973"/>
                </a:lnTo>
                <a:lnTo>
                  <a:pt x="526" y="1942"/>
                </a:lnTo>
                <a:lnTo>
                  <a:pt x="526" y="1881"/>
                </a:lnTo>
                <a:lnTo>
                  <a:pt x="526" y="1788"/>
                </a:lnTo>
                <a:lnTo>
                  <a:pt x="497" y="1726"/>
                </a:lnTo>
                <a:lnTo>
                  <a:pt x="497" y="1665"/>
                </a:lnTo>
                <a:lnTo>
                  <a:pt x="438" y="1603"/>
                </a:lnTo>
                <a:lnTo>
                  <a:pt x="380" y="1541"/>
                </a:lnTo>
                <a:lnTo>
                  <a:pt x="321" y="1511"/>
                </a:lnTo>
                <a:lnTo>
                  <a:pt x="291" y="1480"/>
                </a:lnTo>
                <a:lnTo>
                  <a:pt x="263" y="1480"/>
                </a:lnTo>
                <a:lnTo>
                  <a:pt x="263" y="1418"/>
                </a:lnTo>
                <a:lnTo>
                  <a:pt x="263" y="1387"/>
                </a:lnTo>
                <a:lnTo>
                  <a:pt x="234" y="1387"/>
                </a:lnTo>
                <a:lnTo>
                  <a:pt x="204" y="1356"/>
                </a:lnTo>
                <a:lnTo>
                  <a:pt x="234" y="1325"/>
                </a:lnTo>
                <a:lnTo>
                  <a:pt x="234" y="1264"/>
                </a:lnTo>
                <a:lnTo>
                  <a:pt x="234" y="1171"/>
                </a:lnTo>
                <a:lnTo>
                  <a:pt x="234" y="1140"/>
                </a:lnTo>
                <a:lnTo>
                  <a:pt x="204" y="1110"/>
                </a:lnTo>
                <a:lnTo>
                  <a:pt x="117" y="1079"/>
                </a:lnTo>
                <a:lnTo>
                  <a:pt x="88" y="1079"/>
                </a:lnTo>
                <a:lnTo>
                  <a:pt x="59" y="1017"/>
                </a:lnTo>
                <a:lnTo>
                  <a:pt x="30" y="955"/>
                </a:lnTo>
                <a:lnTo>
                  <a:pt x="0" y="924"/>
                </a:lnTo>
                <a:lnTo>
                  <a:pt x="0" y="894"/>
                </a:lnTo>
                <a:lnTo>
                  <a:pt x="0" y="832"/>
                </a:lnTo>
                <a:lnTo>
                  <a:pt x="30" y="770"/>
                </a:lnTo>
                <a:lnTo>
                  <a:pt x="59" y="770"/>
                </a:lnTo>
                <a:lnTo>
                  <a:pt x="88" y="770"/>
                </a:lnTo>
                <a:lnTo>
                  <a:pt x="88" y="740"/>
                </a:lnTo>
                <a:lnTo>
                  <a:pt x="146" y="709"/>
                </a:lnTo>
                <a:lnTo>
                  <a:pt x="175" y="709"/>
                </a:lnTo>
                <a:lnTo>
                  <a:pt x="175" y="678"/>
                </a:lnTo>
                <a:lnTo>
                  <a:pt x="117" y="585"/>
                </a:lnTo>
                <a:lnTo>
                  <a:pt x="88" y="494"/>
                </a:lnTo>
                <a:lnTo>
                  <a:pt x="59" y="462"/>
                </a:lnTo>
                <a:lnTo>
                  <a:pt x="30" y="431"/>
                </a:lnTo>
                <a:lnTo>
                  <a:pt x="30" y="401"/>
                </a:lnTo>
                <a:lnTo>
                  <a:pt x="59" y="370"/>
                </a:lnTo>
                <a:lnTo>
                  <a:pt x="59" y="338"/>
                </a:lnTo>
                <a:lnTo>
                  <a:pt x="117" y="215"/>
                </a:lnTo>
                <a:lnTo>
                  <a:pt x="146" y="123"/>
                </a:lnTo>
                <a:lnTo>
                  <a:pt x="146" y="0"/>
                </a:lnTo>
                <a:lnTo>
                  <a:pt x="175" y="0"/>
                </a:lnTo>
                <a:lnTo>
                  <a:pt x="175" y="31"/>
                </a:lnTo>
                <a:lnTo>
                  <a:pt x="234" y="61"/>
                </a:lnTo>
                <a:lnTo>
                  <a:pt x="291" y="92"/>
                </a:lnTo>
                <a:lnTo>
                  <a:pt x="291" y="123"/>
                </a:lnTo>
                <a:lnTo>
                  <a:pt x="291" y="154"/>
                </a:lnTo>
                <a:lnTo>
                  <a:pt x="350" y="154"/>
                </a:lnTo>
                <a:lnTo>
                  <a:pt x="438" y="184"/>
                </a:lnTo>
                <a:lnTo>
                  <a:pt x="438" y="215"/>
                </a:lnTo>
                <a:lnTo>
                  <a:pt x="438" y="247"/>
                </a:lnTo>
                <a:lnTo>
                  <a:pt x="468" y="278"/>
                </a:lnTo>
                <a:lnTo>
                  <a:pt x="497" y="307"/>
                </a:lnTo>
                <a:lnTo>
                  <a:pt x="526" y="307"/>
                </a:lnTo>
                <a:lnTo>
                  <a:pt x="555" y="215"/>
                </a:lnTo>
                <a:lnTo>
                  <a:pt x="555" y="123"/>
                </a:lnTo>
                <a:lnTo>
                  <a:pt x="614" y="215"/>
                </a:lnTo>
                <a:lnTo>
                  <a:pt x="671" y="307"/>
                </a:lnTo>
                <a:lnTo>
                  <a:pt x="701" y="401"/>
                </a:lnTo>
                <a:lnTo>
                  <a:pt x="730" y="431"/>
                </a:lnTo>
                <a:lnTo>
                  <a:pt x="730" y="494"/>
                </a:lnTo>
                <a:lnTo>
                  <a:pt x="730" y="524"/>
                </a:lnTo>
                <a:lnTo>
                  <a:pt x="701" y="554"/>
                </a:lnTo>
                <a:lnTo>
                  <a:pt x="701" y="647"/>
                </a:lnTo>
                <a:lnTo>
                  <a:pt x="701" y="678"/>
                </a:lnTo>
                <a:lnTo>
                  <a:pt x="730" y="678"/>
                </a:lnTo>
                <a:lnTo>
                  <a:pt x="789" y="709"/>
                </a:lnTo>
                <a:lnTo>
                  <a:pt x="847" y="709"/>
                </a:lnTo>
                <a:lnTo>
                  <a:pt x="934" y="740"/>
                </a:lnTo>
                <a:lnTo>
                  <a:pt x="1051" y="709"/>
                </a:lnTo>
                <a:lnTo>
                  <a:pt x="1168" y="647"/>
                </a:lnTo>
                <a:lnTo>
                  <a:pt x="1198" y="647"/>
                </a:lnTo>
                <a:lnTo>
                  <a:pt x="1256" y="617"/>
                </a:lnTo>
                <a:lnTo>
                  <a:pt x="1373" y="585"/>
                </a:lnTo>
                <a:lnTo>
                  <a:pt x="1431" y="585"/>
                </a:lnTo>
                <a:lnTo>
                  <a:pt x="1489" y="617"/>
                </a:lnTo>
                <a:lnTo>
                  <a:pt x="1548" y="585"/>
                </a:lnTo>
                <a:lnTo>
                  <a:pt x="1606" y="585"/>
                </a:lnTo>
                <a:lnTo>
                  <a:pt x="1664" y="554"/>
                </a:lnTo>
                <a:lnTo>
                  <a:pt x="1723" y="554"/>
                </a:lnTo>
                <a:lnTo>
                  <a:pt x="1752" y="554"/>
                </a:lnTo>
                <a:lnTo>
                  <a:pt x="1781" y="585"/>
                </a:lnTo>
                <a:lnTo>
                  <a:pt x="1781" y="617"/>
                </a:lnTo>
                <a:lnTo>
                  <a:pt x="1752" y="647"/>
                </a:lnTo>
                <a:lnTo>
                  <a:pt x="1723" y="678"/>
                </a:lnTo>
                <a:lnTo>
                  <a:pt x="1664" y="678"/>
                </a:lnTo>
                <a:lnTo>
                  <a:pt x="1635" y="740"/>
                </a:lnTo>
                <a:lnTo>
                  <a:pt x="1606" y="801"/>
                </a:lnTo>
                <a:lnTo>
                  <a:pt x="1577" y="863"/>
                </a:lnTo>
                <a:lnTo>
                  <a:pt x="1519" y="955"/>
                </a:lnTo>
                <a:lnTo>
                  <a:pt x="1431" y="1017"/>
                </a:lnTo>
                <a:lnTo>
                  <a:pt x="1373" y="1079"/>
                </a:lnTo>
                <a:lnTo>
                  <a:pt x="1344" y="1110"/>
                </a:lnTo>
                <a:lnTo>
                  <a:pt x="1344" y="1511"/>
                </a:lnTo>
                <a:lnTo>
                  <a:pt x="1373" y="1511"/>
                </a:lnTo>
                <a:lnTo>
                  <a:pt x="1402" y="1480"/>
                </a:lnTo>
                <a:lnTo>
                  <a:pt x="1431" y="1448"/>
                </a:lnTo>
                <a:lnTo>
                  <a:pt x="1460" y="1511"/>
                </a:lnTo>
                <a:lnTo>
                  <a:pt x="1489" y="1571"/>
                </a:lnTo>
                <a:lnTo>
                  <a:pt x="1519" y="1541"/>
                </a:lnTo>
                <a:lnTo>
                  <a:pt x="1548" y="1480"/>
                </a:lnTo>
                <a:lnTo>
                  <a:pt x="1577" y="1418"/>
                </a:lnTo>
                <a:lnTo>
                  <a:pt x="1577" y="1387"/>
                </a:lnTo>
                <a:lnTo>
                  <a:pt x="1606" y="1325"/>
                </a:lnTo>
                <a:lnTo>
                  <a:pt x="1577" y="1264"/>
                </a:lnTo>
                <a:lnTo>
                  <a:pt x="1577" y="1202"/>
                </a:lnTo>
                <a:lnTo>
                  <a:pt x="1635" y="1202"/>
                </a:lnTo>
                <a:lnTo>
                  <a:pt x="1664" y="1202"/>
                </a:lnTo>
                <a:lnTo>
                  <a:pt x="1723" y="1171"/>
                </a:lnTo>
                <a:lnTo>
                  <a:pt x="1723" y="1387"/>
                </a:lnTo>
                <a:lnTo>
                  <a:pt x="1752" y="1480"/>
                </a:lnTo>
                <a:lnTo>
                  <a:pt x="1752" y="1541"/>
                </a:lnTo>
                <a:lnTo>
                  <a:pt x="1839" y="200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8" name="Freeform 28"/>
          <p:cNvSpPr>
            <a:spLocks noChangeArrowheads="1"/>
          </p:cNvSpPr>
          <p:nvPr/>
        </p:nvSpPr>
        <p:spPr bwMode="auto">
          <a:xfrm>
            <a:off x="346075" y="4606925"/>
            <a:ext cx="3122613" cy="2263775"/>
          </a:xfrm>
          <a:custGeom>
            <a:avLst/>
            <a:gdLst>
              <a:gd name="T0" fmla="*/ 6890 w 8672"/>
              <a:gd name="T1" fmla="*/ 3021 h 6290"/>
              <a:gd name="T2" fmla="*/ 7241 w 8672"/>
              <a:gd name="T3" fmla="*/ 2651 h 6290"/>
              <a:gd name="T4" fmla="*/ 7473 w 8672"/>
              <a:gd name="T5" fmla="*/ 2281 h 6290"/>
              <a:gd name="T6" fmla="*/ 7941 w 8672"/>
              <a:gd name="T7" fmla="*/ 2250 h 6290"/>
              <a:gd name="T8" fmla="*/ 8175 w 8672"/>
              <a:gd name="T9" fmla="*/ 2373 h 6290"/>
              <a:gd name="T10" fmla="*/ 8291 w 8672"/>
              <a:gd name="T11" fmla="*/ 2558 h 6290"/>
              <a:gd name="T12" fmla="*/ 8525 w 8672"/>
              <a:gd name="T13" fmla="*/ 2651 h 6290"/>
              <a:gd name="T14" fmla="*/ 8495 w 8672"/>
              <a:gd name="T15" fmla="*/ 2929 h 6290"/>
              <a:gd name="T16" fmla="*/ 8495 w 8672"/>
              <a:gd name="T17" fmla="*/ 3205 h 6290"/>
              <a:gd name="T18" fmla="*/ 8087 w 8672"/>
              <a:gd name="T19" fmla="*/ 3237 h 6290"/>
              <a:gd name="T20" fmla="*/ 7824 w 8672"/>
              <a:gd name="T21" fmla="*/ 3576 h 6290"/>
              <a:gd name="T22" fmla="*/ 7649 w 8672"/>
              <a:gd name="T23" fmla="*/ 3823 h 6290"/>
              <a:gd name="T24" fmla="*/ 7649 w 8672"/>
              <a:gd name="T25" fmla="*/ 4254 h 6290"/>
              <a:gd name="T26" fmla="*/ 7270 w 8672"/>
              <a:gd name="T27" fmla="*/ 4933 h 6290"/>
              <a:gd name="T28" fmla="*/ 7153 w 8672"/>
              <a:gd name="T29" fmla="*/ 5550 h 6290"/>
              <a:gd name="T30" fmla="*/ 6890 w 8672"/>
              <a:gd name="T31" fmla="*/ 4778 h 6290"/>
              <a:gd name="T32" fmla="*/ 6744 w 8672"/>
              <a:gd name="T33" fmla="*/ 5118 h 6290"/>
              <a:gd name="T34" fmla="*/ 6657 w 8672"/>
              <a:gd name="T35" fmla="*/ 4593 h 6290"/>
              <a:gd name="T36" fmla="*/ 6948 w 8672"/>
              <a:gd name="T37" fmla="*/ 4131 h 6290"/>
              <a:gd name="T38" fmla="*/ 6394 w 8672"/>
              <a:gd name="T39" fmla="*/ 4223 h 6290"/>
              <a:gd name="T40" fmla="*/ 5927 w 8672"/>
              <a:gd name="T41" fmla="*/ 4223 h 6290"/>
              <a:gd name="T42" fmla="*/ 5780 w 8672"/>
              <a:gd name="T43" fmla="*/ 3700 h 6290"/>
              <a:gd name="T44" fmla="*/ 5517 w 8672"/>
              <a:gd name="T45" fmla="*/ 3731 h 6290"/>
              <a:gd name="T46" fmla="*/ 5343 w 8672"/>
              <a:gd name="T47" fmla="*/ 3760 h 6290"/>
              <a:gd name="T48" fmla="*/ 5343 w 8672"/>
              <a:gd name="T49" fmla="*/ 4161 h 6290"/>
              <a:gd name="T50" fmla="*/ 5225 w 8672"/>
              <a:gd name="T51" fmla="*/ 4408 h 6290"/>
              <a:gd name="T52" fmla="*/ 5459 w 8672"/>
              <a:gd name="T53" fmla="*/ 4717 h 6290"/>
              <a:gd name="T54" fmla="*/ 5517 w 8672"/>
              <a:gd name="T55" fmla="*/ 5056 h 6290"/>
              <a:gd name="T56" fmla="*/ 5752 w 8672"/>
              <a:gd name="T57" fmla="*/ 5519 h 6290"/>
              <a:gd name="T58" fmla="*/ 5576 w 8672"/>
              <a:gd name="T59" fmla="*/ 5796 h 6290"/>
              <a:gd name="T60" fmla="*/ 5459 w 8672"/>
              <a:gd name="T61" fmla="*/ 5826 h 6290"/>
              <a:gd name="T62" fmla="*/ 5255 w 8672"/>
              <a:gd name="T63" fmla="*/ 5704 h 6290"/>
              <a:gd name="T64" fmla="*/ 4846 w 8672"/>
              <a:gd name="T65" fmla="*/ 6012 h 6290"/>
              <a:gd name="T66" fmla="*/ 0 w 8672"/>
              <a:gd name="T67" fmla="*/ 2219 h 6290"/>
              <a:gd name="T68" fmla="*/ 350 w 8672"/>
              <a:gd name="T69" fmla="*/ 1511 h 6290"/>
              <a:gd name="T70" fmla="*/ 291 w 8672"/>
              <a:gd name="T71" fmla="*/ 1296 h 6290"/>
              <a:gd name="T72" fmla="*/ 234 w 8672"/>
              <a:gd name="T73" fmla="*/ 1172 h 6290"/>
              <a:gd name="T74" fmla="*/ 205 w 8672"/>
              <a:gd name="T75" fmla="*/ 833 h 6290"/>
              <a:gd name="T76" fmla="*/ 205 w 8672"/>
              <a:gd name="T77" fmla="*/ 524 h 6290"/>
              <a:gd name="T78" fmla="*/ 234 w 8672"/>
              <a:gd name="T79" fmla="*/ 339 h 6290"/>
              <a:gd name="T80" fmla="*/ 876 w 8672"/>
              <a:gd name="T81" fmla="*/ 278 h 6290"/>
              <a:gd name="T82" fmla="*/ 1519 w 8672"/>
              <a:gd name="T83" fmla="*/ 216 h 6290"/>
              <a:gd name="T84" fmla="*/ 1898 w 8672"/>
              <a:gd name="T85" fmla="*/ 925 h 6290"/>
              <a:gd name="T86" fmla="*/ 1752 w 8672"/>
              <a:gd name="T87" fmla="*/ 1387 h 6290"/>
              <a:gd name="T88" fmla="*/ 1752 w 8672"/>
              <a:gd name="T89" fmla="*/ 1882 h 6290"/>
              <a:gd name="T90" fmla="*/ 1957 w 8672"/>
              <a:gd name="T91" fmla="*/ 1973 h 6290"/>
              <a:gd name="T92" fmla="*/ 2278 w 8672"/>
              <a:gd name="T93" fmla="*/ 2066 h 6290"/>
              <a:gd name="T94" fmla="*/ 2511 w 8672"/>
              <a:gd name="T95" fmla="*/ 2435 h 6290"/>
              <a:gd name="T96" fmla="*/ 2336 w 8672"/>
              <a:gd name="T97" fmla="*/ 2713 h 6290"/>
              <a:gd name="T98" fmla="*/ 2687 w 8672"/>
              <a:gd name="T99" fmla="*/ 3052 h 6290"/>
              <a:gd name="T100" fmla="*/ 2978 w 8672"/>
              <a:gd name="T101" fmla="*/ 3237 h 6290"/>
              <a:gd name="T102" fmla="*/ 3269 w 8672"/>
              <a:gd name="T103" fmla="*/ 3421 h 6290"/>
              <a:gd name="T104" fmla="*/ 3679 w 8672"/>
              <a:gd name="T105" fmla="*/ 3484 h 6290"/>
              <a:gd name="T106" fmla="*/ 3970 w 8672"/>
              <a:gd name="T107" fmla="*/ 3544 h 6290"/>
              <a:gd name="T108" fmla="*/ 4291 w 8672"/>
              <a:gd name="T109" fmla="*/ 3700 h 6290"/>
              <a:gd name="T110" fmla="*/ 4554 w 8672"/>
              <a:gd name="T111" fmla="*/ 3700 h 6290"/>
              <a:gd name="T112" fmla="*/ 5197 w 8672"/>
              <a:gd name="T113" fmla="*/ 3760 h 6290"/>
              <a:gd name="T114" fmla="*/ 5168 w 8672"/>
              <a:gd name="T115" fmla="*/ 3205 h 6290"/>
              <a:gd name="T116" fmla="*/ 5459 w 8672"/>
              <a:gd name="T117" fmla="*/ 3175 h 6290"/>
              <a:gd name="T118" fmla="*/ 5635 w 8672"/>
              <a:gd name="T119" fmla="*/ 3544 h 6290"/>
              <a:gd name="T120" fmla="*/ 5956 w 8672"/>
              <a:gd name="T121" fmla="*/ 3576 h 6290"/>
              <a:gd name="T122" fmla="*/ 6364 w 8672"/>
              <a:gd name="T123" fmla="*/ 3452 h 6290"/>
              <a:gd name="T124" fmla="*/ 6511 w 8672"/>
              <a:gd name="T125" fmla="*/ 3237 h 629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672"/>
              <a:gd name="T190" fmla="*/ 0 h 6290"/>
              <a:gd name="T191" fmla="*/ 8672 w 8672"/>
              <a:gd name="T192" fmla="*/ 6290 h 629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672" h="6290">
                <a:moveTo>
                  <a:pt x="6539" y="3144"/>
                </a:moveTo>
                <a:lnTo>
                  <a:pt x="6569" y="3144"/>
                </a:lnTo>
                <a:lnTo>
                  <a:pt x="6598" y="3144"/>
                </a:lnTo>
                <a:lnTo>
                  <a:pt x="6657" y="3114"/>
                </a:lnTo>
                <a:lnTo>
                  <a:pt x="6715" y="3114"/>
                </a:lnTo>
                <a:lnTo>
                  <a:pt x="6802" y="3082"/>
                </a:lnTo>
                <a:lnTo>
                  <a:pt x="6861" y="3052"/>
                </a:lnTo>
                <a:lnTo>
                  <a:pt x="6890" y="3021"/>
                </a:lnTo>
                <a:lnTo>
                  <a:pt x="6890" y="2958"/>
                </a:lnTo>
                <a:lnTo>
                  <a:pt x="6948" y="2929"/>
                </a:lnTo>
                <a:lnTo>
                  <a:pt x="7006" y="2898"/>
                </a:lnTo>
                <a:lnTo>
                  <a:pt x="7036" y="2898"/>
                </a:lnTo>
                <a:lnTo>
                  <a:pt x="7065" y="2867"/>
                </a:lnTo>
                <a:lnTo>
                  <a:pt x="7094" y="2835"/>
                </a:lnTo>
                <a:lnTo>
                  <a:pt x="7153" y="2774"/>
                </a:lnTo>
                <a:lnTo>
                  <a:pt x="7241" y="2651"/>
                </a:lnTo>
                <a:lnTo>
                  <a:pt x="7270" y="2589"/>
                </a:lnTo>
                <a:lnTo>
                  <a:pt x="7328" y="2527"/>
                </a:lnTo>
                <a:lnTo>
                  <a:pt x="7357" y="2497"/>
                </a:lnTo>
                <a:lnTo>
                  <a:pt x="7357" y="2466"/>
                </a:lnTo>
                <a:lnTo>
                  <a:pt x="7416" y="2342"/>
                </a:lnTo>
                <a:lnTo>
                  <a:pt x="7445" y="2312"/>
                </a:lnTo>
                <a:lnTo>
                  <a:pt x="7445" y="2281"/>
                </a:lnTo>
                <a:lnTo>
                  <a:pt x="7473" y="2281"/>
                </a:lnTo>
                <a:lnTo>
                  <a:pt x="7503" y="2250"/>
                </a:lnTo>
                <a:lnTo>
                  <a:pt x="7561" y="2281"/>
                </a:lnTo>
                <a:lnTo>
                  <a:pt x="7591" y="2281"/>
                </a:lnTo>
                <a:lnTo>
                  <a:pt x="7620" y="2312"/>
                </a:lnTo>
                <a:lnTo>
                  <a:pt x="7649" y="2312"/>
                </a:lnTo>
                <a:lnTo>
                  <a:pt x="7707" y="2312"/>
                </a:lnTo>
                <a:lnTo>
                  <a:pt x="7824" y="2281"/>
                </a:lnTo>
                <a:lnTo>
                  <a:pt x="7941" y="2250"/>
                </a:lnTo>
                <a:lnTo>
                  <a:pt x="8029" y="2188"/>
                </a:lnTo>
                <a:lnTo>
                  <a:pt x="8146" y="2188"/>
                </a:lnTo>
                <a:lnTo>
                  <a:pt x="8204" y="2188"/>
                </a:lnTo>
                <a:lnTo>
                  <a:pt x="8204" y="2219"/>
                </a:lnTo>
                <a:lnTo>
                  <a:pt x="8204" y="2250"/>
                </a:lnTo>
                <a:lnTo>
                  <a:pt x="8175" y="2250"/>
                </a:lnTo>
                <a:lnTo>
                  <a:pt x="8175" y="2342"/>
                </a:lnTo>
                <a:lnTo>
                  <a:pt x="8175" y="2373"/>
                </a:lnTo>
                <a:lnTo>
                  <a:pt x="8204" y="2373"/>
                </a:lnTo>
                <a:lnTo>
                  <a:pt x="8291" y="2373"/>
                </a:lnTo>
                <a:lnTo>
                  <a:pt x="8291" y="2404"/>
                </a:lnTo>
                <a:lnTo>
                  <a:pt x="8291" y="2435"/>
                </a:lnTo>
                <a:lnTo>
                  <a:pt x="8291" y="2466"/>
                </a:lnTo>
                <a:lnTo>
                  <a:pt x="8262" y="2497"/>
                </a:lnTo>
                <a:lnTo>
                  <a:pt x="8262" y="2527"/>
                </a:lnTo>
                <a:lnTo>
                  <a:pt x="8291" y="2558"/>
                </a:lnTo>
                <a:lnTo>
                  <a:pt x="8291" y="2589"/>
                </a:lnTo>
                <a:lnTo>
                  <a:pt x="8320" y="2589"/>
                </a:lnTo>
                <a:lnTo>
                  <a:pt x="8379" y="2589"/>
                </a:lnTo>
                <a:lnTo>
                  <a:pt x="8408" y="2558"/>
                </a:lnTo>
                <a:lnTo>
                  <a:pt x="8437" y="2589"/>
                </a:lnTo>
                <a:lnTo>
                  <a:pt x="8466" y="2620"/>
                </a:lnTo>
                <a:lnTo>
                  <a:pt x="8495" y="2651"/>
                </a:lnTo>
                <a:lnTo>
                  <a:pt x="8525" y="2651"/>
                </a:lnTo>
                <a:lnTo>
                  <a:pt x="8613" y="2651"/>
                </a:lnTo>
                <a:lnTo>
                  <a:pt x="8671" y="2713"/>
                </a:lnTo>
                <a:lnTo>
                  <a:pt x="8613" y="2774"/>
                </a:lnTo>
                <a:lnTo>
                  <a:pt x="8554" y="2805"/>
                </a:lnTo>
                <a:lnTo>
                  <a:pt x="8525" y="2867"/>
                </a:lnTo>
                <a:lnTo>
                  <a:pt x="8495" y="2867"/>
                </a:lnTo>
                <a:lnTo>
                  <a:pt x="8495" y="2898"/>
                </a:lnTo>
                <a:lnTo>
                  <a:pt x="8495" y="2929"/>
                </a:lnTo>
                <a:lnTo>
                  <a:pt x="8495" y="2990"/>
                </a:lnTo>
                <a:lnTo>
                  <a:pt x="8525" y="2990"/>
                </a:lnTo>
                <a:lnTo>
                  <a:pt x="8525" y="3021"/>
                </a:lnTo>
                <a:lnTo>
                  <a:pt x="8554" y="3052"/>
                </a:lnTo>
                <a:lnTo>
                  <a:pt x="8583" y="3052"/>
                </a:lnTo>
                <a:lnTo>
                  <a:pt x="8583" y="3082"/>
                </a:lnTo>
                <a:lnTo>
                  <a:pt x="8583" y="3205"/>
                </a:lnTo>
                <a:lnTo>
                  <a:pt x="8495" y="3205"/>
                </a:lnTo>
                <a:lnTo>
                  <a:pt x="8437" y="3205"/>
                </a:lnTo>
                <a:lnTo>
                  <a:pt x="8408" y="3175"/>
                </a:lnTo>
                <a:lnTo>
                  <a:pt x="8350" y="3144"/>
                </a:lnTo>
                <a:lnTo>
                  <a:pt x="8320" y="3144"/>
                </a:lnTo>
                <a:lnTo>
                  <a:pt x="8262" y="3144"/>
                </a:lnTo>
                <a:lnTo>
                  <a:pt x="8232" y="3144"/>
                </a:lnTo>
                <a:lnTo>
                  <a:pt x="8146" y="3205"/>
                </a:lnTo>
                <a:lnTo>
                  <a:pt x="8087" y="3237"/>
                </a:lnTo>
                <a:lnTo>
                  <a:pt x="8058" y="3268"/>
                </a:lnTo>
                <a:lnTo>
                  <a:pt x="8029" y="3298"/>
                </a:lnTo>
                <a:lnTo>
                  <a:pt x="8000" y="3360"/>
                </a:lnTo>
                <a:lnTo>
                  <a:pt x="8000" y="3421"/>
                </a:lnTo>
                <a:lnTo>
                  <a:pt x="7912" y="3421"/>
                </a:lnTo>
                <a:lnTo>
                  <a:pt x="7883" y="3515"/>
                </a:lnTo>
                <a:lnTo>
                  <a:pt x="7883" y="3544"/>
                </a:lnTo>
                <a:lnTo>
                  <a:pt x="7824" y="3576"/>
                </a:lnTo>
                <a:lnTo>
                  <a:pt x="7795" y="3576"/>
                </a:lnTo>
                <a:lnTo>
                  <a:pt x="7795" y="3607"/>
                </a:lnTo>
                <a:lnTo>
                  <a:pt x="7765" y="3607"/>
                </a:lnTo>
                <a:lnTo>
                  <a:pt x="7765" y="3731"/>
                </a:lnTo>
                <a:lnTo>
                  <a:pt x="7736" y="3760"/>
                </a:lnTo>
                <a:lnTo>
                  <a:pt x="7707" y="3823"/>
                </a:lnTo>
                <a:lnTo>
                  <a:pt x="7678" y="3823"/>
                </a:lnTo>
                <a:lnTo>
                  <a:pt x="7649" y="3823"/>
                </a:lnTo>
                <a:lnTo>
                  <a:pt x="7649" y="3915"/>
                </a:lnTo>
                <a:lnTo>
                  <a:pt x="7620" y="4007"/>
                </a:lnTo>
                <a:lnTo>
                  <a:pt x="7591" y="4007"/>
                </a:lnTo>
                <a:lnTo>
                  <a:pt x="7591" y="4038"/>
                </a:lnTo>
                <a:lnTo>
                  <a:pt x="7591" y="4070"/>
                </a:lnTo>
                <a:lnTo>
                  <a:pt x="7620" y="4100"/>
                </a:lnTo>
                <a:lnTo>
                  <a:pt x="7649" y="4161"/>
                </a:lnTo>
                <a:lnTo>
                  <a:pt x="7649" y="4254"/>
                </a:lnTo>
                <a:lnTo>
                  <a:pt x="7532" y="4717"/>
                </a:lnTo>
                <a:lnTo>
                  <a:pt x="7473" y="4717"/>
                </a:lnTo>
                <a:lnTo>
                  <a:pt x="7416" y="4717"/>
                </a:lnTo>
                <a:lnTo>
                  <a:pt x="7328" y="4686"/>
                </a:lnTo>
                <a:lnTo>
                  <a:pt x="7298" y="4655"/>
                </a:lnTo>
                <a:lnTo>
                  <a:pt x="7270" y="4748"/>
                </a:lnTo>
                <a:lnTo>
                  <a:pt x="7270" y="4809"/>
                </a:lnTo>
                <a:lnTo>
                  <a:pt x="7270" y="4933"/>
                </a:lnTo>
                <a:lnTo>
                  <a:pt x="7270" y="5024"/>
                </a:lnTo>
                <a:lnTo>
                  <a:pt x="7270" y="5118"/>
                </a:lnTo>
                <a:lnTo>
                  <a:pt x="7212" y="5334"/>
                </a:lnTo>
                <a:lnTo>
                  <a:pt x="7212" y="5394"/>
                </a:lnTo>
                <a:lnTo>
                  <a:pt x="7212" y="5487"/>
                </a:lnTo>
                <a:lnTo>
                  <a:pt x="7212" y="5519"/>
                </a:lnTo>
                <a:lnTo>
                  <a:pt x="7182" y="5519"/>
                </a:lnTo>
                <a:lnTo>
                  <a:pt x="7153" y="5550"/>
                </a:lnTo>
                <a:lnTo>
                  <a:pt x="7094" y="5550"/>
                </a:lnTo>
                <a:lnTo>
                  <a:pt x="7065" y="5550"/>
                </a:lnTo>
                <a:lnTo>
                  <a:pt x="7036" y="5334"/>
                </a:lnTo>
                <a:lnTo>
                  <a:pt x="6977" y="5118"/>
                </a:lnTo>
                <a:lnTo>
                  <a:pt x="6977" y="5056"/>
                </a:lnTo>
                <a:lnTo>
                  <a:pt x="6948" y="4963"/>
                </a:lnTo>
                <a:lnTo>
                  <a:pt x="6948" y="4748"/>
                </a:lnTo>
                <a:lnTo>
                  <a:pt x="6890" y="4778"/>
                </a:lnTo>
                <a:lnTo>
                  <a:pt x="6861" y="4778"/>
                </a:lnTo>
                <a:lnTo>
                  <a:pt x="6802" y="4778"/>
                </a:lnTo>
                <a:lnTo>
                  <a:pt x="6802" y="4840"/>
                </a:lnTo>
                <a:lnTo>
                  <a:pt x="6831" y="4902"/>
                </a:lnTo>
                <a:lnTo>
                  <a:pt x="6802" y="4963"/>
                </a:lnTo>
                <a:lnTo>
                  <a:pt x="6802" y="4994"/>
                </a:lnTo>
                <a:lnTo>
                  <a:pt x="6773" y="5056"/>
                </a:lnTo>
                <a:lnTo>
                  <a:pt x="6744" y="5118"/>
                </a:lnTo>
                <a:lnTo>
                  <a:pt x="6715" y="5148"/>
                </a:lnTo>
                <a:lnTo>
                  <a:pt x="6657" y="5024"/>
                </a:lnTo>
                <a:lnTo>
                  <a:pt x="6627" y="5056"/>
                </a:lnTo>
                <a:lnTo>
                  <a:pt x="6598" y="5087"/>
                </a:lnTo>
                <a:lnTo>
                  <a:pt x="6569" y="5087"/>
                </a:lnTo>
                <a:lnTo>
                  <a:pt x="6569" y="4686"/>
                </a:lnTo>
                <a:lnTo>
                  <a:pt x="6598" y="4655"/>
                </a:lnTo>
                <a:lnTo>
                  <a:pt x="6657" y="4593"/>
                </a:lnTo>
                <a:lnTo>
                  <a:pt x="6744" y="4532"/>
                </a:lnTo>
                <a:lnTo>
                  <a:pt x="6802" y="4439"/>
                </a:lnTo>
                <a:lnTo>
                  <a:pt x="6861" y="4317"/>
                </a:lnTo>
                <a:lnTo>
                  <a:pt x="6948" y="4254"/>
                </a:lnTo>
                <a:lnTo>
                  <a:pt x="6977" y="4223"/>
                </a:lnTo>
                <a:lnTo>
                  <a:pt x="7006" y="4193"/>
                </a:lnTo>
                <a:lnTo>
                  <a:pt x="6977" y="4131"/>
                </a:lnTo>
                <a:lnTo>
                  <a:pt x="6948" y="4131"/>
                </a:lnTo>
                <a:lnTo>
                  <a:pt x="6890" y="4131"/>
                </a:lnTo>
                <a:lnTo>
                  <a:pt x="6831" y="4161"/>
                </a:lnTo>
                <a:lnTo>
                  <a:pt x="6773" y="4161"/>
                </a:lnTo>
                <a:lnTo>
                  <a:pt x="6715" y="4193"/>
                </a:lnTo>
                <a:lnTo>
                  <a:pt x="6657" y="4161"/>
                </a:lnTo>
                <a:lnTo>
                  <a:pt x="6598" y="4161"/>
                </a:lnTo>
                <a:lnTo>
                  <a:pt x="6482" y="4193"/>
                </a:lnTo>
                <a:lnTo>
                  <a:pt x="6394" y="4223"/>
                </a:lnTo>
                <a:lnTo>
                  <a:pt x="6335" y="4254"/>
                </a:lnTo>
                <a:lnTo>
                  <a:pt x="6277" y="4285"/>
                </a:lnTo>
                <a:lnTo>
                  <a:pt x="6159" y="4317"/>
                </a:lnTo>
                <a:lnTo>
                  <a:pt x="6072" y="4285"/>
                </a:lnTo>
                <a:lnTo>
                  <a:pt x="6014" y="4285"/>
                </a:lnTo>
                <a:lnTo>
                  <a:pt x="5956" y="4254"/>
                </a:lnTo>
                <a:lnTo>
                  <a:pt x="5927" y="4254"/>
                </a:lnTo>
                <a:lnTo>
                  <a:pt x="5927" y="4223"/>
                </a:lnTo>
                <a:lnTo>
                  <a:pt x="5927" y="4131"/>
                </a:lnTo>
                <a:lnTo>
                  <a:pt x="5956" y="4100"/>
                </a:lnTo>
                <a:lnTo>
                  <a:pt x="5956" y="4070"/>
                </a:lnTo>
                <a:lnTo>
                  <a:pt x="5956" y="4007"/>
                </a:lnTo>
                <a:lnTo>
                  <a:pt x="5927" y="3977"/>
                </a:lnTo>
                <a:lnTo>
                  <a:pt x="5897" y="3884"/>
                </a:lnTo>
                <a:lnTo>
                  <a:pt x="5839" y="3791"/>
                </a:lnTo>
                <a:lnTo>
                  <a:pt x="5780" y="3700"/>
                </a:lnTo>
                <a:lnTo>
                  <a:pt x="5752" y="3884"/>
                </a:lnTo>
                <a:lnTo>
                  <a:pt x="5693" y="3854"/>
                </a:lnTo>
                <a:lnTo>
                  <a:pt x="5664" y="3823"/>
                </a:lnTo>
                <a:lnTo>
                  <a:pt x="5664" y="3791"/>
                </a:lnTo>
                <a:lnTo>
                  <a:pt x="5664" y="3760"/>
                </a:lnTo>
                <a:lnTo>
                  <a:pt x="5605" y="3731"/>
                </a:lnTo>
                <a:lnTo>
                  <a:pt x="5576" y="3731"/>
                </a:lnTo>
                <a:lnTo>
                  <a:pt x="5517" y="3731"/>
                </a:lnTo>
                <a:lnTo>
                  <a:pt x="5517" y="3700"/>
                </a:lnTo>
                <a:lnTo>
                  <a:pt x="5517" y="3668"/>
                </a:lnTo>
                <a:lnTo>
                  <a:pt x="5459" y="3637"/>
                </a:lnTo>
                <a:lnTo>
                  <a:pt x="5400" y="3607"/>
                </a:lnTo>
                <a:lnTo>
                  <a:pt x="5400" y="3576"/>
                </a:lnTo>
                <a:lnTo>
                  <a:pt x="5372" y="3576"/>
                </a:lnTo>
                <a:lnTo>
                  <a:pt x="5372" y="3700"/>
                </a:lnTo>
                <a:lnTo>
                  <a:pt x="5343" y="3760"/>
                </a:lnTo>
                <a:lnTo>
                  <a:pt x="5343" y="3791"/>
                </a:lnTo>
                <a:lnTo>
                  <a:pt x="5284" y="3915"/>
                </a:lnTo>
                <a:lnTo>
                  <a:pt x="5284" y="3946"/>
                </a:lnTo>
                <a:lnTo>
                  <a:pt x="5255" y="3977"/>
                </a:lnTo>
                <a:lnTo>
                  <a:pt x="5255" y="4007"/>
                </a:lnTo>
                <a:lnTo>
                  <a:pt x="5284" y="4038"/>
                </a:lnTo>
                <a:lnTo>
                  <a:pt x="5313" y="4070"/>
                </a:lnTo>
                <a:lnTo>
                  <a:pt x="5343" y="4161"/>
                </a:lnTo>
                <a:lnTo>
                  <a:pt x="5372" y="4223"/>
                </a:lnTo>
                <a:lnTo>
                  <a:pt x="5400" y="4254"/>
                </a:lnTo>
                <a:lnTo>
                  <a:pt x="5372" y="4285"/>
                </a:lnTo>
                <a:lnTo>
                  <a:pt x="5313" y="4317"/>
                </a:lnTo>
                <a:lnTo>
                  <a:pt x="5313" y="4346"/>
                </a:lnTo>
                <a:lnTo>
                  <a:pt x="5284" y="4346"/>
                </a:lnTo>
                <a:lnTo>
                  <a:pt x="5255" y="4346"/>
                </a:lnTo>
                <a:lnTo>
                  <a:pt x="5225" y="4408"/>
                </a:lnTo>
                <a:lnTo>
                  <a:pt x="5225" y="4470"/>
                </a:lnTo>
                <a:lnTo>
                  <a:pt x="5225" y="4501"/>
                </a:lnTo>
                <a:lnTo>
                  <a:pt x="5255" y="4532"/>
                </a:lnTo>
                <a:lnTo>
                  <a:pt x="5284" y="4593"/>
                </a:lnTo>
                <a:lnTo>
                  <a:pt x="5313" y="4655"/>
                </a:lnTo>
                <a:lnTo>
                  <a:pt x="5343" y="4655"/>
                </a:lnTo>
                <a:lnTo>
                  <a:pt x="5429" y="4686"/>
                </a:lnTo>
                <a:lnTo>
                  <a:pt x="5459" y="4717"/>
                </a:lnTo>
                <a:lnTo>
                  <a:pt x="5459" y="4748"/>
                </a:lnTo>
                <a:lnTo>
                  <a:pt x="5459" y="4840"/>
                </a:lnTo>
                <a:lnTo>
                  <a:pt x="5459" y="4902"/>
                </a:lnTo>
                <a:lnTo>
                  <a:pt x="5459" y="4963"/>
                </a:lnTo>
                <a:lnTo>
                  <a:pt x="5488" y="4963"/>
                </a:lnTo>
                <a:lnTo>
                  <a:pt x="5488" y="4994"/>
                </a:lnTo>
                <a:lnTo>
                  <a:pt x="5488" y="5056"/>
                </a:lnTo>
                <a:lnTo>
                  <a:pt x="5517" y="5056"/>
                </a:lnTo>
                <a:lnTo>
                  <a:pt x="5547" y="5087"/>
                </a:lnTo>
                <a:lnTo>
                  <a:pt x="5605" y="5118"/>
                </a:lnTo>
                <a:lnTo>
                  <a:pt x="5664" y="5179"/>
                </a:lnTo>
                <a:lnTo>
                  <a:pt x="5723" y="5241"/>
                </a:lnTo>
                <a:lnTo>
                  <a:pt x="5723" y="5303"/>
                </a:lnTo>
                <a:lnTo>
                  <a:pt x="5752" y="5364"/>
                </a:lnTo>
                <a:lnTo>
                  <a:pt x="5752" y="5457"/>
                </a:lnTo>
                <a:lnTo>
                  <a:pt x="5752" y="5519"/>
                </a:lnTo>
                <a:lnTo>
                  <a:pt x="5780" y="5519"/>
                </a:lnTo>
                <a:lnTo>
                  <a:pt x="5780" y="5550"/>
                </a:lnTo>
                <a:lnTo>
                  <a:pt x="5839" y="5673"/>
                </a:lnTo>
                <a:lnTo>
                  <a:pt x="5780" y="5704"/>
                </a:lnTo>
                <a:lnTo>
                  <a:pt x="5693" y="5734"/>
                </a:lnTo>
                <a:lnTo>
                  <a:pt x="5635" y="5765"/>
                </a:lnTo>
                <a:lnTo>
                  <a:pt x="5576" y="5765"/>
                </a:lnTo>
                <a:lnTo>
                  <a:pt x="5576" y="5796"/>
                </a:lnTo>
                <a:lnTo>
                  <a:pt x="5547" y="5826"/>
                </a:lnTo>
                <a:lnTo>
                  <a:pt x="5547" y="5796"/>
                </a:lnTo>
                <a:lnTo>
                  <a:pt x="5517" y="5796"/>
                </a:lnTo>
                <a:lnTo>
                  <a:pt x="5517" y="5765"/>
                </a:lnTo>
                <a:lnTo>
                  <a:pt x="5488" y="5704"/>
                </a:lnTo>
                <a:lnTo>
                  <a:pt x="5459" y="5673"/>
                </a:lnTo>
                <a:lnTo>
                  <a:pt x="5459" y="5796"/>
                </a:lnTo>
                <a:lnTo>
                  <a:pt x="5459" y="5826"/>
                </a:lnTo>
                <a:lnTo>
                  <a:pt x="5429" y="5765"/>
                </a:lnTo>
                <a:lnTo>
                  <a:pt x="5372" y="5704"/>
                </a:lnTo>
                <a:lnTo>
                  <a:pt x="5343" y="5642"/>
                </a:lnTo>
                <a:lnTo>
                  <a:pt x="5343" y="5580"/>
                </a:lnTo>
                <a:lnTo>
                  <a:pt x="5313" y="5550"/>
                </a:lnTo>
                <a:lnTo>
                  <a:pt x="5313" y="5580"/>
                </a:lnTo>
                <a:lnTo>
                  <a:pt x="5255" y="5673"/>
                </a:lnTo>
                <a:lnTo>
                  <a:pt x="5255" y="5704"/>
                </a:lnTo>
                <a:lnTo>
                  <a:pt x="5225" y="5765"/>
                </a:lnTo>
                <a:lnTo>
                  <a:pt x="5168" y="5765"/>
                </a:lnTo>
                <a:lnTo>
                  <a:pt x="5138" y="5796"/>
                </a:lnTo>
                <a:lnTo>
                  <a:pt x="5080" y="5826"/>
                </a:lnTo>
                <a:lnTo>
                  <a:pt x="4993" y="5857"/>
                </a:lnTo>
                <a:lnTo>
                  <a:pt x="4934" y="5889"/>
                </a:lnTo>
                <a:lnTo>
                  <a:pt x="4876" y="5950"/>
                </a:lnTo>
                <a:lnTo>
                  <a:pt x="4846" y="6012"/>
                </a:lnTo>
                <a:lnTo>
                  <a:pt x="4817" y="6043"/>
                </a:lnTo>
                <a:lnTo>
                  <a:pt x="4817" y="6073"/>
                </a:lnTo>
                <a:lnTo>
                  <a:pt x="4846" y="6136"/>
                </a:lnTo>
                <a:lnTo>
                  <a:pt x="4846" y="6196"/>
                </a:lnTo>
                <a:lnTo>
                  <a:pt x="4876" y="6227"/>
                </a:lnTo>
                <a:lnTo>
                  <a:pt x="4876" y="6289"/>
                </a:lnTo>
                <a:lnTo>
                  <a:pt x="0" y="6289"/>
                </a:lnTo>
                <a:lnTo>
                  <a:pt x="0" y="2219"/>
                </a:lnTo>
                <a:lnTo>
                  <a:pt x="146" y="1973"/>
                </a:lnTo>
                <a:lnTo>
                  <a:pt x="175" y="1882"/>
                </a:lnTo>
                <a:lnTo>
                  <a:pt x="263" y="1850"/>
                </a:lnTo>
                <a:lnTo>
                  <a:pt x="291" y="1819"/>
                </a:lnTo>
                <a:lnTo>
                  <a:pt x="291" y="1788"/>
                </a:lnTo>
                <a:lnTo>
                  <a:pt x="291" y="1635"/>
                </a:lnTo>
                <a:lnTo>
                  <a:pt x="321" y="1572"/>
                </a:lnTo>
                <a:lnTo>
                  <a:pt x="350" y="1511"/>
                </a:lnTo>
                <a:lnTo>
                  <a:pt x="380" y="1480"/>
                </a:lnTo>
                <a:lnTo>
                  <a:pt x="409" y="1480"/>
                </a:lnTo>
                <a:lnTo>
                  <a:pt x="468" y="1419"/>
                </a:lnTo>
                <a:lnTo>
                  <a:pt x="526" y="1387"/>
                </a:lnTo>
                <a:lnTo>
                  <a:pt x="438" y="1356"/>
                </a:lnTo>
                <a:lnTo>
                  <a:pt x="350" y="1326"/>
                </a:lnTo>
                <a:lnTo>
                  <a:pt x="321" y="1296"/>
                </a:lnTo>
                <a:lnTo>
                  <a:pt x="291" y="1296"/>
                </a:lnTo>
                <a:lnTo>
                  <a:pt x="234" y="1296"/>
                </a:lnTo>
                <a:lnTo>
                  <a:pt x="205" y="1326"/>
                </a:lnTo>
                <a:lnTo>
                  <a:pt x="146" y="1296"/>
                </a:lnTo>
                <a:lnTo>
                  <a:pt x="146" y="1264"/>
                </a:lnTo>
                <a:lnTo>
                  <a:pt x="205" y="1264"/>
                </a:lnTo>
                <a:lnTo>
                  <a:pt x="234" y="1264"/>
                </a:lnTo>
                <a:lnTo>
                  <a:pt x="263" y="1233"/>
                </a:lnTo>
                <a:lnTo>
                  <a:pt x="234" y="1172"/>
                </a:lnTo>
                <a:lnTo>
                  <a:pt x="205" y="1172"/>
                </a:lnTo>
                <a:lnTo>
                  <a:pt x="205" y="1140"/>
                </a:lnTo>
                <a:lnTo>
                  <a:pt x="175" y="1110"/>
                </a:lnTo>
                <a:lnTo>
                  <a:pt x="175" y="1049"/>
                </a:lnTo>
                <a:lnTo>
                  <a:pt x="205" y="986"/>
                </a:lnTo>
                <a:lnTo>
                  <a:pt x="205" y="956"/>
                </a:lnTo>
                <a:lnTo>
                  <a:pt x="234" y="894"/>
                </a:lnTo>
                <a:lnTo>
                  <a:pt x="205" y="833"/>
                </a:lnTo>
                <a:lnTo>
                  <a:pt x="175" y="770"/>
                </a:lnTo>
                <a:lnTo>
                  <a:pt x="146" y="740"/>
                </a:lnTo>
                <a:lnTo>
                  <a:pt x="146" y="709"/>
                </a:lnTo>
                <a:lnTo>
                  <a:pt x="146" y="679"/>
                </a:lnTo>
                <a:lnTo>
                  <a:pt x="175" y="647"/>
                </a:lnTo>
                <a:lnTo>
                  <a:pt x="205" y="617"/>
                </a:lnTo>
                <a:lnTo>
                  <a:pt x="234" y="586"/>
                </a:lnTo>
                <a:lnTo>
                  <a:pt x="205" y="524"/>
                </a:lnTo>
                <a:lnTo>
                  <a:pt x="175" y="524"/>
                </a:lnTo>
                <a:lnTo>
                  <a:pt x="146" y="524"/>
                </a:lnTo>
                <a:lnTo>
                  <a:pt x="117" y="524"/>
                </a:lnTo>
                <a:lnTo>
                  <a:pt x="117" y="463"/>
                </a:lnTo>
                <a:lnTo>
                  <a:pt x="117" y="432"/>
                </a:lnTo>
                <a:lnTo>
                  <a:pt x="146" y="432"/>
                </a:lnTo>
                <a:lnTo>
                  <a:pt x="175" y="401"/>
                </a:lnTo>
                <a:lnTo>
                  <a:pt x="234" y="339"/>
                </a:lnTo>
                <a:lnTo>
                  <a:pt x="291" y="247"/>
                </a:lnTo>
                <a:lnTo>
                  <a:pt x="350" y="308"/>
                </a:lnTo>
                <a:lnTo>
                  <a:pt x="438" y="339"/>
                </a:lnTo>
                <a:lnTo>
                  <a:pt x="585" y="339"/>
                </a:lnTo>
                <a:lnTo>
                  <a:pt x="759" y="370"/>
                </a:lnTo>
                <a:lnTo>
                  <a:pt x="789" y="339"/>
                </a:lnTo>
                <a:lnTo>
                  <a:pt x="818" y="339"/>
                </a:lnTo>
                <a:lnTo>
                  <a:pt x="876" y="278"/>
                </a:lnTo>
                <a:lnTo>
                  <a:pt x="964" y="216"/>
                </a:lnTo>
                <a:lnTo>
                  <a:pt x="1080" y="154"/>
                </a:lnTo>
                <a:lnTo>
                  <a:pt x="1139" y="123"/>
                </a:lnTo>
                <a:lnTo>
                  <a:pt x="1168" y="123"/>
                </a:lnTo>
                <a:lnTo>
                  <a:pt x="1285" y="93"/>
                </a:lnTo>
                <a:lnTo>
                  <a:pt x="1344" y="62"/>
                </a:lnTo>
                <a:lnTo>
                  <a:pt x="1373" y="0"/>
                </a:lnTo>
                <a:lnTo>
                  <a:pt x="1519" y="216"/>
                </a:lnTo>
                <a:lnTo>
                  <a:pt x="1548" y="278"/>
                </a:lnTo>
                <a:lnTo>
                  <a:pt x="1548" y="308"/>
                </a:lnTo>
                <a:lnTo>
                  <a:pt x="1577" y="432"/>
                </a:lnTo>
                <a:lnTo>
                  <a:pt x="1635" y="647"/>
                </a:lnTo>
                <a:lnTo>
                  <a:pt x="1664" y="740"/>
                </a:lnTo>
                <a:lnTo>
                  <a:pt x="1752" y="833"/>
                </a:lnTo>
                <a:lnTo>
                  <a:pt x="1839" y="863"/>
                </a:lnTo>
                <a:lnTo>
                  <a:pt x="1898" y="925"/>
                </a:lnTo>
                <a:lnTo>
                  <a:pt x="1927" y="986"/>
                </a:lnTo>
                <a:lnTo>
                  <a:pt x="1957" y="1049"/>
                </a:lnTo>
                <a:lnTo>
                  <a:pt x="1986" y="1110"/>
                </a:lnTo>
                <a:lnTo>
                  <a:pt x="1986" y="1172"/>
                </a:lnTo>
                <a:lnTo>
                  <a:pt x="1927" y="1264"/>
                </a:lnTo>
                <a:lnTo>
                  <a:pt x="1839" y="1326"/>
                </a:lnTo>
                <a:lnTo>
                  <a:pt x="1781" y="1356"/>
                </a:lnTo>
                <a:lnTo>
                  <a:pt x="1752" y="1387"/>
                </a:lnTo>
                <a:lnTo>
                  <a:pt x="1752" y="1419"/>
                </a:lnTo>
                <a:lnTo>
                  <a:pt x="1752" y="1449"/>
                </a:lnTo>
                <a:lnTo>
                  <a:pt x="1723" y="1572"/>
                </a:lnTo>
                <a:lnTo>
                  <a:pt x="1693" y="1726"/>
                </a:lnTo>
                <a:lnTo>
                  <a:pt x="1693" y="1788"/>
                </a:lnTo>
                <a:lnTo>
                  <a:pt x="1723" y="1819"/>
                </a:lnTo>
                <a:lnTo>
                  <a:pt x="1723" y="1850"/>
                </a:lnTo>
                <a:lnTo>
                  <a:pt x="1752" y="1882"/>
                </a:lnTo>
                <a:lnTo>
                  <a:pt x="1752" y="1912"/>
                </a:lnTo>
                <a:lnTo>
                  <a:pt x="1810" y="1912"/>
                </a:lnTo>
                <a:lnTo>
                  <a:pt x="1839" y="1942"/>
                </a:lnTo>
                <a:lnTo>
                  <a:pt x="1869" y="1973"/>
                </a:lnTo>
                <a:lnTo>
                  <a:pt x="1869" y="2005"/>
                </a:lnTo>
                <a:lnTo>
                  <a:pt x="1898" y="2005"/>
                </a:lnTo>
                <a:lnTo>
                  <a:pt x="1927" y="2005"/>
                </a:lnTo>
                <a:lnTo>
                  <a:pt x="1957" y="1973"/>
                </a:lnTo>
                <a:lnTo>
                  <a:pt x="1986" y="1973"/>
                </a:lnTo>
                <a:lnTo>
                  <a:pt x="2015" y="1942"/>
                </a:lnTo>
                <a:lnTo>
                  <a:pt x="2044" y="1973"/>
                </a:lnTo>
                <a:lnTo>
                  <a:pt x="2103" y="2005"/>
                </a:lnTo>
                <a:lnTo>
                  <a:pt x="2132" y="2035"/>
                </a:lnTo>
                <a:lnTo>
                  <a:pt x="2161" y="2035"/>
                </a:lnTo>
                <a:lnTo>
                  <a:pt x="2248" y="2066"/>
                </a:lnTo>
                <a:lnTo>
                  <a:pt x="2278" y="2066"/>
                </a:lnTo>
                <a:lnTo>
                  <a:pt x="2307" y="2097"/>
                </a:lnTo>
                <a:lnTo>
                  <a:pt x="2365" y="2157"/>
                </a:lnTo>
                <a:lnTo>
                  <a:pt x="2453" y="2188"/>
                </a:lnTo>
                <a:lnTo>
                  <a:pt x="2482" y="2250"/>
                </a:lnTo>
                <a:lnTo>
                  <a:pt x="2541" y="2250"/>
                </a:lnTo>
                <a:lnTo>
                  <a:pt x="2598" y="2312"/>
                </a:lnTo>
                <a:lnTo>
                  <a:pt x="2569" y="2373"/>
                </a:lnTo>
                <a:lnTo>
                  <a:pt x="2511" y="2435"/>
                </a:lnTo>
                <a:lnTo>
                  <a:pt x="2482" y="2466"/>
                </a:lnTo>
                <a:lnTo>
                  <a:pt x="2394" y="2466"/>
                </a:lnTo>
                <a:lnTo>
                  <a:pt x="2394" y="2527"/>
                </a:lnTo>
                <a:lnTo>
                  <a:pt x="2394" y="2558"/>
                </a:lnTo>
                <a:lnTo>
                  <a:pt x="2365" y="2589"/>
                </a:lnTo>
                <a:lnTo>
                  <a:pt x="2336" y="2620"/>
                </a:lnTo>
                <a:lnTo>
                  <a:pt x="2336" y="2651"/>
                </a:lnTo>
                <a:lnTo>
                  <a:pt x="2336" y="2713"/>
                </a:lnTo>
                <a:lnTo>
                  <a:pt x="2307" y="2774"/>
                </a:lnTo>
                <a:lnTo>
                  <a:pt x="2307" y="2835"/>
                </a:lnTo>
                <a:lnTo>
                  <a:pt x="2336" y="2835"/>
                </a:lnTo>
                <a:lnTo>
                  <a:pt x="2394" y="2898"/>
                </a:lnTo>
                <a:lnTo>
                  <a:pt x="2482" y="2929"/>
                </a:lnTo>
                <a:lnTo>
                  <a:pt x="2541" y="2990"/>
                </a:lnTo>
                <a:lnTo>
                  <a:pt x="2657" y="3021"/>
                </a:lnTo>
                <a:lnTo>
                  <a:pt x="2687" y="3052"/>
                </a:lnTo>
                <a:lnTo>
                  <a:pt x="2716" y="3052"/>
                </a:lnTo>
                <a:lnTo>
                  <a:pt x="2716" y="3082"/>
                </a:lnTo>
                <a:lnTo>
                  <a:pt x="2716" y="3114"/>
                </a:lnTo>
                <a:lnTo>
                  <a:pt x="2774" y="3144"/>
                </a:lnTo>
                <a:lnTo>
                  <a:pt x="2803" y="3175"/>
                </a:lnTo>
                <a:lnTo>
                  <a:pt x="2833" y="3205"/>
                </a:lnTo>
                <a:lnTo>
                  <a:pt x="2921" y="3205"/>
                </a:lnTo>
                <a:lnTo>
                  <a:pt x="2978" y="3237"/>
                </a:lnTo>
                <a:lnTo>
                  <a:pt x="3037" y="3298"/>
                </a:lnTo>
                <a:lnTo>
                  <a:pt x="3066" y="3298"/>
                </a:lnTo>
                <a:lnTo>
                  <a:pt x="3094" y="3298"/>
                </a:lnTo>
                <a:lnTo>
                  <a:pt x="3152" y="3298"/>
                </a:lnTo>
                <a:lnTo>
                  <a:pt x="3211" y="3329"/>
                </a:lnTo>
                <a:lnTo>
                  <a:pt x="3211" y="3360"/>
                </a:lnTo>
                <a:lnTo>
                  <a:pt x="3240" y="3391"/>
                </a:lnTo>
                <a:lnTo>
                  <a:pt x="3269" y="3421"/>
                </a:lnTo>
                <a:lnTo>
                  <a:pt x="3357" y="3421"/>
                </a:lnTo>
                <a:lnTo>
                  <a:pt x="3387" y="3452"/>
                </a:lnTo>
                <a:lnTo>
                  <a:pt x="3445" y="3452"/>
                </a:lnTo>
                <a:lnTo>
                  <a:pt x="3503" y="3421"/>
                </a:lnTo>
                <a:lnTo>
                  <a:pt x="3532" y="3421"/>
                </a:lnTo>
                <a:lnTo>
                  <a:pt x="3620" y="3452"/>
                </a:lnTo>
                <a:lnTo>
                  <a:pt x="3649" y="3452"/>
                </a:lnTo>
                <a:lnTo>
                  <a:pt x="3679" y="3484"/>
                </a:lnTo>
                <a:lnTo>
                  <a:pt x="3707" y="3421"/>
                </a:lnTo>
                <a:lnTo>
                  <a:pt x="3766" y="3421"/>
                </a:lnTo>
                <a:lnTo>
                  <a:pt x="3824" y="3452"/>
                </a:lnTo>
                <a:lnTo>
                  <a:pt x="3882" y="3484"/>
                </a:lnTo>
                <a:lnTo>
                  <a:pt x="3882" y="3515"/>
                </a:lnTo>
                <a:lnTo>
                  <a:pt x="3882" y="3544"/>
                </a:lnTo>
                <a:lnTo>
                  <a:pt x="3911" y="3544"/>
                </a:lnTo>
                <a:lnTo>
                  <a:pt x="3970" y="3544"/>
                </a:lnTo>
                <a:lnTo>
                  <a:pt x="4028" y="3544"/>
                </a:lnTo>
                <a:lnTo>
                  <a:pt x="4058" y="3544"/>
                </a:lnTo>
                <a:lnTo>
                  <a:pt x="4116" y="3576"/>
                </a:lnTo>
                <a:lnTo>
                  <a:pt x="4175" y="3607"/>
                </a:lnTo>
                <a:lnTo>
                  <a:pt x="4234" y="3637"/>
                </a:lnTo>
                <a:lnTo>
                  <a:pt x="4262" y="3668"/>
                </a:lnTo>
                <a:lnTo>
                  <a:pt x="4262" y="3700"/>
                </a:lnTo>
                <a:lnTo>
                  <a:pt x="4291" y="3700"/>
                </a:lnTo>
                <a:lnTo>
                  <a:pt x="4321" y="3700"/>
                </a:lnTo>
                <a:lnTo>
                  <a:pt x="4321" y="3668"/>
                </a:lnTo>
                <a:lnTo>
                  <a:pt x="4350" y="3637"/>
                </a:lnTo>
                <a:lnTo>
                  <a:pt x="4409" y="3637"/>
                </a:lnTo>
                <a:lnTo>
                  <a:pt x="4438" y="3668"/>
                </a:lnTo>
                <a:lnTo>
                  <a:pt x="4466" y="3700"/>
                </a:lnTo>
                <a:lnTo>
                  <a:pt x="4495" y="3731"/>
                </a:lnTo>
                <a:lnTo>
                  <a:pt x="4554" y="3700"/>
                </a:lnTo>
                <a:lnTo>
                  <a:pt x="4641" y="3700"/>
                </a:lnTo>
                <a:lnTo>
                  <a:pt x="4700" y="3731"/>
                </a:lnTo>
                <a:lnTo>
                  <a:pt x="4758" y="3700"/>
                </a:lnTo>
                <a:lnTo>
                  <a:pt x="4817" y="3731"/>
                </a:lnTo>
                <a:lnTo>
                  <a:pt x="4876" y="3731"/>
                </a:lnTo>
                <a:lnTo>
                  <a:pt x="5021" y="3731"/>
                </a:lnTo>
                <a:lnTo>
                  <a:pt x="5109" y="3760"/>
                </a:lnTo>
                <a:lnTo>
                  <a:pt x="5197" y="3760"/>
                </a:lnTo>
                <a:lnTo>
                  <a:pt x="5225" y="3760"/>
                </a:lnTo>
                <a:lnTo>
                  <a:pt x="5225" y="3731"/>
                </a:lnTo>
                <a:lnTo>
                  <a:pt x="5225" y="3637"/>
                </a:lnTo>
                <a:lnTo>
                  <a:pt x="5225" y="3607"/>
                </a:lnTo>
                <a:lnTo>
                  <a:pt x="5197" y="3576"/>
                </a:lnTo>
                <a:lnTo>
                  <a:pt x="5168" y="3421"/>
                </a:lnTo>
                <a:lnTo>
                  <a:pt x="5168" y="3268"/>
                </a:lnTo>
                <a:lnTo>
                  <a:pt x="5168" y="3205"/>
                </a:lnTo>
                <a:lnTo>
                  <a:pt x="5168" y="3175"/>
                </a:lnTo>
                <a:lnTo>
                  <a:pt x="5255" y="3175"/>
                </a:lnTo>
                <a:lnTo>
                  <a:pt x="5313" y="3175"/>
                </a:lnTo>
                <a:lnTo>
                  <a:pt x="5372" y="3144"/>
                </a:lnTo>
                <a:lnTo>
                  <a:pt x="5488" y="3082"/>
                </a:lnTo>
                <a:lnTo>
                  <a:pt x="5488" y="3114"/>
                </a:lnTo>
                <a:lnTo>
                  <a:pt x="5488" y="3144"/>
                </a:lnTo>
                <a:lnTo>
                  <a:pt x="5459" y="3175"/>
                </a:lnTo>
                <a:lnTo>
                  <a:pt x="5459" y="3205"/>
                </a:lnTo>
                <a:lnTo>
                  <a:pt x="5459" y="3268"/>
                </a:lnTo>
                <a:lnTo>
                  <a:pt x="5459" y="3298"/>
                </a:lnTo>
                <a:lnTo>
                  <a:pt x="5517" y="3329"/>
                </a:lnTo>
                <a:lnTo>
                  <a:pt x="5576" y="3329"/>
                </a:lnTo>
                <a:lnTo>
                  <a:pt x="5576" y="3421"/>
                </a:lnTo>
                <a:lnTo>
                  <a:pt x="5605" y="3515"/>
                </a:lnTo>
                <a:lnTo>
                  <a:pt x="5635" y="3544"/>
                </a:lnTo>
                <a:lnTo>
                  <a:pt x="5693" y="3544"/>
                </a:lnTo>
                <a:lnTo>
                  <a:pt x="5752" y="3544"/>
                </a:lnTo>
                <a:lnTo>
                  <a:pt x="5810" y="3515"/>
                </a:lnTo>
                <a:lnTo>
                  <a:pt x="5839" y="3544"/>
                </a:lnTo>
                <a:lnTo>
                  <a:pt x="5868" y="3544"/>
                </a:lnTo>
                <a:lnTo>
                  <a:pt x="5897" y="3576"/>
                </a:lnTo>
                <a:lnTo>
                  <a:pt x="5927" y="3607"/>
                </a:lnTo>
                <a:lnTo>
                  <a:pt x="5956" y="3576"/>
                </a:lnTo>
                <a:lnTo>
                  <a:pt x="5956" y="3544"/>
                </a:lnTo>
                <a:lnTo>
                  <a:pt x="6014" y="3515"/>
                </a:lnTo>
                <a:lnTo>
                  <a:pt x="6043" y="3484"/>
                </a:lnTo>
                <a:lnTo>
                  <a:pt x="6102" y="3484"/>
                </a:lnTo>
                <a:lnTo>
                  <a:pt x="6189" y="3484"/>
                </a:lnTo>
                <a:lnTo>
                  <a:pt x="6247" y="3484"/>
                </a:lnTo>
                <a:lnTo>
                  <a:pt x="6306" y="3484"/>
                </a:lnTo>
                <a:lnTo>
                  <a:pt x="6364" y="3452"/>
                </a:lnTo>
                <a:lnTo>
                  <a:pt x="6423" y="3452"/>
                </a:lnTo>
                <a:lnTo>
                  <a:pt x="6511" y="3452"/>
                </a:lnTo>
                <a:lnTo>
                  <a:pt x="6569" y="3452"/>
                </a:lnTo>
                <a:lnTo>
                  <a:pt x="6598" y="3421"/>
                </a:lnTo>
                <a:lnTo>
                  <a:pt x="6598" y="3298"/>
                </a:lnTo>
                <a:lnTo>
                  <a:pt x="6539" y="3298"/>
                </a:lnTo>
                <a:lnTo>
                  <a:pt x="6511" y="3268"/>
                </a:lnTo>
                <a:lnTo>
                  <a:pt x="6511" y="3237"/>
                </a:lnTo>
                <a:lnTo>
                  <a:pt x="6511" y="3205"/>
                </a:lnTo>
                <a:lnTo>
                  <a:pt x="6539" y="3144"/>
                </a:lnTo>
              </a:path>
            </a:pathLst>
          </a:custGeom>
          <a:solidFill>
            <a:srgbClr val="E6E6E6"/>
          </a:solidFill>
          <a:ln w="36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9" name="Freeform 29"/>
          <p:cNvSpPr>
            <a:spLocks noChangeArrowheads="1"/>
          </p:cNvSpPr>
          <p:nvPr/>
        </p:nvSpPr>
        <p:spPr bwMode="auto">
          <a:xfrm>
            <a:off x="346075" y="4606925"/>
            <a:ext cx="3122613" cy="2263775"/>
          </a:xfrm>
          <a:custGeom>
            <a:avLst/>
            <a:gdLst>
              <a:gd name="T0" fmla="*/ 6890 w 8672"/>
              <a:gd name="T1" fmla="*/ 3021 h 6290"/>
              <a:gd name="T2" fmla="*/ 7241 w 8672"/>
              <a:gd name="T3" fmla="*/ 2651 h 6290"/>
              <a:gd name="T4" fmla="*/ 7473 w 8672"/>
              <a:gd name="T5" fmla="*/ 2281 h 6290"/>
              <a:gd name="T6" fmla="*/ 7941 w 8672"/>
              <a:gd name="T7" fmla="*/ 2250 h 6290"/>
              <a:gd name="T8" fmla="*/ 8175 w 8672"/>
              <a:gd name="T9" fmla="*/ 2373 h 6290"/>
              <a:gd name="T10" fmla="*/ 8291 w 8672"/>
              <a:gd name="T11" fmla="*/ 2558 h 6290"/>
              <a:gd name="T12" fmla="*/ 8525 w 8672"/>
              <a:gd name="T13" fmla="*/ 2651 h 6290"/>
              <a:gd name="T14" fmla="*/ 8495 w 8672"/>
              <a:gd name="T15" fmla="*/ 2929 h 6290"/>
              <a:gd name="T16" fmla="*/ 8495 w 8672"/>
              <a:gd name="T17" fmla="*/ 3205 h 6290"/>
              <a:gd name="T18" fmla="*/ 8087 w 8672"/>
              <a:gd name="T19" fmla="*/ 3237 h 6290"/>
              <a:gd name="T20" fmla="*/ 7824 w 8672"/>
              <a:gd name="T21" fmla="*/ 3576 h 6290"/>
              <a:gd name="T22" fmla="*/ 7649 w 8672"/>
              <a:gd name="T23" fmla="*/ 3823 h 6290"/>
              <a:gd name="T24" fmla="*/ 7649 w 8672"/>
              <a:gd name="T25" fmla="*/ 4254 h 6290"/>
              <a:gd name="T26" fmla="*/ 7270 w 8672"/>
              <a:gd name="T27" fmla="*/ 4933 h 6290"/>
              <a:gd name="T28" fmla="*/ 7153 w 8672"/>
              <a:gd name="T29" fmla="*/ 5550 h 6290"/>
              <a:gd name="T30" fmla="*/ 6890 w 8672"/>
              <a:gd name="T31" fmla="*/ 4778 h 6290"/>
              <a:gd name="T32" fmla="*/ 6744 w 8672"/>
              <a:gd name="T33" fmla="*/ 5118 h 6290"/>
              <a:gd name="T34" fmla="*/ 6657 w 8672"/>
              <a:gd name="T35" fmla="*/ 4593 h 6290"/>
              <a:gd name="T36" fmla="*/ 6948 w 8672"/>
              <a:gd name="T37" fmla="*/ 4131 h 6290"/>
              <a:gd name="T38" fmla="*/ 6394 w 8672"/>
              <a:gd name="T39" fmla="*/ 4223 h 6290"/>
              <a:gd name="T40" fmla="*/ 5927 w 8672"/>
              <a:gd name="T41" fmla="*/ 4223 h 6290"/>
              <a:gd name="T42" fmla="*/ 5780 w 8672"/>
              <a:gd name="T43" fmla="*/ 3700 h 6290"/>
              <a:gd name="T44" fmla="*/ 5517 w 8672"/>
              <a:gd name="T45" fmla="*/ 3731 h 6290"/>
              <a:gd name="T46" fmla="*/ 5343 w 8672"/>
              <a:gd name="T47" fmla="*/ 3760 h 6290"/>
              <a:gd name="T48" fmla="*/ 5343 w 8672"/>
              <a:gd name="T49" fmla="*/ 4161 h 6290"/>
              <a:gd name="T50" fmla="*/ 5225 w 8672"/>
              <a:gd name="T51" fmla="*/ 4408 h 6290"/>
              <a:gd name="T52" fmla="*/ 5459 w 8672"/>
              <a:gd name="T53" fmla="*/ 4717 h 6290"/>
              <a:gd name="T54" fmla="*/ 5517 w 8672"/>
              <a:gd name="T55" fmla="*/ 5056 h 6290"/>
              <a:gd name="T56" fmla="*/ 5752 w 8672"/>
              <a:gd name="T57" fmla="*/ 5519 h 6290"/>
              <a:gd name="T58" fmla="*/ 5576 w 8672"/>
              <a:gd name="T59" fmla="*/ 5796 h 6290"/>
              <a:gd name="T60" fmla="*/ 5459 w 8672"/>
              <a:gd name="T61" fmla="*/ 5826 h 6290"/>
              <a:gd name="T62" fmla="*/ 5255 w 8672"/>
              <a:gd name="T63" fmla="*/ 5704 h 6290"/>
              <a:gd name="T64" fmla="*/ 4846 w 8672"/>
              <a:gd name="T65" fmla="*/ 6012 h 6290"/>
              <a:gd name="T66" fmla="*/ 0 w 8672"/>
              <a:gd name="T67" fmla="*/ 2219 h 6290"/>
              <a:gd name="T68" fmla="*/ 350 w 8672"/>
              <a:gd name="T69" fmla="*/ 1511 h 6290"/>
              <a:gd name="T70" fmla="*/ 291 w 8672"/>
              <a:gd name="T71" fmla="*/ 1296 h 6290"/>
              <a:gd name="T72" fmla="*/ 234 w 8672"/>
              <a:gd name="T73" fmla="*/ 1172 h 6290"/>
              <a:gd name="T74" fmla="*/ 205 w 8672"/>
              <a:gd name="T75" fmla="*/ 833 h 6290"/>
              <a:gd name="T76" fmla="*/ 205 w 8672"/>
              <a:gd name="T77" fmla="*/ 524 h 6290"/>
              <a:gd name="T78" fmla="*/ 234 w 8672"/>
              <a:gd name="T79" fmla="*/ 339 h 6290"/>
              <a:gd name="T80" fmla="*/ 876 w 8672"/>
              <a:gd name="T81" fmla="*/ 278 h 6290"/>
              <a:gd name="T82" fmla="*/ 1519 w 8672"/>
              <a:gd name="T83" fmla="*/ 216 h 6290"/>
              <a:gd name="T84" fmla="*/ 1898 w 8672"/>
              <a:gd name="T85" fmla="*/ 925 h 6290"/>
              <a:gd name="T86" fmla="*/ 1752 w 8672"/>
              <a:gd name="T87" fmla="*/ 1387 h 6290"/>
              <a:gd name="T88" fmla="*/ 1752 w 8672"/>
              <a:gd name="T89" fmla="*/ 1882 h 6290"/>
              <a:gd name="T90" fmla="*/ 1957 w 8672"/>
              <a:gd name="T91" fmla="*/ 1973 h 6290"/>
              <a:gd name="T92" fmla="*/ 2278 w 8672"/>
              <a:gd name="T93" fmla="*/ 2066 h 6290"/>
              <a:gd name="T94" fmla="*/ 2511 w 8672"/>
              <a:gd name="T95" fmla="*/ 2435 h 6290"/>
              <a:gd name="T96" fmla="*/ 2336 w 8672"/>
              <a:gd name="T97" fmla="*/ 2713 h 6290"/>
              <a:gd name="T98" fmla="*/ 2687 w 8672"/>
              <a:gd name="T99" fmla="*/ 3052 h 6290"/>
              <a:gd name="T100" fmla="*/ 2978 w 8672"/>
              <a:gd name="T101" fmla="*/ 3237 h 6290"/>
              <a:gd name="T102" fmla="*/ 3269 w 8672"/>
              <a:gd name="T103" fmla="*/ 3421 h 6290"/>
              <a:gd name="T104" fmla="*/ 3679 w 8672"/>
              <a:gd name="T105" fmla="*/ 3484 h 6290"/>
              <a:gd name="T106" fmla="*/ 3970 w 8672"/>
              <a:gd name="T107" fmla="*/ 3544 h 6290"/>
              <a:gd name="T108" fmla="*/ 4291 w 8672"/>
              <a:gd name="T109" fmla="*/ 3700 h 6290"/>
              <a:gd name="T110" fmla="*/ 4554 w 8672"/>
              <a:gd name="T111" fmla="*/ 3700 h 6290"/>
              <a:gd name="T112" fmla="*/ 5197 w 8672"/>
              <a:gd name="T113" fmla="*/ 3760 h 6290"/>
              <a:gd name="T114" fmla="*/ 5168 w 8672"/>
              <a:gd name="T115" fmla="*/ 3205 h 6290"/>
              <a:gd name="T116" fmla="*/ 5459 w 8672"/>
              <a:gd name="T117" fmla="*/ 3175 h 6290"/>
              <a:gd name="T118" fmla="*/ 5635 w 8672"/>
              <a:gd name="T119" fmla="*/ 3544 h 6290"/>
              <a:gd name="T120" fmla="*/ 5956 w 8672"/>
              <a:gd name="T121" fmla="*/ 3576 h 6290"/>
              <a:gd name="T122" fmla="*/ 6364 w 8672"/>
              <a:gd name="T123" fmla="*/ 3452 h 6290"/>
              <a:gd name="T124" fmla="*/ 6511 w 8672"/>
              <a:gd name="T125" fmla="*/ 3237 h 629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672"/>
              <a:gd name="T190" fmla="*/ 0 h 6290"/>
              <a:gd name="T191" fmla="*/ 8672 w 8672"/>
              <a:gd name="T192" fmla="*/ 6290 h 629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672" h="6290">
                <a:moveTo>
                  <a:pt x="6539" y="3144"/>
                </a:moveTo>
                <a:lnTo>
                  <a:pt x="6569" y="3144"/>
                </a:lnTo>
                <a:lnTo>
                  <a:pt x="6598" y="3144"/>
                </a:lnTo>
                <a:lnTo>
                  <a:pt x="6657" y="3114"/>
                </a:lnTo>
                <a:lnTo>
                  <a:pt x="6715" y="3114"/>
                </a:lnTo>
                <a:lnTo>
                  <a:pt x="6802" y="3082"/>
                </a:lnTo>
                <a:lnTo>
                  <a:pt x="6861" y="3052"/>
                </a:lnTo>
                <a:lnTo>
                  <a:pt x="6890" y="3021"/>
                </a:lnTo>
                <a:lnTo>
                  <a:pt x="6890" y="2958"/>
                </a:lnTo>
                <a:lnTo>
                  <a:pt x="6948" y="2929"/>
                </a:lnTo>
                <a:lnTo>
                  <a:pt x="7006" y="2898"/>
                </a:lnTo>
                <a:lnTo>
                  <a:pt x="7036" y="2898"/>
                </a:lnTo>
                <a:lnTo>
                  <a:pt x="7065" y="2867"/>
                </a:lnTo>
                <a:lnTo>
                  <a:pt x="7094" y="2835"/>
                </a:lnTo>
                <a:lnTo>
                  <a:pt x="7153" y="2774"/>
                </a:lnTo>
                <a:lnTo>
                  <a:pt x="7241" y="2651"/>
                </a:lnTo>
                <a:lnTo>
                  <a:pt x="7270" y="2589"/>
                </a:lnTo>
                <a:lnTo>
                  <a:pt x="7328" y="2527"/>
                </a:lnTo>
                <a:lnTo>
                  <a:pt x="7357" y="2497"/>
                </a:lnTo>
                <a:lnTo>
                  <a:pt x="7357" y="2466"/>
                </a:lnTo>
                <a:lnTo>
                  <a:pt x="7416" y="2342"/>
                </a:lnTo>
                <a:lnTo>
                  <a:pt x="7445" y="2312"/>
                </a:lnTo>
                <a:lnTo>
                  <a:pt x="7445" y="2281"/>
                </a:lnTo>
                <a:lnTo>
                  <a:pt x="7473" y="2281"/>
                </a:lnTo>
                <a:lnTo>
                  <a:pt x="7503" y="2250"/>
                </a:lnTo>
                <a:lnTo>
                  <a:pt x="7561" y="2281"/>
                </a:lnTo>
                <a:lnTo>
                  <a:pt x="7591" y="2281"/>
                </a:lnTo>
                <a:lnTo>
                  <a:pt x="7620" y="2312"/>
                </a:lnTo>
                <a:lnTo>
                  <a:pt x="7649" y="2312"/>
                </a:lnTo>
                <a:lnTo>
                  <a:pt x="7707" y="2312"/>
                </a:lnTo>
                <a:lnTo>
                  <a:pt x="7824" y="2281"/>
                </a:lnTo>
                <a:lnTo>
                  <a:pt x="7941" y="2250"/>
                </a:lnTo>
                <a:lnTo>
                  <a:pt x="8029" y="2188"/>
                </a:lnTo>
                <a:lnTo>
                  <a:pt x="8146" y="2188"/>
                </a:lnTo>
                <a:lnTo>
                  <a:pt x="8204" y="2188"/>
                </a:lnTo>
                <a:lnTo>
                  <a:pt x="8204" y="2219"/>
                </a:lnTo>
                <a:lnTo>
                  <a:pt x="8204" y="2250"/>
                </a:lnTo>
                <a:lnTo>
                  <a:pt x="8175" y="2250"/>
                </a:lnTo>
                <a:lnTo>
                  <a:pt x="8175" y="2342"/>
                </a:lnTo>
                <a:lnTo>
                  <a:pt x="8175" y="2373"/>
                </a:lnTo>
                <a:lnTo>
                  <a:pt x="8204" y="2373"/>
                </a:lnTo>
                <a:lnTo>
                  <a:pt x="8291" y="2373"/>
                </a:lnTo>
                <a:lnTo>
                  <a:pt x="8291" y="2404"/>
                </a:lnTo>
                <a:lnTo>
                  <a:pt x="8291" y="2435"/>
                </a:lnTo>
                <a:lnTo>
                  <a:pt x="8291" y="2466"/>
                </a:lnTo>
                <a:lnTo>
                  <a:pt x="8262" y="2497"/>
                </a:lnTo>
                <a:lnTo>
                  <a:pt x="8262" y="2527"/>
                </a:lnTo>
                <a:lnTo>
                  <a:pt x="8291" y="2558"/>
                </a:lnTo>
                <a:lnTo>
                  <a:pt x="8291" y="2589"/>
                </a:lnTo>
                <a:lnTo>
                  <a:pt x="8320" y="2589"/>
                </a:lnTo>
                <a:lnTo>
                  <a:pt x="8379" y="2589"/>
                </a:lnTo>
                <a:lnTo>
                  <a:pt x="8408" y="2558"/>
                </a:lnTo>
                <a:lnTo>
                  <a:pt x="8437" y="2589"/>
                </a:lnTo>
                <a:lnTo>
                  <a:pt x="8466" y="2620"/>
                </a:lnTo>
                <a:lnTo>
                  <a:pt x="8495" y="2651"/>
                </a:lnTo>
                <a:lnTo>
                  <a:pt x="8525" y="2651"/>
                </a:lnTo>
                <a:lnTo>
                  <a:pt x="8613" y="2651"/>
                </a:lnTo>
                <a:lnTo>
                  <a:pt x="8671" y="2713"/>
                </a:lnTo>
                <a:lnTo>
                  <a:pt x="8613" y="2774"/>
                </a:lnTo>
                <a:lnTo>
                  <a:pt x="8554" y="2805"/>
                </a:lnTo>
                <a:lnTo>
                  <a:pt x="8525" y="2867"/>
                </a:lnTo>
                <a:lnTo>
                  <a:pt x="8495" y="2867"/>
                </a:lnTo>
                <a:lnTo>
                  <a:pt x="8495" y="2898"/>
                </a:lnTo>
                <a:lnTo>
                  <a:pt x="8495" y="2929"/>
                </a:lnTo>
                <a:lnTo>
                  <a:pt x="8495" y="2990"/>
                </a:lnTo>
                <a:lnTo>
                  <a:pt x="8525" y="2990"/>
                </a:lnTo>
                <a:lnTo>
                  <a:pt x="8525" y="3021"/>
                </a:lnTo>
                <a:lnTo>
                  <a:pt x="8554" y="3052"/>
                </a:lnTo>
                <a:lnTo>
                  <a:pt x="8583" y="3052"/>
                </a:lnTo>
                <a:lnTo>
                  <a:pt x="8583" y="3082"/>
                </a:lnTo>
                <a:lnTo>
                  <a:pt x="8583" y="3205"/>
                </a:lnTo>
                <a:lnTo>
                  <a:pt x="8495" y="3205"/>
                </a:lnTo>
                <a:lnTo>
                  <a:pt x="8437" y="3205"/>
                </a:lnTo>
                <a:lnTo>
                  <a:pt x="8408" y="3175"/>
                </a:lnTo>
                <a:lnTo>
                  <a:pt x="8350" y="3144"/>
                </a:lnTo>
                <a:lnTo>
                  <a:pt x="8320" y="3144"/>
                </a:lnTo>
                <a:lnTo>
                  <a:pt x="8262" y="3144"/>
                </a:lnTo>
                <a:lnTo>
                  <a:pt x="8232" y="3144"/>
                </a:lnTo>
                <a:lnTo>
                  <a:pt x="8146" y="3205"/>
                </a:lnTo>
                <a:lnTo>
                  <a:pt x="8087" y="3237"/>
                </a:lnTo>
                <a:lnTo>
                  <a:pt x="8058" y="3268"/>
                </a:lnTo>
                <a:lnTo>
                  <a:pt x="8029" y="3298"/>
                </a:lnTo>
                <a:lnTo>
                  <a:pt x="8000" y="3360"/>
                </a:lnTo>
                <a:lnTo>
                  <a:pt x="8000" y="3421"/>
                </a:lnTo>
                <a:lnTo>
                  <a:pt x="7912" y="3421"/>
                </a:lnTo>
                <a:lnTo>
                  <a:pt x="7883" y="3515"/>
                </a:lnTo>
                <a:lnTo>
                  <a:pt x="7883" y="3544"/>
                </a:lnTo>
                <a:lnTo>
                  <a:pt x="7824" y="3576"/>
                </a:lnTo>
                <a:lnTo>
                  <a:pt x="7795" y="3576"/>
                </a:lnTo>
                <a:lnTo>
                  <a:pt x="7795" y="3607"/>
                </a:lnTo>
                <a:lnTo>
                  <a:pt x="7765" y="3607"/>
                </a:lnTo>
                <a:lnTo>
                  <a:pt x="7765" y="3731"/>
                </a:lnTo>
                <a:lnTo>
                  <a:pt x="7736" y="3760"/>
                </a:lnTo>
                <a:lnTo>
                  <a:pt x="7707" y="3823"/>
                </a:lnTo>
                <a:lnTo>
                  <a:pt x="7678" y="3823"/>
                </a:lnTo>
                <a:lnTo>
                  <a:pt x="7649" y="3823"/>
                </a:lnTo>
                <a:lnTo>
                  <a:pt x="7649" y="3915"/>
                </a:lnTo>
                <a:lnTo>
                  <a:pt x="7620" y="4007"/>
                </a:lnTo>
                <a:lnTo>
                  <a:pt x="7591" y="4007"/>
                </a:lnTo>
                <a:lnTo>
                  <a:pt x="7591" y="4038"/>
                </a:lnTo>
                <a:lnTo>
                  <a:pt x="7591" y="4070"/>
                </a:lnTo>
                <a:lnTo>
                  <a:pt x="7620" y="4100"/>
                </a:lnTo>
                <a:lnTo>
                  <a:pt x="7649" y="4161"/>
                </a:lnTo>
                <a:lnTo>
                  <a:pt x="7649" y="4254"/>
                </a:lnTo>
                <a:lnTo>
                  <a:pt x="7532" y="4717"/>
                </a:lnTo>
                <a:lnTo>
                  <a:pt x="7473" y="4717"/>
                </a:lnTo>
                <a:lnTo>
                  <a:pt x="7416" y="4717"/>
                </a:lnTo>
                <a:lnTo>
                  <a:pt x="7328" y="4686"/>
                </a:lnTo>
                <a:lnTo>
                  <a:pt x="7298" y="4655"/>
                </a:lnTo>
                <a:lnTo>
                  <a:pt x="7270" y="4748"/>
                </a:lnTo>
                <a:lnTo>
                  <a:pt x="7270" y="4809"/>
                </a:lnTo>
                <a:lnTo>
                  <a:pt x="7270" y="4933"/>
                </a:lnTo>
                <a:lnTo>
                  <a:pt x="7270" y="5024"/>
                </a:lnTo>
                <a:lnTo>
                  <a:pt x="7270" y="5118"/>
                </a:lnTo>
                <a:lnTo>
                  <a:pt x="7212" y="5334"/>
                </a:lnTo>
                <a:lnTo>
                  <a:pt x="7212" y="5394"/>
                </a:lnTo>
                <a:lnTo>
                  <a:pt x="7212" y="5487"/>
                </a:lnTo>
                <a:lnTo>
                  <a:pt x="7212" y="5519"/>
                </a:lnTo>
                <a:lnTo>
                  <a:pt x="7182" y="5519"/>
                </a:lnTo>
                <a:lnTo>
                  <a:pt x="7153" y="5550"/>
                </a:lnTo>
                <a:lnTo>
                  <a:pt x="7094" y="5550"/>
                </a:lnTo>
                <a:lnTo>
                  <a:pt x="7065" y="5550"/>
                </a:lnTo>
                <a:lnTo>
                  <a:pt x="7036" y="5334"/>
                </a:lnTo>
                <a:lnTo>
                  <a:pt x="6977" y="5118"/>
                </a:lnTo>
                <a:lnTo>
                  <a:pt x="6977" y="5056"/>
                </a:lnTo>
                <a:lnTo>
                  <a:pt x="6948" y="4963"/>
                </a:lnTo>
                <a:lnTo>
                  <a:pt x="6948" y="4748"/>
                </a:lnTo>
                <a:lnTo>
                  <a:pt x="6890" y="4778"/>
                </a:lnTo>
                <a:lnTo>
                  <a:pt x="6861" y="4778"/>
                </a:lnTo>
                <a:lnTo>
                  <a:pt x="6802" y="4778"/>
                </a:lnTo>
                <a:lnTo>
                  <a:pt x="6802" y="4840"/>
                </a:lnTo>
                <a:lnTo>
                  <a:pt x="6831" y="4902"/>
                </a:lnTo>
                <a:lnTo>
                  <a:pt x="6802" y="4963"/>
                </a:lnTo>
                <a:lnTo>
                  <a:pt x="6802" y="4994"/>
                </a:lnTo>
                <a:lnTo>
                  <a:pt x="6773" y="5056"/>
                </a:lnTo>
                <a:lnTo>
                  <a:pt x="6744" y="5118"/>
                </a:lnTo>
                <a:lnTo>
                  <a:pt x="6715" y="5148"/>
                </a:lnTo>
                <a:lnTo>
                  <a:pt x="6657" y="5024"/>
                </a:lnTo>
                <a:lnTo>
                  <a:pt x="6627" y="5056"/>
                </a:lnTo>
                <a:lnTo>
                  <a:pt x="6598" y="5087"/>
                </a:lnTo>
                <a:lnTo>
                  <a:pt x="6569" y="5087"/>
                </a:lnTo>
                <a:lnTo>
                  <a:pt x="6569" y="4686"/>
                </a:lnTo>
                <a:lnTo>
                  <a:pt x="6598" y="4655"/>
                </a:lnTo>
                <a:lnTo>
                  <a:pt x="6657" y="4593"/>
                </a:lnTo>
                <a:lnTo>
                  <a:pt x="6744" y="4532"/>
                </a:lnTo>
                <a:lnTo>
                  <a:pt x="6802" y="4439"/>
                </a:lnTo>
                <a:lnTo>
                  <a:pt x="6861" y="4317"/>
                </a:lnTo>
                <a:lnTo>
                  <a:pt x="6948" y="4254"/>
                </a:lnTo>
                <a:lnTo>
                  <a:pt x="6977" y="4223"/>
                </a:lnTo>
                <a:lnTo>
                  <a:pt x="7006" y="4193"/>
                </a:lnTo>
                <a:lnTo>
                  <a:pt x="6977" y="4131"/>
                </a:lnTo>
                <a:lnTo>
                  <a:pt x="6948" y="4131"/>
                </a:lnTo>
                <a:lnTo>
                  <a:pt x="6890" y="4131"/>
                </a:lnTo>
                <a:lnTo>
                  <a:pt x="6831" y="4161"/>
                </a:lnTo>
                <a:lnTo>
                  <a:pt x="6773" y="4161"/>
                </a:lnTo>
                <a:lnTo>
                  <a:pt x="6715" y="4193"/>
                </a:lnTo>
                <a:lnTo>
                  <a:pt x="6657" y="4161"/>
                </a:lnTo>
                <a:lnTo>
                  <a:pt x="6598" y="4161"/>
                </a:lnTo>
                <a:lnTo>
                  <a:pt x="6482" y="4193"/>
                </a:lnTo>
                <a:lnTo>
                  <a:pt x="6394" y="4223"/>
                </a:lnTo>
                <a:lnTo>
                  <a:pt x="6335" y="4254"/>
                </a:lnTo>
                <a:lnTo>
                  <a:pt x="6277" y="4285"/>
                </a:lnTo>
                <a:lnTo>
                  <a:pt x="6159" y="4317"/>
                </a:lnTo>
                <a:lnTo>
                  <a:pt x="6072" y="4285"/>
                </a:lnTo>
                <a:lnTo>
                  <a:pt x="6014" y="4285"/>
                </a:lnTo>
                <a:lnTo>
                  <a:pt x="5956" y="4254"/>
                </a:lnTo>
                <a:lnTo>
                  <a:pt x="5927" y="4254"/>
                </a:lnTo>
                <a:lnTo>
                  <a:pt x="5927" y="4223"/>
                </a:lnTo>
                <a:lnTo>
                  <a:pt x="5927" y="4131"/>
                </a:lnTo>
                <a:lnTo>
                  <a:pt x="5956" y="4100"/>
                </a:lnTo>
                <a:lnTo>
                  <a:pt x="5956" y="4070"/>
                </a:lnTo>
                <a:lnTo>
                  <a:pt x="5956" y="4007"/>
                </a:lnTo>
                <a:lnTo>
                  <a:pt x="5927" y="3977"/>
                </a:lnTo>
                <a:lnTo>
                  <a:pt x="5897" y="3884"/>
                </a:lnTo>
                <a:lnTo>
                  <a:pt x="5839" y="3791"/>
                </a:lnTo>
                <a:lnTo>
                  <a:pt x="5780" y="3700"/>
                </a:lnTo>
                <a:lnTo>
                  <a:pt x="5752" y="3884"/>
                </a:lnTo>
                <a:lnTo>
                  <a:pt x="5693" y="3854"/>
                </a:lnTo>
                <a:lnTo>
                  <a:pt x="5664" y="3823"/>
                </a:lnTo>
                <a:lnTo>
                  <a:pt x="5664" y="3791"/>
                </a:lnTo>
                <a:lnTo>
                  <a:pt x="5664" y="3760"/>
                </a:lnTo>
                <a:lnTo>
                  <a:pt x="5605" y="3731"/>
                </a:lnTo>
                <a:lnTo>
                  <a:pt x="5576" y="3731"/>
                </a:lnTo>
                <a:lnTo>
                  <a:pt x="5517" y="3731"/>
                </a:lnTo>
                <a:lnTo>
                  <a:pt x="5517" y="3700"/>
                </a:lnTo>
                <a:lnTo>
                  <a:pt x="5517" y="3668"/>
                </a:lnTo>
                <a:lnTo>
                  <a:pt x="5459" y="3637"/>
                </a:lnTo>
                <a:lnTo>
                  <a:pt x="5400" y="3607"/>
                </a:lnTo>
                <a:lnTo>
                  <a:pt x="5400" y="3576"/>
                </a:lnTo>
                <a:lnTo>
                  <a:pt x="5372" y="3576"/>
                </a:lnTo>
                <a:lnTo>
                  <a:pt x="5372" y="3700"/>
                </a:lnTo>
                <a:lnTo>
                  <a:pt x="5343" y="3760"/>
                </a:lnTo>
                <a:lnTo>
                  <a:pt x="5343" y="3791"/>
                </a:lnTo>
                <a:lnTo>
                  <a:pt x="5284" y="3915"/>
                </a:lnTo>
                <a:lnTo>
                  <a:pt x="5284" y="3946"/>
                </a:lnTo>
                <a:lnTo>
                  <a:pt x="5255" y="3977"/>
                </a:lnTo>
                <a:lnTo>
                  <a:pt x="5255" y="4007"/>
                </a:lnTo>
                <a:lnTo>
                  <a:pt x="5284" y="4038"/>
                </a:lnTo>
                <a:lnTo>
                  <a:pt x="5313" y="4070"/>
                </a:lnTo>
                <a:lnTo>
                  <a:pt x="5343" y="4161"/>
                </a:lnTo>
                <a:lnTo>
                  <a:pt x="5372" y="4223"/>
                </a:lnTo>
                <a:lnTo>
                  <a:pt x="5400" y="4254"/>
                </a:lnTo>
                <a:lnTo>
                  <a:pt x="5372" y="4285"/>
                </a:lnTo>
                <a:lnTo>
                  <a:pt x="5313" y="4317"/>
                </a:lnTo>
                <a:lnTo>
                  <a:pt x="5313" y="4346"/>
                </a:lnTo>
                <a:lnTo>
                  <a:pt x="5284" y="4346"/>
                </a:lnTo>
                <a:lnTo>
                  <a:pt x="5255" y="4346"/>
                </a:lnTo>
                <a:lnTo>
                  <a:pt x="5225" y="4408"/>
                </a:lnTo>
                <a:lnTo>
                  <a:pt x="5225" y="4470"/>
                </a:lnTo>
                <a:lnTo>
                  <a:pt x="5225" y="4501"/>
                </a:lnTo>
                <a:lnTo>
                  <a:pt x="5255" y="4532"/>
                </a:lnTo>
                <a:lnTo>
                  <a:pt x="5284" y="4593"/>
                </a:lnTo>
                <a:lnTo>
                  <a:pt x="5313" y="4655"/>
                </a:lnTo>
                <a:lnTo>
                  <a:pt x="5343" y="4655"/>
                </a:lnTo>
                <a:lnTo>
                  <a:pt x="5429" y="4686"/>
                </a:lnTo>
                <a:lnTo>
                  <a:pt x="5459" y="4717"/>
                </a:lnTo>
                <a:lnTo>
                  <a:pt x="5459" y="4748"/>
                </a:lnTo>
                <a:lnTo>
                  <a:pt x="5459" y="4840"/>
                </a:lnTo>
                <a:lnTo>
                  <a:pt x="5459" y="4902"/>
                </a:lnTo>
                <a:lnTo>
                  <a:pt x="5459" y="4963"/>
                </a:lnTo>
                <a:lnTo>
                  <a:pt x="5488" y="4963"/>
                </a:lnTo>
                <a:lnTo>
                  <a:pt x="5488" y="4994"/>
                </a:lnTo>
                <a:lnTo>
                  <a:pt x="5488" y="5056"/>
                </a:lnTo>
                <a:lnTo>
                  <a:pt x="5517" y="5056"/>
                </a:lnTo>
                <a:lnTo>
                  <a:pt x="5547" y="5087"/>
                </a:lnTo>
                <a:lnTo>
                  <a:pt x="5605" y="5118"/>
                </a:lnTo>
                <a:lnTo>
                  <a:pt x="5664" y="5179"/>
                </a:lnTo>
                <a:lnTo>
                  <a:pt x="5723" y="5241"/>
                </a:lnTo>
                <a:lnTo>
                  <a:pt x="5723" y="5303"/>
                </a:lnTo>
                <a:lnTo>
                  <a:pt x="5752" y="5364"/>
                </a:lnTo>
                <a:lnTo>
                  <a:pt x="5752" y="5457"/>
                </a:lnTo>
                <a:lnTo>
                  <a:pt x="5752" y="5519"/>
                </a:lnTo>
                <a:lnTo>
                  <a:pt x="5780" y="5519"/>
                </a:lnTo>
                <a:lnTo>
                  <a:pt x="5780" y="5550"/>
                </a:lnTo>
                <a:lnTo>
                  <a:pt x="5839" y="5673"/>
                </a:lnTo>
                <a:lnTo>
                  <a:pt x="5780" y="5704"/>
                </a:lnTo>
                <a:lnTo>
                  <a:pt x="5693" y="5734"/>
                </a:lnTo>
                <a:lnTo>
                  <a:pt x="5635" y="5765"/>
                </a:lnTo>
                <a:lnTo>
                  <a:pt x="5576" y="5765"/>
                </a:lnTo>
                <a:lnTo>
                  <a:pt x="5576" y="5796"/>
                </a:lnTo>
                <a:lnTo>
                  <a:pt x="5547" y="5826"/>
                </a:lnTo>
                <a:lnTo>
                  <a:pt x="5547" y="5796"/>
                </a:lnTo>
                <a:lnTo>
                  <a:pt x="5517" y="5796"/>
                </a:lnTo>
                <a:lnTo>
                  <a:pt x="5517" y="5765"/>
                </a:lnTo>
                <a:lnTo>
                  <a:pt x="5488" y="5704"/>
                </a:lnTo>
                <a:lnTo>
                  <a:pt x="5459" y="5673"/>
                </a:lnTo>
                <a:lnTo>
                  <a:pt x="5459" y="5796"/>
                </a:lnTo>
                <a:lnTo>
                  <a:pt x="5459" y="5826"/>
                </a:lnTo>
                <a:lnTo>
                  <a:pt x="5429" y="5765"/>
                </a:lnTo>
                <a:lnTo>
                  <a:pt x="5372" y="5704"/>
                </a:lnTo>
                <a:lnTo>
                  <a:pt x="5343" y="5642"/>
                </a:lnTo>
                <a:lnTo>
                  <a:pt x="5343" y="5580"/>
                </a:lnTo>
                <a:lnTo>
                  <a:pt x="5313" y="5550"/>
                </a:lnTo>
                <a:lnTo>
                  <a:pt x="5313" y="5580"/>
                </a:lnTo>
                <a:lnTo>
                  <a:pt x="5255" y="5673"/>
                </a:lnTo>
                <a:lnTo>
                  <a:pt x="5255" y="5704"/>
                </a:lnTo>
                <a:lnTo>
                  <a:pt x="5225" y="5765"/>
                </a:lnTo>
                <a:lnTo>
                  <a:pt x="5168" y="5765"/>
                </a:lnTo>
                <a:lnTo>
                  <a:pt x="5138" y="5796"/>
                </a:lnTo>
                <a:lnTo>
                  <a:pt x="5080" y="5826"/>
                </a:lnTo>
                <a:lnTo>
                  <a:pt x="4993" y="5857"/>
                </a:lnTo>
                <a:lnTo>
                  <a:pt x="4934" y="5889"/>
                </a:lnTo>
                <a:lnTo>
                  <a:pt x="4876" y="5950"/>
                </a:lnTo>
                <a:lnTo>
                  <a:pt x="4846" y="6012"/>
                </a:lnTo>
                <a:lnTo>
                  <a:pt x="4817" y="6043"/>
                </a:lnTo>
                <a:lnTo>
                  <a:pt x="4817" y="6073"/>
                </a:lnTo>
                <a:lnTo>
                  <a:pt x="4846" y="6136"/>
                </a:lnTo>
                <a:lnTo>
                  <a:pt x="4846" y="6196"/>
                </a:lnTo>
                <a:lnTo>
                  <a:pt x="4876" y="6227"/>
                </a:lnTo>
                <a:lnTo>
                  <a:pt x="4876" y="6289"/>
                </a:lnTo>
                <a:lnTo>
                  <a:pt x="0" y="6289"/>
                </a:lnTo>
                <a:lnTo>
                  <a:pt x="0" y="2219"/>
                </a:lnTo>
                <a:lnTo>
                  <a:pt x="146" y="1973"/>
                </a:lnTo>
                <a:lnTo>
                  <a:pt x="175" y="1882"/>
                </a:lnTo>
                <a:lnTo>
                  <a:pt x="263" y="1850"/>
                </a:lnTo>
                <a:lnTo>
                  <a:pt x="291" y="1819"/>
                </a:lnTo>
                <a:lnTo>
                  <a:pt x="291" y="1788"/>
                </a:lnTo>
                <a:lnTo>
                  <a:pt x="291" y="1635"/>
                </a:lnTo>
                <a:lnTo>
                  <a:pt x="321" y="1572"/>
                </a:lnTo>
                <a:lnTo>
                  <a:pt x="350" y="1511"/>
                </a:lnTo>
                <a:lnTo>
                  <a:pt x="380" y="1480"/>
                </a:lnTo>
                <a:lnTo>
                  <a:pt x="409" y="1480"/>
                </a:lnTo>
                <a:lnTo>
                  <a:pt x="468" y="1419"/>
                </a:lnTo>
                <a:lnTo>
                  <a:pt x="526" y="1387"/>
                </a:lnTo>
                <a:lnTo>
                  <a:pt x="438" y="1356"/>
                </a:lnTo>
                <a:lnTo>
                  <a:pt x="350" y="1326"/>
                </a:lnTo>
                <a:lnTo>
                  <a:pt x="321" y="1296"/>
                </a:lnTo>
                <a:lnTo>
                  <a:pt x="291" y="1296"/>
                </a:lnTo>
                <a:lnTo>
                  <a:pt x="234" y="1296"/>
                </a:lnTo>
                <a:lnTo>
                  <a:pt x="205" y="1326"/>
                </a:lnTo>
                <a:lnTo>
                  <a:pt x="146" y="1296"/>
                </a:lnTo>
                <a:lnTo>
                  <a:pt x="146" y="1264"/>
                </a:lnTo>
                <a:lnTo>
                  <a:pt x="205" y="1264"/>
                </a:lnTo>
                <a:lnTo>
                  <a:pt x="234" y="1264"/>
                </a:lnTo>
                <a:lnTo>
                  <a:pt x="263" y="1233"/>
                </a:lnTo>
                <a:lnTo>
                  <a:pt x="234" y="1172"/>
                </a:lnTo>
                <a:lnTo>
                  <a:pt x="205" y="1172"/>
                </a:lnTo>
                <a:lnTo>
                  <a:pt x="205" y="1140"/>
                </a:lnTo>
                <a:lnTo>
                  <a:pt x="175" y="1110"/>
                </a:lnTo>
                <a:lnTo>
                  <a:pt x="175" y="1049"/>
                </a:lnTo>
                <a:lnTo>
                  <a:pt x="205" y="986"/>
                </a:lnTo>
                <a:lnTo>
                  <a:pt x="205" y="956"/>
                </a:lnTo>
                <a:lnTo>
                  <a:pt x="234" y="894"/>
                </a:lnTo>
                <a:lnTo>
                  <a:pt x="205" y="833"/>
                </a:lnTo>
                <a:lnTo>
                  <a:pt x="175" y="770"/>
                </a:lnTo>
                <a:lnTo>
                  <a:pt x="146" y="740"/>
                </a:lnTo>
                <a:lnTo>
                  <a:pt x="146" y="709"/>
                </a:lnTo>
                <a:lnTo>
                  <a:pt x="146" y="679"/>
                </a:lnTo>
                <a:lnTo>
                  <a:pt x="175" y="647"/>
                </a:lnTo>
                <a:lnTo>
                  <a:pt x="205" y="617"/>
                </a:lnTo>
                <a:lnTo>
                  <a:pt x="234" y="586"/>
                </a:lnTo>
                <a:lnTo>
                  <a:pt x="205" y="524"/>
                </a:lnTo>
                <a:lnTo>
                  <a:pt x="175" y="524"/>
                </a:lnTo>
                <a:lnTo>
                  <a:pt x="146" y="524"/>
                </a:lnTo>
                <a:lnTo>
                  <a:pt x="117" y="524"/>
                </a:lnTo>
                <a:lnTo>
                  <a:pt x="117" y="463"/>
                </a:lnTo>
                <a:lnTo>
                  <a:pt x="117" y="432"/>
                </a:lnTo>
                <a:lnTo>
                  <a:pt x="146" y="432"/>
                </a:lnTo>
                <a:lnTo>
                  <a:pt x="175" y="401"/>
                </a:lnTo>
                <a:lnTo>
                  <a:pt x="234" y="339"/>
                </a:lnTo>
                <a:lnTo>
                  <a:pt x="291" y="247"/>
                </a:lnTo>
                <a:lnTo>
                  <a:pt x="350" y="308"/>
                </a:lnTo>
                <a:lnTo>
                  <a:pt x="438" y="339"/>
                </a:lnTo>
                <a:lnTo>
                  <a:pt x="585" y="339"/>
                </a:lnTo>
                <a:lnTo>
                  <a:pt x="759" y="370"/>
                </a:lnTo>
                <a:lnTo>
                  <a:pt x="789" y="339"/>
                </a:lnTo>
                <a:lnTo>
                  <a:pt x="818" y="339"/>
                </a:lnTo>
                <a:lnTo>
                  <a:pt x="876" y="278"/>
                </a:lnTo>
                <a:lnTo>
                  <a:pt x="964" y="216"/>
                </a:lnTo>
                <a:lnTo>
                  <a:pt x="1080" y="154"/>
                </a:lnTo>
                <a:lnTo>
                  <a:pt x="1139" y="123"/>
                </a:lnTo>
                <a:lnTo>
                  <a:pt x="1168" y="123"/>
                </a:lnTo>
                <a:lnTo>
                  <a:pt x="1285" y="93"/>
                </a:lnTo>
                <a:lnTo>
                  <a:pt x="1344" y="62"/>
                </a:lnTo>
                <a:lnTo>
                  <a:pt x="1373" y="0"/>
                </a:lnTo>
                <a:lnTo>
                  <a:pt x="1519" y="216"/>
                </a:lnTo>
                <a:lnTo>
                  <a:pt x="1548" y="278"/>
                </a:lnTo>
                <a:lnTo>
                  <a:pt x="1548" y="308"/>
                </a:lnTo>
                <a:lnTo>
                  <a:pt x="1577" y="432"/>
                </a:lnTo>
                <a:lnTo>
                  <a:pt x="1635" y="647"/>
                </a:lnTo>
                <a:lnTo>
                  <a:pt x="1664" y="740"/>
                </a:lnTo>
                <a:lnTo>
                  <a:pt x="1752" y="833"/>
                </a:lnTo>
                <a:lnTo>
                  <a:pt x="1839" y="863"/>
                </a:lnTo>
                <a:lnTo>
                  <a:pt x="1898" y="925"/>
                </a:lnTo>
                <a:lnTo>
                  <a:pt x="1927" y="986"/>
                </a:lnTo>
                <a:lnTo>
                  <a:pt x="1957" y="1049"/>
                </a:lnTo>
                <a:lnTo>
                  <a:pt x="1986" y="1110"/>
                </a:lnTo>
                <a:lnTo>
                  <a:pt x="1986" y="1172"/>
                </a:lnTo>
                <a:lnTo>
                  <a:pt x="1927" y="1264"/>
                </a:lnTo>
                <a:lnTo>
                  <a:pt x="1839" y="1326"/>
                </a:lnTo>
                <a:lnTo>
                  <a:pt x="1781" y="1356"/>
                </a:lnTo>
                <a:lnTo>
                  <a:pt x="1752" y="1387"/>
                </a:lnTo>
                <a:lnTo>
                  <a:pt x="1752" y="1419"/>
                </a:lnTo>
                <a:lnTo>
                  <a:pt x="1752" y="1449"/>
                </a:lnTo>
                <a:lnTo>
                  <a:pt x="1723" y="1572"/>
                </a:lnTo>
                <a:lnTo>
                  <a:pt x="1693" y="1726"/>
                </a:lnTo>
                <a:lnTo>
                  <a:pt x="1693" y="1788"/>
                </a:lnTo>
                <a:lnTo>
                  <a:pt x="1723" y="1819"/>
                </a:lnTo>
                <a:lnTo>
                  <a:pt x="1723" y="1850"/>
                </a:lnTo>
                <a:lnTo>
                  <a:pt x="1752" y="1882"/>
                </a:lnTo>
                <a:lnTo>
                  <a:pt x="1752" y="1912"/>
                </a:lnTo>
                <a:lnTo>
                  <a:pt x="1810" y="1912"/>
                </a:lnTo>
                <a:lnTo>
                  <a:pt x="1839" y="1942"/>
                </a:lnTo>
                <a:lnTo>
                  <a:pt x="1869" y="1973"/>
                </a:lnTo>
                <a:lnTo>
                  <a:pt x="1869" y="2005"/>
                </a:lnTo>
                <a:lnTo>
                  <a:pt x="1898" y="2005"/>
                </a:lnTo>
                <a:lnTo>
                  <a:pt x="1927" y="2005"/>
                </a:lnTo>
                <a:lnTo>
                  <a:pt x="1957" y="1973"/>
                </a:lnTo>
                <a:lnTo>
                  <a:pt x="1986" y="1973"/>
                </a:lnTo>
                <a:lnTo>
                  <a:pt x="2015" y="1942"/>
                </a:lnTo>
                <a:lnTo>
                  <a:pt x="2044" y="1973"/>
                </a:lnTo>
                <a:lnTo>
                  <a:pt x="2103" y="2005"/>
                </a:lnTo>
                <a:lnTo>
                  <a:pt x="2132" y="2035"/>
                </a:lnTo>
                <a:lnTo>
                  <a:pt x="2161" y="2035"/>
                </a:lnTo>
                <a:lnTo>
                  <a:pt x="2248" y="2066"/>
                </a:lnTo>
                <a:lnTo>
                  <a:pt x="2278" y="2066"/>
                </a:lnTo>
                <a:lnTo>
                  <a:pt x="2307" y="2097"/>
                </a:lnTo>
                <a:lnTo>
                  <a:pt x="2365" y="2157"/>
                </a:lnTo>
                <a:lnTo>
                  <a:pt x="2453" y="2188"/>
                </a:lnTo>
                <a:lnTo>
                  <a:pt x="2482" y="2250"/>
                </a:lnTo>
                <a:lnTo>
                  <a:pt x="2541" y="2250"/>
                </a:lnTo>
                <a:lnTo>
                  <a:pt x="2598" y="2312"/>
                </a:lnTo>
                <a:lnTo>
                  <a:pt x="2569" y="2373"/>
                </a:lnTo>
                <a:lnTo>
                  <a:pt x="2511" y="2435"/>
                </a:lnTo>
                <a:lnTo>
                  <a:pt x="2482" y="2466"/>
                </a:lnTo>
                <a:lnTo>
                  <a:pt x="2394" y="2466"/>
                </a:lnTo>
                <a:lnTo>
                  <a:pt x="2394" y="2527"/>
                </a:lnTo>
                <a:lnTo>
                  <a:pt x="2394" y="2558"/>
                </a:lnTo>
                <a:lnTo>
                  <a:pt x="2365" y="2589"/>
                </a:lnTo>
                <a:lnTo>
                  <a:pt x="2336" y="2620"/>
                </a:lnTo>
                <a:lnTo>
                  <a:pt x="2336" y="2651"/>
                </a:lnTo>
                <a:lnTo>
                  <a:pt x="2336" y="2713"/>
                </a:lnTo>
                <a:lnTo>
                  <a:pt x="2307" y="2774"/>
                </a:lnTo>
                <a:lnTo>
                  <a:pt x="2307" y="2835"/>
                </a:lnTo>
                <a:lnTo>
                  <a:pt x="2336" y="2835"/>
                </a:lnTo>
                <a:lnTo>
                  <a:pt x="2394" y="2898"/>
                </a:lnTo>
                <a:lnTo>
                  <a:pt x="2482" y="2929"/>
                </a:lnTo>
                <a:lnTo>
                  <a:pt x="2541" y="2990"/>
                </a:lnTo>
                <a:lnTo>
                  <a:pt x="2657" y="3021"/>
                </a:lnTo>
                <a:lnTo>
                  <a:pt x="2687" y="3052"/>
                </a:lnTo>
                <a:lnTo>
                  <a:pt x="2716" y="3052"/>
                </a:lnTo>
                <a:lnTo>
                  <a:pt x="2716" y="3082"/>
                </a:lnTo>
                <a:lnTo>
                  <a:pt x="2716" y="3114"/>
                </a:lnTo>
                <a:lnTo>
                  <a:pt x="2774" y="3144"/>
                </a:lnTo>
                <a:lnTo>
                  <a:pt x="2803" y="3175"/>
                </a:lnTo>
                <a:lnTo>
                  <a:pt x="2833" y="3205"/>
                </a:lnTo>
                <a:lnTo>
                  <a:pt x="2921" y="3205"/>
                </a:lnTo>
                <a:lnTo>
                  <a:pt x="2978" y="3237"/>
                </a:lnTo>
                <a:lnTo>
                  <a:pt x="3037" y="3298"/>
                </a:lnTo>
                <a:lnTo>
                  <a:pt x="3066" y="3298"/>
                </a:lnTo>
                <a:lnTo>
                  <a:pt x="3094" y="3298"/>
                </a:lnTo>
                <a:lnTo>
                  <a:pt x="3152" y="3298"/>
                </a:lnTo>
                <a:lnTo>
                  <a:pt x="3211" y="3329"/>
                </a:lnTo>
                <a:lnTo>
                  <a:pt x="3211" y="3360"/>
                </a:lnTo>
                <a:lnTo>
                  <a:pt x="3240" y="3391"/>
                </a:lnTo>
                <a:lnTo>
                  <a:pt x="3269" y="3421"/>
                </a:lnTo>
                <a:lnTo>
                  <a:pt x="3357" y="3421"/>
                </a:lnTo>
                <a:lnTo>
                  <a:pt x="3387" y="3452"/>
                </a:lnTo>
                <a:lnTo>
                  <a:pt x="3445" y="3452"/>
                </a:lnTo>
                <a:lnTo>
                  <a:pt x="3503" y="3421"/>
                </a:lnTo>
                <a:lnTo>
                  <a:pt x="3532" y="3421"/>
                </a:lnTo>
                <a:lnTo>
                  <a:pt x="3620" y="3452"/>
                </a:lnTo>
                <a:lnTo>
                  <a:pt x="3649" y="3452"/>
                </a:lnTo>
                <a:lnTo>
                  <a:pt x="3679" y="3484"/>
                </a:lnTo>
                <a:lnTo>
                  <a:pt x="3707" y="3421"/>
                </a:lnTo>
                <a:lnTo>
                  <a:pt x="3766" y="3421"/>
                </a:lnTo>
                <a:lnTo>
                  <a:pt x="3824" y="3452"/>
                </a:lnTo>
                <a:lnTo>
                  <a:pt x="3882" y="3484"/>
                </a:lnTo>
                <a:lnTo>
                  <a:pt x="3882" y="3515"/>
                </a:lnTo>
                <a:lnTo>
                  <a:pt x="3882" y="3544"/>
                </a:lnTo>
                <a:lnTo>
                  <a:pt x="3911" y="3544"/>
                </a:lnTo>
                <a:lnTo>
                  <a:pt x="3970" y="3544"/>
                </a:lnTo>
                <a:lnTo>
                  <a:pt x="4028" y="3544"/>
                </a:lnTo>
                <a:lnTo>
                  <a:pt x="4058" y="3544"/>
                </a:lnTo>
                <a:lnTo>
                  <a:pt x="4116" y="3576"/>
                </a:lnTo>
                <a:lnTo>
                  <a:pt x="4175" y="3607"/>
                </a:lnTo>
                <a:lnTo>
                  <a:pt x="4234" y="3637"/>
                </a:lnTo>
                <a:lnTo>
                  <a:pt x="4262" y="3668"/>
                </a:lnTo>
                <a:lnTo>
                  <a:pt x="4262" y="3700"/>
                </a:lnTo>
                <a:lnTo>
                  <a:pt x="4291" y="3700"/>
                </a:lnTo>
                <a:lnTo>
                  <a:pt x="4321" y="3700"/>
                </a:lnTo>
                <a:lnTo>
                  <a:pt x="4321" y="3668"/>
                </a:lnTo>
                <a:lnTo>
                  <a:pt x="4350" y="3637"/>
                </a:lnTo>
                <a:lnTo>
                  <a:pt x="4409" y="3637"/>
                </a:lnTo>
                <a:lnTo>
                  <a:pt x="4438" y="3668"/>
                </a:lnTo>
                <a:lnTo>
                  <a:pt x="4466" y="3700"/>
                </a:lnTo>
                <a:lnTo>
                  <a:pt x="4495" y="3731"/>
                </a:lnTo>
                <a:lnTo>
                  <a:pt x="4554" y="3700"/>
                </a:lnTo>
                <a:lnTo>
                  <a:pt x="4641" y="3700"/>
                </a:lnTo>
                <a:lnTo>
                  <a:pt x="4700" y="3731"/>
                </a:lnTo>
                <a:lnTo>
                  <a:pt x="4758" y="3700"/>
                </a:lnTo>
                <a:lnTo>
                  <a:pt x="4817" y="3731"/>
                </a:lnTo>
                <a:lnTo>
                  <a:pt x="4876" y="3731"/>
                </a:lnTo>
                <a:lnTo>
                  <a:pt x="5021" y="3731"/>
                </a:lnTo>
                <a:lnTo>
                  <a:pt x="5109" y="3760"/>
                </a:lnTo>
                <a:lnTo>
                  <a:pt x="5197" y="3760"/>
                </a:lnTo>
                <a:lnTo>
                  <a:pt x="5225" y="3760"/>
                </a:lnTo>
                <a:lnTo>
                  <a:pt x="5225" y="3731"/>
                </a:lnTo>
                <a:lnTo>
                  <a:pt x="5225" y="3637"/>
                </a:lnTo>
                <a:lnTo>
                  <a:pt x="5225" y="3607"/>
                </a:lnTo>
                <a:lnTo>
                  <a:pt x="5197" y="3576"/>
                </a:lnTo>
                <a:lnTo>
                  <a:pt x="5168" y="3421"/>
                </a:lnTo>
                <a:lnTo>
                  <a:pt x="5168" y="3268"/>
                </a:lnTo>
                <a:lnTo>
                  <a:pt x="5168" y="3205"/>
                </a:lnTo>
                <a:lnTo>
                  <a:pt x="5168" y="3175"/>
                </a:lnTo>
                <a:lnTo>
                  <a:pt x="5255" y="3175"/>
                </a:lnTo>
                <a:lnTo>
                  <a:pt x="5313" y="3175"/>
                </a:lnTo>
                <a:lnTo>
                  <a:pt x="5372" y="3144"/>
                </a:lnTo>
                <a:lnTo>
                  <a:pt x="5488" y="3082"/>
                </a:lnTo>
                <a:lnTo>
                  <a:pt x="5488" y="3114"/>
                </a:lnTo>
                <a:lnTo>
                  <a:pt x="5488" y="3144"/>
                </a:lnTo>
                <a:lnTo>
                  <a:pt x="5459" y="3175"/>
                </a:lnTo>
                <a:lnTo>
                  <a:pt x="5459" y="3205"/>
                </a:lnTo>
                <a:lnTo>
                  <a:pt x="5459" y="3268"/>
                </a:lnTo>
                <a:lnTo>
                  <a:pt x="5459" y="3298"/>
                </a:lnTo>
                <a:lnTo>
                  <a:pt x="5517" y="3329"/>
                </a:lnTo>
                <a:lnTo>
                  <a:pt x="5576" y="3329"/>
                </a:lnTo>
                <a:lnTo>
                  <a:pt x="5576" y="3421"/>
                </a:lnTo>
                <a:lnTo>
                  <a:pt x="5605" y="3515"/>
                </a:lnTo>
                <a:lnTo>
                  <a:pt x="5635" y="3544"/>
                </a:lnTo>
                <a:lnTo>
                  <a:pt x="5693" y="3544"/>
                </a:lnTo>
                <a:lnTo>
                  <a:pt x="5752" y="3544"/>
                </a:lnTo>
                <a:lnTo>
                  <a:pt x="5810" y="3515"/>
                </a:lnTo>
                <a:lnTo>
                  <a:pt x="5839" y="3544"/>
                </a:lnTo>
                <a:lnTo>
                  <a:pt x="5868" y="3544"/>
                </a:lnTo>
                <a:lnTo>
                  <a:pt x="5897" y="3576"/>
                </a:lnTo>
                <a:lnTo>
                  <a:pt x="5927" y="3607"/>
                </a:lnTo>
                <a:lnTo>
                  <a:pt x="5956" y="3576"/>
                </a:lnTo>
                <a:lnTo>
                  <a:pt x="5956" y="3544"/>
                </a:lnTo>
                <a:lnTo>
                  <a:pt x="6014" y="3515"/>
                </a:lnTo>
                <a:lnTo>
                  <a:pt x="6043" y="3484"/>
                </a:lnTo>
                <a:lnTo>
                  <a:pt x="6102" y="3484"/>
                </a:lnTo>
                <a:lnTo>
                  <a:pt x="6189" y="3484"/>
                </a:lnTo>
                <a:lnTo>
                  <a:pt x="6247" y="3484"/>
                </a:lnTo>
                <a:lnTo>
                  <a:pt x="6306" y="3484"/>
                </a:lnTo>
                <a:lnTo>
                  <a:pt x="6364" y="3452"/>
                </a:lnTo>
                <a:lnTo>
                  <a:pt x="6423" y="3452"/>
                </a:lnTo>
                <a:lnTo>
                  <a:pt x="6511" y="3452"/>
                </a:lnTo>
                <a:lnTo>
                  <a:pt x="6569" y="3452"/>
                </a:lnTo>
                <a:lnTo>
                  <a:pt x="6598" y="3421"/>
                </a:lnTo>
                <a:lnTo>
                  <a:pt x="6598" y="3298"/>
                </a:lnTo>
                <a:lnTo>
                  <a:pt x="6539" y="3298"/>
                </a:lnTo>
                <a:lnTo>
                  <a:pt x="6511" y="3268"/>
                </a:lnTo>
                <a:lnTo>
                  <a:pt x="6511" y="3237"/>
                </a:lnTo>
                <a:lnTo>
                  <a:pt x="6511" y="3205"/>
                </a:lnTo>
                <a:lnTo>
                  <a:pt x="6539" y="314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0" name="Freeform 30"/>
          <p:cNvSpPr>
            <a:spLocks noChangeArrowheads="1"/>
          </p:cNvSpPr>
          <p:nvPr/>
        </p:nvSpPr>
        <p:spPr bwMode="auto">
          <a:xfrm>
            <a:off x="346075" y="4318000"/>
            <a:ext cx="495300" cy="1087438"/>
          </a:xfrm>
          <a:custGeom>
            <a:avLst/>
            <a:gdLst>
              <a:gd name="T0" fmla="*/ 0 w 1374"/>
              <a:gd name="T1" fmla="*/ 3021 h 3022"/>
              <a:gd name="T2" fmla="*/ 175 w 1374"/>
              <a:gd name="T3" fmla="*/ 2684 h 3022"/>
              <a:gd name="T4" fmla="*/ 291 w 1374"/>
              <a:gd name="T5" fmla="*/ 2621 h 3022"/>
              <a:gd name="T6" fmla="*/ 291 w 1374"/>
              <a:gd name="T7" fmla="*/ 2437 h 3022"/>
              <a:gd name="T8" fmla="*/ 350 w 1374"/>
              <a:gd name="T9" fmla="*/ 2314 h 3022"/>
              <a:gd name="T10" fmla="*/ 409 w 1374"/>
              <a:gd name="T11" fmla="*/ 2282 h 3022"/>
              <a:gd name="T12" fmla="*/ 526 w 1374"/>
              <a:gd name="T13" fmla="*/ 2189 h 3022"/>
              <a:gd name="T14" fmla="*/ 350 w 1374"/>
              <a:gd name="T15" fmla="*/ 2128 h 3022"/>
              <a:gd name="T16" fmla="*/ 291 w 1374"/>
              <a:gd name="T17" fmla="*/ 2098 h 3022"/>
              <a:gd name="T18" fmla="*/ 205 w 1374"/>
              <a:gd name="T19" fmla="*/ 2128 h 3022"/>
              <a:gd name="T20" fmla="*/ 146 w 1374"/>
              <a:gd name="T21" fmla="*/ 2066 h 3022"/>
              <a:gd name="T22" fmla="*/ 234 w 1374"/>
              <a:gd name="T23" fmla="*/ 2066 h 3022"/>
              <a:gd name="T24" fmla="*/ 234 w 1374"/>
              <a:gd name="T25" fmla="*/ 1974 h 3022"/>
              <a:gd name="T26" fmla="*/ 205 w 1374"/>
              <a:gd name="T27" fmla="*/ 1942 h 3022"/>
              <a:gd name="T28" fmla="*/ 175 w 1374"/>
              <a:gd name="T29" fmla="*/ 1851 h 3022"/>
              <a:gd name="T30" fmla="*/ 205 w 1374"/>
              <a:gd name="T31" fmla="*/ 1758 h 3022"/>
              <a:gd name="T32" fmla="*/ 205 w 1374"/>
              <a:gd name="T33" fmla="*/ 1635 h 3022"/>
              <a:gd name="T34" fmla="*/ 146 w 1374"/>
              <a:gd name="T35" fmla="*/ 1542 h 3022"/>
              <a:gd name="T36" fmla="*/ 146 w 1374"/>
              <a:gd name="T37" fmla="*/ 1481 h 3022"/>
              <a:gd name="T38" fmla="*/ 205 w 1374"/>
              <a:gd name="T39" fmla="*/ 1419 h 3022"/>
              <a:gd name="T40" fmla="*/ 205 w 1374"/>
              <a:gd name="T41" fmla="*/ 1326 h 3022"/>
              <a:gd name="T42" fmla="*/ 146 w 1374"/>
              <a:gd name="T43" fmla="*/ 1326 h 3022"/>
              <a:gd name="T44" fmla="*/ 117 w 1374"/>
              <a:gd name="T45" fmla="*/ 1265 h 3022"/>
              <a:gd name="T46" fmla="*/ 146 w 1374"/>
              <a:gd name="T47" fmla="*/ 1234 h 3022"/>
              <a:gd name="T48" fmla="*/ 234 w 1374"/>
              <a:gd name="T49" fmla="*/ 1141 h 3022"/>
              <a:gd name="T50" fmla="*/ 350 w 1374"/>
              <a:gd name="T51" fmla="*/ 1110 h 3022"/>
              <a:gd name="T52" fmla="*/ 585 w 1374"/>
              <a:gd name="T53" fmla="*/ 1141 h 3022"/>
              <a:gd name="T54" fmla="*/ 789 w 1374"/>
              <a:gd name="T55" fmla="*/ 1141 h 3022"/>
              <a:gd name="T56" fmla="*/ 876 w 1374"/>
              <a:gd name="T57" fmla="*/ 1080 h 3022"/>
              <a:gd name="T58" fmla="*/ 1080 w 1374"/>
              <a:gd name="T59" fmla="*/ 956 h 3022"/>
              <a:gd name="T60" fmla="*/ 1168 w 1374"/>
              <a:gd name="T61" fmla="*/ 925 h 3022"/>
              <a:gd name="T62" fmla="*/ 1344 w 1374"/>
              <a:gd name="T63" fmla="*/ 864 h 3022"/>
              <a:gd name="T64" fmla="*/ 1314 w 1374"/>
              <a:gd name="T65" fmla="*/ 709 h 3022"/>
              <a:gd name="T66" fmla="*/ 1227 w 1374"/>
              <a:gd name="T67" fmla="*/ 648 h 3022"/>
              <a:gd name="T68" fmla="*/ 1139 w 1374"/>
              <a:gd name="T69" fmla="*/ 586 h 3022"/>
              <a:gd name="T70" fmla="*/ 934 w 1374"/>
              <a:gd name="T71" fmla="*/ 524 h 3022"/>
              <a:gd name="T72" fmla="*/ 701 w 1374"/>
              <a:gd name="T73" fmla="*/ 432 h 3022"/>
              <a:gd name="T74" fmla="*/ 643 w 1374"/>
              <a:gd name="T75" fmla="*/ 339 h 3022"/>
              <a:gd name="T76" fmla="*/ 672 w 1374"/>
              <a:gd name="T77" fmla="*/ 185 h 3022"/>
              <a:gd name="T78" fmla="*/ 585 w 1374"/>
              <a:gd name="T79" fmla="*/ 123 h 3022"/>
              <a:gd name="T80" fmla="*/ 497 w 1374"/>
              <a:gd name="T81" fmla="*/ 62 h 3022"/>
              <a:gd name="T82" fmla="*/ 409 w 1374"/>
              <a:gd name="T83" fmla="*/ 0 h 3022"/>
              <a:gd name="T84" fmla="*/ 291 w 1374"/>
              <a:gd name="T85" fmla="*/ 32 h 3022"/>
              <a:gd name="T86" fmla="*/ 117 w 1374"/>
              <a:gd name="T87" fmla="*/ 62 h 3022"/>
              <a:gd name="T88" fmla="*/ 0 w 1374"/>
              <a:gd name="T89" fmla="*/ 32 h 302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74"/>
              <a:gd name="T136" fmla="*/ 0 h 3022"/>
              <a:gd name="T137" fmla="*/ 1374 w 1374"/>
              <a:gd name="T138" fmla="*/ 3022 h 302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74" h="3022">
                <a:moveTo>
                  <a:pt x="0" y="32"/>
                </a:moveTo>
                <a:lnTo>
                  <a:pt x="0" y="3021"/>
                </a:lnTo>
                <a:lnTo>
                  <a:pt x="146" y="2775"/>
                </a:lnTo>
                <a:lnTo>
                  <a:pt x="175" y="2684"/>
                </a:lnTo>
                <a:lnTo>
                  <a:pt x="263" y="2652"/>
                </a:lnTo>
                <a:lnTo>
                  <a:pt x="291" y="2621"/>
                </a:lnTo>
                <a:lnTo>
                  <a:pt x="291" y="2590"/>
                </a:lnTo>
                <a:lnTo>
                  <a:pt x="291" y="2437"/>
                </a:lnTo>
                <a:lnTo>
                  <a:pt x="321" y="2374"/>
                </a:lnTo>
                <a:lnTo>
                  <a:pt x="350" y="2314"/>
                </a:lnTo>
                <a:lnTo>
                  <a:pt x="380" y="2282"/>
                </a:lnTo>
                <a:lnTo>
                  <a:pt x="409" y="2282"/>
                </a:lnTo>
                <a:lnTo>
                  <a:pt x="468" y="2221"/>
                </a:lnTo>
                <a:lnTo>
                  <a:pt x="526" y="2189"/>
                </a:lnTo>
                <a:lnTo>
                  <a:pt x="438" y="2158"/>
                </a:lnTo>
                <a:lnTo>
                  <a:pt x="350" y="2128"/>
                </a:lnTo>
                <a:lnTo>
                  <a:pt x="321" y="2098"/>
                </a:lnTo>
                <a:lnTo>
                  <a:pt x="291" y="2098"/>
                </a:lnTo>
                <a:lnTo>
                  <a:pt x="234" y="2098"/>
                </a:lnTo>
                <a:lnTo>
                  <a:pt x="205" y="2128"/>
                </a:lnTo>
                <a:lnTo>
                  <a:pt x="146" y="2098"/>
                </a:lnTo>
                <a:lnTo>
                  <a:pt x="146" y="2066"/>
                </a:lnTo>
                <a:lnTo>
                  <a:pt x="205" y="2066"/>
                </a:lnTo>
                <a:lnTo>
                  <a:pt x="234" y="2066"/>
                </a:lnTo>
                <a:lnTo>
                  <a:pt x="263" y="2035"/>
                </a:lnTo>
                <a:lnTo>
                  <a:pt x="234" y="1974"/>
                </a:lnTo>
                <a:lnTo>
                  <a:pt x="205" y="1974"/>
                </a:lnTo>
                <a:lnTo>
                  <a:pt x="205" y="1942"/>
                </a:lnTo>
                <a:lnTo>
                  <a:pt x="175" y="1912"/>
                </a:lnTo>
                <a:lnTo>
                  <a:pt x="175" y="1851"/>
                </a:lnTo>
                <a:lnTo>
                  <a:pt x="205" y="1788"/>
                </a:lnTo>
                <a:lnTo>
                  <a:pt x="205" y="1758"/>
                </a:lnTo>
                <a:lnTo>
                  <a:pt x="234" y="1696"/>
                </a:lnTo>
                <a:lnTo>
                  <a:pt x="205" y="1635"/>
                </a:lnTo>
                <a:lnTo>
                  <a:pt x="175" y="1572"/>
                </a:lnTo>
                <a:lnTo>
                  <a:pt x="146" y="1542"/>
                </a:lnTo>
                <a:lnTo>
                  <a:pt x="146" y="1511"/>
                </a:lnTo>
                <a:lnTo>
                  <a:pt x="146" y="1481"/>
                </a:lnTo>
                <a:lnTo>
                  <a:pt x="175" y="1449"/>
                </a:lnTo>
                <a:lnTo>
                  <a:pt x="205" y="1419"/>
                </a:lnTo>
                <a:lnTo>
                  <a:pt x="234" y="1388"/>
                </a:lnTo>
                <a:lnTo>
                  <a:pt x="205" y="1326"/>
                </a:lnTo>
                <a:lnTo>
                  <a:pt x="175" y="1326"/>
                </a:lnTo>
                <a:lnTo>
                  <a:pt x="146" y="1326"/>
                </a:lnTo>
                <a:lnTo>
                  <a:pt x="117" y="1326"/>
                </a:lnTo>
                <a:lnTo>
                  <a:pt x="117" y="1265"/>
                </a:lnTo>
                <a:lnTo>
                  <a:pt x="117" y="1234"/>
                </a:lnTo>
                <a:lnTo>
                  <a:pt x="146" y="1234"/>
                </a:lnTo>
                <a:lnTo>
                  <a:pt x="175" y="1203"/>
                </a:lnTo>
                <a:lnTo>
                  <a:pt x="234" y="1141"/>
                </a:lnTo>
                <a:lnTo>
                  <a:pt x="291" y="1049"/>
                </a:lnTo>
                <a:lnTo>
                  <a:pt x="350" y="1110"/>
                </a:lnTo>
                <a:lnTo>
                  <a:pt x="438" y="1141"/>
                </a:lnTo>
                <a:lnTo>
                  <a:pt x="585" y="1141"/>
                </a:lnTo>
                <a:lnTo>
                  <a:pt x="759" y="1172"/>
                </a:lnTo>
                <a:lnTo>
                  <a:pt x="789" y="1141"/>
                </a:lnTo>
                <a:lnTo>
                  <a:pt x="818" y="1141"/>
                </a:lnTo>
                <a:lnTo>
                  <a:pt x="876" y="1080"/>
                </a:lnTo>
                <a:lnTo>
                  <a:pt x="964" y="1018"/>
                </a:lnTo>
                <a:lnTo>
                  <a:pt x="1080" y="956"/>
                </a:lnTo>
                <a:lnTo>
                  <a:pt x="1139" y="925"/>
                </a:lnTo>
                <a:lnTo>
                  <a:pt x="1168" y="925"/>
                </a:lnTo>
                <a:lnTo>
                  <a:pt x="1285" y="895"/>
                </a:lnTo>
                <a:lnTo>
                  <a:pt x="1344" y="864"/>
                </a:lnTo>
                <a:lnTo>
                  <a:pt x="1373" y="802"/>
                </a:lnTo>
                <a:lnTo>
                  <a:pt x="1314" y="709"/>
                </a:lnTo>
                <a:lnTo>
                  <a:pt x="1285" y="679"/>
                </a:lnTo>
                <a:lnTo>
                  <a:pt x="1227" y="648"/>
                </a:lnTo>
                <a:lnTo>
                  <a:pt x="1198" y="618"/>
                </a:lnTo>
                <a:lnTo>
                  <a:pt x="1139" y="586"/>
                </a:lnTo>
                <a:lnTo>
                  <a:pt x="1022" y="555"/>
                </a:lnTo>
                <a:lnTo>
                  <a:pt x="934" y="524"/>
                </a:lnTo>
                <a:lnTo>
                  <a:pt x="818" y="463"/>
                </a:lnTo>
                <a:lnTo>
                  <a:pt x="701" y="432"/>
                </a:lnTo>
                <a:lnTo>
                  <a:pt x="672" y="401"/>
                </a:lnTo>
                <a:lnTo>
                  <a:pt x="643" y="339"/>
                </a:lnTo>
                <a:lnTo>
                  <a:pt x="672" y="216"/>
                </a:lnTo>
                <a:lnTo>
                  <a:pt x="672" y="185"/>
                </a:lnTo>
                <a:lnTo>
                  <a:pt x="643" y="155"/>
                </a:lnTo>
                <a:lnTo>
                  <a:pt x="585" y="123"/>
                </a:lnTo>
                <a:lnTo>
                  <a:pt x="526" y="93"/>
                </a:lnTo>
                <a:lnTo>
                  <a:pt x="497" y="62"/>
                </a:lnTo>
                <a:lnTo>
                  <a:pt x="468" y="32"/>
                </a:lnTo>
                <a:lnTo>
                  <a:pt x="409" y="0"/>
                </a:lnTo>
                <a:lnTo>
                  <a:pt x="321" y="0"/>
                </a:lnTo>
                <a:lnTo>
                  <a:pt x="291" y="32"/>
                </a:lnTo>
                <a:lnTo>
                  <a:pt x="205" y="32"/>
                </a:lnTo>
                <a:lnTo>
                  <a:pt x="117" y="62"/>
                </a:lnTo>
                <a:lnTo>
                  <a:pt x="59" y="32"/>
                </a:lnTo>
                <a:lnTo>
                  <a:pt x="0" y="32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81" name="Freeform 31"/>
          <p:cNvSpPr>
            <a:spLocks noChangeArrowheads="1"/>
          </p:cNvSpPr>
          <p:nvPr/>
        </p:nvSpPr>
        <p:spPr bwMode="auto">
          <a:xfrm>
            <a:off x="346075" y="4318000"/>
            <a:ext cx="495300" cy="1087438"/>
          </a:xfrm>
          <a:custGeom>
            <a:avLst/>
            <a:gdLst>
              <a:gd name="T0" fmla="*/ 0 w 1374"/>
              <a:gd name="T1" fmla="*/ 3021 h 3022"/>
              <a:gd name="T2" fmla="*/ 175 w 1374"/>
              <a:gd name="T3" fmla="*/ 2684 h 3022"/>
              <a:gd name="T4" fmla="*/ 291 w 1374"/>
              <a:gd name="T5" fmla="*/ 2621 h 3022"/>
              <a:gd name="T6" fmla="*/ 291 w 1374"/>
              <a:gd name="T7" fmla="*/ 2437 h 3022"/>
              <a:gd name="T8" fmla="*/ 350 w 1374"/>
              <a:gd name="T9" fmla="*/ 2314 h 3022"/>
              <a:gd name="T10" fmla="*/ 409 w 1374"/>
              <a:gd name="T11" fmla="*/ 2282 h 3022"/>
              <a:gd name="T12" fmla="*/ 526 w 1374"/>
              <a:gd name="T13" fmla="*/ 2189 h 3022"/>
              <a:gd name="T14" fmla="*/ 350 w 1374"/>
              <a:gd name="T15" fmla="*/ 2128 h 3022"/>
              <a:gd name="T16" fmla="*/ 291 w 1374"/>
              <a:gd name="T17" fmla="*/ 2098 h 3022"/>
              <a:gd name="T18" fmla="*/ 205 w 1374"/>
              <a:gd name="T19" fmla="*/ 2128 h 3022"/>
              <a:gd name="T20" fmla="*/ 146 w 1374"/>
              <a:gd name="T21" fmla="*/ 2066 h 3022"/>
              <a:gd name="T22" fmla="*/ 234 w 1374"/>
              <a:gd name="T23" fmla="*/ 2066 h 3022"/>
              <a:gd name="T24" fmla="*/ 234 w 1374"/>
              <a:gd name="T25" fmla="*/ 1974 h 3022"/>
              <a:gd name="T26" fmla="*/ 205 w 1374"/>
              <a:gd name="T27" fmla="*/ 1942 h 3022"/>
              <a:gd name="T28" fmla="*/ 175 w 1374"/>
              <a:gd name="T29" fmla="*/ 1851 h 3022"/>
              <a:gd name="T30" fmla="*/ 205 w 1374"/>
              <a:gd name="T31" fmla="*/ 1758 h 3022"/>
              <a:gd name="T32" fmla="*/ 205 w 1374"/>
              <a:gd name="T33" fmla="*/ 1635 h 3022"/>
              <a:gd name="T34" fmla="*/ 146 w 1374"/>
              <a:gd name="T35" fmla="*/ 1542 h 3022"/>
              <a:gd name="T36" fmla="*/ 146 w 1374"/>
              <a:gd name="T37" fmla="*/ 1481 h 3022"/>
              <a:gd name="T38" fmla="*/ 205 w 1374"/>
              <a:gd name="T39" fmla="*/ 1419 h 3022"/>
              <a:gd name="T40" fmla="*/ 205 w 1374"/>
              <a:gd name="T41" fmla="*/ 1326 h 3022"/>
              <a:gd name="T42" fmla="*/ 146 w 1374"/>
              <a:gd name="T43" fmla="*/ 1326 h 3022"/>
              <a:gd name="T44" fmla="*/ 117 w 1374"/>
              <a:gd name="T45" fmla="*/ 1265 h 3022"/>
              <a:gd name="T46" fmla="*/ 146 w 1374"/>
              <a:gd name="T47" fmla="*/ 1234 h 3022"/>
              <a:gd name="T48" fmla="*/ 234 w 1374"/>
              <a:gd name="T49" fmla="*/ 1141 h 3022"/>
              <a:gd name="T50" fmla="*/ 350 w 1374"/>
              <a:gd name="T51" fmla="*/ 1110 h 3022"/>
              <a:gd name="T52" fmla="*/ 585 w 1374"/>
              <a:gd name="T53" fmla="*/ 1141 h 3022"/>
              <a:gd name="T54" fmla="*/ 789 w 1374"/>
              <a:gd name="T55" fmla="*/ 1141 h 3022"/>
              <a:gd name="T56" fmla="*/ 876 w 1374"/>
              <a:gd name="T57" fmla="*/ 1080 h 3022"/>
              <a:gd name="T58" fmla="*/ 1080 w 1374"/>
              <a:gd name="T59" fmla="*/ 956 h 3022"/>
              <a:gd name="T60" fmla="*/ 1168 w 1374"/>
              <a:gd name="T61" fmla="*/ 925 h 3022"/>
              <a:gd name="T62" fmla="*/ 1344 w 1374"/>
              <a:gd name="T63" fmla="*/ 864 h 3022"/>
              <a:gd name="T64" fmla="*/ 1314 w 1374"/>
              <a:gd name="T65" fmla="*/ 709 h 3022"/>
              <a:gd name="T66" fmla="*/ 1227 w 1374"/>
              <a:gd name="T67" fmla="*/ 648 h 3022"/>
              <a:gd name="T68" fmla="*/ 1139 w 1374"/>
              <a:gd name="T69" fmla="*/ 586 h 3022"/>
              <a:gd name="T70" fmla="*/ 934 w 1374"/>
              <a:gd name="T71" fmla="*/ 524 h 3022"/>
              <a:gd name="T72" fmla="*/ 701 w 1374"/>
              <a:gd name="T73" fmla="*/ 432 h 3022"/>
              <a:gd name="T74" fmla="*/ 643 w 1374"/>
              <a:gd name="T75" fmla="*/ 339 h 3022"/>
              <a:gd name="T76" fmla="*/ 672 w 1374"/>
              <a:gd name="T77" fmla="*/ 185 h 3022"/>
              <a:gd name="T78" fmla="*/ 585 w 1374"/>
              <a:gd name="T79" fmla="*/ 123 h 3022"/>
              <a:gd name="T80" fmla="*/ 497 w 1374"/>
              <a:gd name="T81" fmla="*/ 62 h 3022"/>
              <a:gd name="T82" fmla="*/ 409 w 1374"/>
              <a:gd name="T83" fmla="*/ 0 h 3022"/>
              <a:gd name="T84" fmla="*/ 291 w 1374"/>
              <a:gd name="T85" fmla="*/ 32 h 3022"/>
              <a:gd name="T86" fmla="*/ 117 w 1374"/>
              <a:gd name="T87" fmla="*/ 62 h 3022"/>
              <a:gd name="T88" fmla="*/ 0 w 1374"/>
              <a:gd name="T89" fmla="*/ 32 h 302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74"/>
              <a:gd name="T136" fmla="*/ 0 h 3022"/>
              <a:gd name="T137" fmla="*/ 1374 w 1374"/>
              <a:gd name="T138" fmla="*/ 3022 h 302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74" h="3022">
                <a:moveTo>
                  <a:pt x="0" y="32"/>
                </a:moveTo>
                <a:lnTo>
                  <a:pt x="0" y="3021"/>
                </a:lnTo>
                <a:lnTo>
                  <a:pt x="146" y="2775"/>
                </a:lnTo>
                <a:lnTo>
                  <a:pt x="175" y="2684"/>
                </a:lnTo>
                <a:lnTo>
                  <a:pt x="263" y="2652"/>
                </a:lnTo>
                <a:lnTo>
                  <a:pt x="291" y="2621"/>
                </a:lnTo>
                <a:lnTo>
                  <a:pt x="291" y="2590"/>
                </a:lnTo>
                <a:lnTo>
                  <a:pt x="291" y="2437"/>
                </a:lnTo>
                <a:lnTo>
                  <a:pt x="321" y="2374"/>
                </a:lnTo>
                <a:lnTo>
                  <a:pt x="350" y="2314"/>
                </a:lnTo>
                <a:lnTo>
                  <a:pt x="380" y="2282"/>
                </a:lnTo>
                <a:lnTo>
                  <a:pt x="409" y="2282"/>
                </a:lnTo>
                <a:lnTo>
                  <a:pt x="468" y="2221"/>
                </a:lnTo>
                <a:lnTo>
                  <a:pt x="526" y="2189"/>
                </a:lnTo>
                <a:lnTo>
                  <a:pt x="438" y="2158"/>
                </a:lnTo>
                <a:lnTo>
                  <a:pt x="350" y="2128"/>
                </a:lnTo>
                <a:lnTo>
                  <a:pt x="321" y="2098"/>
                </a:lnTo>
                <a:lnTo>
                  <a:pt x="291" y="2098"/>
                </a:lnTo>
                <a:lnTo>
                  <a:pt x="234" y="2098"/>
                </a:lnTo>
                <a:lnTo>
                  <a:pt x="205" y="2128"/>
                </a:lnTo>
                <a:lnTo>
                  <a:pt x="146" y="2098"/>
                </a:lnTo>
                <a:lnTo>
                  <a:pt x="146" y="2066"/>
                </a:lnTo>
                <a:lnTo>
                  <a:pt x="205" y="2066"/>
                </a:lnTo>
                <a:lnTo>
                  <a:pt x="234" y="2066"/>
                </a:lnTo>
                <a:lnTo>
                  <a:pt x="263" y="2035"/>
                </a:lnTo>
                <a:lnTo>
                  <a:pt x="234" y="1974"/>
                </a:lnTo>
                <a:lnTo>
                  <a:pt x="205" y="1974"/>
                </a:lnTo>
                <a:lnTo>
                  <a:pt x="205" y="1942"/>
                </a:lnTo>
                <a:lnTo>
                  <a:pt x="175" y="1912"/>
                </a:lnTo>
                <a:lnTo>
                  <a:pt x="175" y="1851"/>
                </a:lnTo>
                <a:lnTo>
                  <a:pt x="205" y="1788"/>
                </a:lnTo>
                <a:lnTo>
                  <a:pt x="205" y="1758"/>
                </a:lnTo>
                <a:lnTo>
                  <a:pt x="234" y="1696"/>
                </a:lnTo>
                <a:lnTo>
                  <a:pt x="205" y="1635"/>
                </a:lnTo>
                <a:lnTo>
                  <a:pt x="175" y="1572"/>
                </a:lnTo>
                <a:lnTo>
                  <a:pt x="146" y="1542"/>
                </a:lnTo>
                <a:lnTo>
                  <a:pt x="146" y="1511"/>
                </a:lnTo>
                <a:lnTo>
                  <a:pt x="146" y="1481"/>
                </a:lnTo>
                <a:lnTo>
                  <a:pt x="175" y="1449"/>
                </a:lnTo>
                <a:lnTo>
                  <a:pt x="205" y="1419"/>
                </a:lnTo>
                <a:lnTo>
                  <a:pt x="234" y="1388"/>
                </a:lnTo>
                <a:lnTo>
                  <a:pt x="205" y="1326"/>
                </a:lnTo>
                <a:lnTo>
                  <a:pt x="175" y="1326"/>
                </a:lnTo>
                <a:lnTo>
                  <a:pt x="146" y="1326"/>
                </a:lnTo>
                <a:lnTo>
                  <a:pt x="117" y="1326"/>
                </a:lnTo>
                <a:lnTo>
                  <a:pt x="117" y="1265"/>
                </a:lnTo>
                <a:lnTo>
                  <a:pt x="117" y="1234"/>
                </a:lnTo>
                <a:lnTo>
                  <a:pt x="146" y="1234"/>
                </a:lnTo>
                <a:lnTo>
                  <a:pt x="175" y="1203"/>
                </a:lnTo>
                <a:lnTo>
                  <a:pt x="234" y="1141"/>
                </a:lnTo>
                <a:lnTo>
                  <a:pt x="291" y="1049"/>
                </a:lnTo>
                <a:lnTo>
                  <a:pt x="350" y="1110"/>
                </a:lnTo>
                <a:lnTo>
                  <a:pt x="438" y="1141"/>
                </a:lnTo>
                <a:lnTo>
                  <a:pt x="585" y="1141"/>
                </a:lnTo>
                <a:lnTo>
                  <a:pt x="759" y="1172"/>
                </a:lnTo>
                <a:lnTo>
                  <a:pt x="789" y="1141"/>
                </a:lnTo>
                <a:lnTo>
                  <a:pt x="818" y="1141"/>
                </a:lnTo>
                <a:lnTo>
                  <a:pt x="876" y="1080"/>
                </a:lnTo>
                <a:lnTo>
                  <a:pt x="964" y="1018"/>
                </a:lnTo>
                <a:lnTo>
                  <a:pt x="1080" y="956"/>
                </a:lnTo>
                <a:lnTo>
                  <a:pt x="1139" y="925"/>
                </a:lnTo>
                <a:lnTo>
                  <a:pt x="1168" y="925"/>
                </a:lnTo>
                <a:lnTo>
                  <a:pt x="1285" y="895"/>
                </a:lnTo>
                <a:lnTo>
                  <a:pt x="1344" y="864"/>
                </a:lnTo>
                <a:lnTo>
                  <a:pt x="1373" y="802"/>
                </a:lnTo>
                <a:lnTo>
                  <a:pt x="1314" y="709"/>
                </a:lnTo>
                <a:lnTo>
                  <a:pt x="1285" y="679"/>
                </a:lnTo>
                <a:lnTo>
                  <a:pt x="1227" y="648"/>
                </a:lnTo>
                <a:lnTo>
                  <a:pt x="1198" y="618"/>
                </a:lnTo>
                <a:lnTo>
                  <a:pt x="1139" y="586"/>
                </a:lnTo>
                <a:lnTo>
                  <a:pt x="1022" y="555"/>
                </a:lnTo>
                <a:lnTo>
                  <a:pt x="934" y="524"/>
                </a:lnTo>
                <a:lnTo>
                  <a:pt x="818" y="463"/>
                </a:lnTo>
                <a:lnTo>
                  <a:pt x="701" y="432"/>
                </a:lnTo>
                <a:lnTo>
                  <a:pt x="672" y="401"/>
                </a:lnTo>
                <a:lnTo>
                  <a:pt x="643" y="339"/>
                </a:lnTo>
                <a:lnTo>
                  <a:pt x="672" y="216"/>
                </a:lnTo>
                <a:lnTo>
                  <a:pt x="672" y="185"/>
                </a:lnTo>
                <a:lnTo>
                  <a:pt x="643" y="155"/>
                </a:lnTo>
                <a:lnTo>
                  <a:pt x="585" y="123"/>
                </a:lnTo>
                <a:lnTo>
                  <a:pt x="526" y="93"/>
                </a:lnTo>
                <a:lnTo>
                  <a:pt x="497" y="62"/>
                </a:lnTo>
                <a:lnTo>
                  <a:pt x="468" y="32"/>
                </a:lnTo>
                <a:lnTo>
                  <a:pt x="409" y="0"/>
                </a:lnTo>
                <a:lnTo>
                  <a:pt x="321" y="0"/>
                </a:lnTo>
                <a:lnTo>
                  <a:pt x="291" y="32"/>
                </a:lnTo>
                <a:lnTo>
                  <a:pt x="205" y="32"/>
                </a:lnTo>
                <a:lnTo>
                  <a:pt x="117" y="62"/>
                </a:lnTo>
                <a:lnTo>
                  <a:pt x="59" y="32"/>
                </a:lnTo>
                <a:lnTo>
                  <a:pt x="0" y="3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2" name="Freeform 32"/>
          <p:cNvSpPr>
            <a:spLocks noChangeArrowheads="1"/>
          </p:cNvSpPr>
          <p:nvPr/>
        </p:nvSpPr>
        <p:spPr bwMode="auto">
          <a:xfrm>
            <a:off x="346075" y="4240213"/>
            <a:ext cx="179388" cy="100012"/>
          </a:xfrm>
          <a:custGeom>
            <a:avLst/>
            <a:gdLst>
              <a:gd name="T0" fmla="*/ 0 w 498"/>
              <a:gd name="T1" fmla="*/ 31 h 279"/>
              <a:gd name="T2" fmla="*/ 30 w 498"/>
              <a:gd name="T3" fmla="*/ 31 h 279"/>
              <a:gd name="T4" fmla="*/ 59 w 498"/>
              <a:gd name="T5" fmla="*/ 0 h 279"/>
              <a:gd name="T6" fmla="*/ 88 w 498"/>
              <a:gd name="T7" fmla="*/ 31 h 279"/>
              <a:gd name="T8" fmla="*/ 117 w 498"/>
              <a:gd name="T9" fmla="*/ 31 h 279"/>
              <a:gd name="T10" fmla="*/ 117 w 498"/>
              <a:gd name="T11" fmla="*/ 61 h 279"/>
              <a:gd name="T12" fmla="*/ 146 w 498"/>
              <a:gd name="T13" fmla="*/ 61 h 279"/>
              <a:gd name="T14" fmla="*/ 263 w 498"/>
              <a:gd name="T15" fmla="*/ 61 h 279"/>
              <a:gd name="T16" fmla="*/ 409 w 498"/>
              <a:gd name="T17" fmla="*/ 31 h 279"/>
              <a:gd name="T18" fmla="*/ 497 w 498"/>
              <a:gd name="T19" fmla="*/ 31 h 279"/>
              <a:gd name="T20" fmla="*/ 468 w 498"/>
              <a:gd name="T21" fmla="*/ 61 h 279"/>
              <a:gd name="T22" fmla="*/ 438 w 498"/>
              <a:gd name="T23" fmla="*/ 92 h 279"/>
              <a:gd name="T24" fmla="*/ 409 w 498"/>
              <a:gd name="T25" fmla="*/ 92 h 279"/>
              <a:gd name="T26" fmla="*/ 409 w 498"/>
              <a:gd name="T27" fmla="*/ 123 h 279"/>
              <a:gd name="T28" fmla="*/ 409 w 498"/>
              <a:gd name="T29" fmla="*/ 215 h 279"/>
              <a:gd name="T30" fmla="*/ 321 w 498"/>
              <a:gd name="T31" fmla="*/ 215 h 279"/>
              <a:gd name="T32" fmla="*/ 291 w 498"/>
              <a:gd name="T33" fmla="*/ 247 h 279"/>
              <a:gd name="T34" fmla="*/ 205 w 498"/>
              <a:gd name="T35" fmla="*/ 247 h 279"/>
              <a:gd name="T36" fmla="*/ 117 w 498"/>
              <a:gd name="T37" fmla="*/ 278 h 279"/>
              <a:gd name="T38" fmla="*/ 59 w 498"/>
              <a:gd name="T39" fmla="*/ 247 h 279"/>
              <a:gd name="T40" fmla="*/ 0 w 498"/>
              <a:gd name="T41" fmla="*/ 247 h 279"/>
              <a:gd name="T42" fmla="*/ 0 w 498"/>
              <a:gd name="T43" fmla="*/ 31 h 2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98"/>
              <a:gd name="T67" fmla="*/ 0 h 279"/>
              <a:gd name="T68" fmla="*/ 498 w 498"/>
              <a:gd name="T69" fmla="*/ 279 h 2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98" h="279">
                <a:moveTo>
                  <a:pt x="0" y="31"/>
                </a:moveTo>
                <a:lnTo>
                  <a:pt x="30" y="31"/>
                </a:lnTo>
                <a:lnTo>
                  <a:pt x="59" y="0"/>
                </a:lnTo>
                <a:lnTo>
                  <a:pt x="88" y="31"/>
                </a:lnTo>
                <a:lnTo>
                  <a:pt x="117" y="31"/>
                </a:lnTo>
                <a:lnTo>
                  <a:pt x="117" y="61"/>
                </a:lnTo>
                <a:lnTo>
                  <a:pt x="146" y="61"/>
                </a:lnTo>
                <a:lnTo>
                  <a:pt x="263" y="61"/>
                </a:lnTo>
                <a:lnTo>
                  <a:pt x="409" y="31"/>
                </a:lnTo>
                <a:lnTo>
                  <a:pt x="497" y="31"/>
                </a:lnTo>
                <a:lnTo>
                  <a:pt x="468" y="61"/>
                </a:lnTo>
                <a:lnTo>
                  <a:pt x="438" y="92"/>
                </a:lnTo>
                <a:lnTo>
                  <a:pt x="409" y="92"/>
                </a:lnTo>
                <a:lnTo>
                  <a:pt x="409" y="123"/>
                </a:lnTo>
                <a:lnTo>
                  <a:pt x="409" y="215"/>
                </a:lnTo>
                <a:lnTo>
                  <a:pt x="321" y="215"/>
                </a:lnTo>
                <a:lnTo>
                  <a:pt x="291" y="247"/>
                </a:lnTo>
                <a:lnTo>
                  <a:pt x="205" y="247"/>
                </a:lnTo>
                <a:lnTo>
                  <a:pt x="117" y="278"/>
                </a:lnTo>
                <a:lnTo>
                  <a:pt x="59" y="247"/>
                </a:lnTo>
                <a:lnTo>
                  <a:pt x="0" y="247"/>
                </a:lnTo>
                <a:lnTo>
                  <a:pt x="0" y="31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83" name="Freeform 33"/>
          <p:cNvSpPr>
            <a:spLocks noChangeArrowheads="1"/>
          </p:cNvSpPr>
          <p:nvPr/>
        </p:nvSpPr>
        <p:spPr bwMode="auto">
          <a:xfrm>
            <a:off x="346075" y="4240213"/>
            <a:ext cx="179388" cy="100012"/>
          </a:xfrm>
          <a:custGeom>
            <a:avLst/>
            <a:gdLst>
              <a:gd name="T0" fmla="*/ 0 w 498"/>
              <a:gd name="T1" fmla="*/ 31 h 279"/>
              <a:gd name="T2" fmla="*/ 30 w 498"/>
              <a:gd name="T3" fmla="*/ 31 h 279"/>
              <a:gd name="T4" fmla="*/ 59 w 498"/>
              <a:gd name="T5" fmla="*/ 0 h 279"/>
              <a:gd name="T6" fmla="*/ 88 w 498"/>
              <a:gd name="T7" fmla="*/ 31 h 279"/>
              <a:gd name="T8" fmla="*/ 117 w 498"/>
              <a:gd name="T9" fmla="*/ 31 h 279"/>
              <a:gd name="T10" fmla="*/ 117 w 498"/>
              <a:gd name="T11" fmla="*/ 61 h 279"/>
              <a:gd name="T12" fmla="*/ 146 w 498"/>
              <a:gd name="T13" fmla="*/ 61 h 279"/>
              <a:gd name="T14" fmla="*/ 263 w 498"/>
              <a:gd name="T15" fmla="*/ 61 h 279"/>
              <a:gd name="T16" fmla="*/ 409 w 498"/>
              <a:gd name="T17" fmla="*/ 31 h 279"/>
              <a:gd name="T18" fmla="*/ 497 w 498"/>
              <a:gd name="T19" fmla="*/ 31 h 279"/>
              <a:gd name="T20" fmla="*/ 468 w 498"/>
              <a:gd name="T21" fmla="*/ 61 h 279"/>
              <a:gd name="T22" fmla="*/ 438 w 498"/>
              <a:gd name="T23" fmla="*/ 92 h 279"/>
              <a:gd name="T24" fmla="*/ 409 w 498"/>
              <a:gd name="T25" fmla="*/ 92 h 279"/>
              <a:gd name="T26" fmla="*/ 409 w 498"/>
              <a:gd name="T27" fmla="*/ 123 h 279"/>
              <a:gd name="T28" fmla="*/ 409 w 498"/>
              <a:gd name="T29" fmla="*/ 215 h 279"/>
              <a:gd name="T30" fmla="*/ 321 w 498"/>
              <a:gd name="T31" fmla="*/ 215 h 279"/>
              <a:gd name="T32" fmla="*/ 291 w 498"/>
              <a:gd name="T33" fmla="*/ 247 h 279"/>
              <a:gd name="T34" fmla="*/ 205 w 498"/>
              <a:gd name="T35" fmla="*/ 247 h 279"/>
              <a:gd name="T36" fmla="*/ 117 w 498"/>
              <a:gd name="T37" fmla="*/ 278 h 279"/>
              <a:gd name="T38" fmla="*/ 59 w 498"/>
              <a:gd name="T39" fmla="*/ 247 h 279"/>
              <a:gd name="T40" fmla="*/ 0 w 498"/>
              <a:gd name="T41" fmla="*/ 247 h 279"/>
              <a:gd name="T42" fmla="*/ 0 w 498"/>
              <a:gd name="T43" fmla="*/ 31 h 2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98"/>
              <a:gd name="T67" fmla="*/ 0 h 279"/>
              <a:gd name="T68" fmla="*/ 498 w 498"/>
              <a:gd name="T69" fmla="*/ 279 h 2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98" h="279">
                <a:moveTo>
                  <a:pt x="0" y="31"/>
                </a:moveTo>
                <a:lnTo>
                  <a:pt x="30" y="31"/>
                </a:lnTo>
                <a:lnTo>
                  <a:pt x="59" y="0"/>
                </a:lnTo>
                <a:lnTo>
                  <a:pt x="88" y="31"/>
                </a:lnTo>
                <a:lnTo>
                  <a:pt x="117" y="31"/>
                </a:lnTo>
                <a:lnTo>
                  <a:pt x="117" y="61"/>
                </a:lnTo>
                <a:lnTo>
                  <a:pt x="146" y="61"/>
                </a:lnTo>
                <a:lnTo>
                  <a:pt x="263" y="61"/>
                </a:lnTo>
                <a:lnTo>
                  <a:pt x="409" y="31"/>
                </a:lnTo>
                <a:lnTo>
                  <a:pt x="497" y="31"/>
                </a:lnTo>
                <a:lnTo>
                  <a:pt x="468" y="61"/>
                </a:lnTo>
                <a:lnTo>
                  <a:pt x="438" y="92"/>
                </a:lnTo>
                <a:lnTo>
                  <a:pt x="409" y="92"/>
                </a:lnTo>
                <a:lnTo>
                  <a:pt x="409" y="123"/>
                </a:lnTo>
                <a:lnTo>
                  <a:pt x="409" y="215"/>
                </a:lnTo>
                <a:lnTo>
                  <a:pt x="321" y="215"/>
                </a:lnTo>
                <a:lnTo>
                  <a:pt x="291" y="247"/>
                </a:lnTo>
                <a:lnTo>
                  <a:pt x="205" y="247"/>
                </a:lnTo>
                <a:lnTo>
                  <a:pt x="117" y="278"/>
                </a:lnTo>
                <a:lnTo>
                  <a:pt x="59" y="247"/>
                </a:lnTo>
                <a:lnTo>
                  <a:pt x="0" y="247"/>
                </a:lnTo>
                <a:lnTo>
                  <a:pt x="0" y="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4" name="Freeform 34"/>
          <p:cNvSpPr>
            <a:spLocks noChangeArrowheads="1"/>
          </p:cNvSpPr>
          <p:nvPr/>
        </p:nvSpPr>
        <p:spPr bwMode="auto">
          <a:xfrm>
            <a:off x="346075" y="3975100"/>
            <a:ext cx="179388" cy="288925"/>
          </a:xfrm>
          <a:custGeom>
            <a:avLst/>
            <a:gdLst>
              <a:gd name="T0" fmla="*/ 0 w 498"/>
              <a:gd name="T1" fmla="*/ 770 h 802"/>
              <a:gd name="T2" fmla="*/ 30 w 498"/>
              <a:gd name="T3" fmla="*/ 770 h 802"/>
              <a:gd name="T4" fmla="*/ 59 w 498"/>
              <a:gd name="T5" fmla="*/ 740 h 802"/>
              <a:gd name="T6" fmla="*/ 88 w 498"/>
              <a:gd name="T7" fmla="*/ 770 h 802"/>
              <a:gd name="T8" fmla="*/ 117 w 498"/>
              <a:gd name="T9" fmla="*/ 770 h 802"/>
              <a:gd name="T10" fmla="*/ 117 w 498"/>
              <a:gd name="T11" fmla="*/ 801 h 802"/>
              <a:gd name="T12" fmla="*/ 146 w 498"/>
              <a:gd name="T13" fmla="*/ 801 h 802"/>
              <a:gd name="T14" fmla="*/ 263 w 498"/>
              <a:gd name="T15" fmla="*/ 801 h 802"/>
              <a:gd name="T16" fmla="*/ 409 w 498"/>
              <a:gd name="T17" fmla="*/ 770 h 802"/>
              <a:gd name="T18" fmla="*/ 497 w 498"/>
              <a:gd name="T19" fmla="*/ 770 h 802"/>
              <a:gd name="T20" fmla="*/ 497 w 498"/>
              <a:gd name="T21" fmla="*/ 740 h 802"/>
              <a:gd name="T22" fmla="*/ 497 w 498"/>
              <a:gd name="T23" fmla="*/ 709 h 802"/>
              <a:gd name="T24" fmla="*/ 497 w 498"/>
              <a:gd name="T25" fmla="*/ 678 h 802"/>
              <a:gd name="T26" fmla="*/ 497 w 498"/>
              <a:gd name="T27" fmla="*/ 647 h 802"/>
              <a:gd name="T28" fmla="*/ 468 w 498"/>
              <a:gd name="T29" fmla="*/ 617 h 802"/>
              <a:gd name="T30" fmla="*/ 468 w 498"/>
              <a:gd name="T31" fmla="*/ 585 h 802"/>
              <a:gd name="T32" fmla="*/ 497 w 498"/>
              <a:gd name="T33" fmla="*/ 524 h 802"/>
              <a:gd name="T34" fmla="*/ 468 w 498"/>
              <a:gd name="T35" fmla="*/ 462 h 802"/>
              <a:gd name="T36" fmla="*/ 468 w 498"/>
              <a:gd name="T37" fmla="*/ 401 h 802"/>
              <a:gd name="T38" fmla="*/ 438 w 498"/>
              <a:gd name="T39" fmla="*/ 370 h 802"/>
              <a:gd name="T40" fmla="*/ 380 w 498"/>
              <a:gd name="T41" fmla="*/ 338 h 802"/>
              <a:gd name="T42" fmla="*/ 350 w 498"/>
              <a:gd name="T43" fmla="*/ 338 h 802"/>
              <a:gd name="T44" fmla="*/ 291 w 498"/>
              <a:gd name="T45" fmla="*/ 338 h 802"/>
              <a:gd name="T46" fmla="*/ 205 w 498"/>
              <a:gd name="T47" fmla="*/ 338 h 802"/>
              <a:gd name="T48" fmla="*/ 205 w 498"/>
              <a:gd name="T49" fmla="*/ 278 h 802"/>
              <a:gd name="T50" fmla="*/ 205 w 498"/>
              <a:gd name="T51" fmla="*/ 247 h 802"/>
              <a:gd name="T52" fmla="*/ 234 w 498"/>
              <a:gd name="T53" fmla="*/ 215 h 802"/>
              <a:gd name="T54" fmla="*/ 234 w 498"/>
              <a:gd name="T55" fmla="*/ 154 h 802"/>
              <a:gd name="T56" fmla="*/ 263 w 498"/>
              <a:gd name="T57" fmla="*/ 123 h 802"/>
              <a:gd name="T58" fmla="*/ 234 w 498"/>
              <a:gd name="T59" fmla="*/ 61 h 802"/>
              <a:gd name="T60" fmla="*/ 234 w 498"/>
              <a:gd name="T61" fmla="*/ 0 h 802"/>
              <a:gd name="T62" fmla="*/ 117 w 498"/>
              <a:gd name="T63" fmla="*/ 31 h 802"/>
              <a:gd name="T64" fmla="*/ 59 w 498"/>
              <a:gd name="T65" fmla="*/ 31 h 802"/>
              <a:gd name="T66" fmla="*/ 0 w 498"/>
              <a:gd name="T67" fmla="*/ 0 h 802"/>
              <a:gd name="T68" fmla="*/ 0 w 498"/>
              <a:gd name="T69" fmla="*/ 770 h 80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98"/>
              <a:gd name="T106" fmla="*/ 0 h 802"/>
              <a:gd name="T107" fmla="*/ 498 w 498"/>
              <a:gd name="T108" fmla="*/ 802 h 80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98" h="802">
                <a:moveTo>
                  <a:pt x="0" y="770"/>
                </a:moveTo>
                <a:lnTo>
                  <a:pt x="30" y="770"/>
                </a:lnTo>
                <a:lnTo>
                  <a:pt x="59" y="740"/>
                </a:lnTo>
                <a:lnTo>
                  <a:pt x="88" y="770"/>
                </a:lnTo>
                <a:lnTo>
                  <a:pt x="117" y="770"/>
                </a:lnTo>
                <a:lnTo>
                  <a:pt x="117" y="801"/>
                </a:lnTo>
                <a:lnTo>
                  <a:pt x="146" y="801"/>
                </a:lnTo>
                <a:lnTo>
                  <a:pt x="263" y="801"/>
                </a:lnTo>
                <a:lnTo>
                  <a:pt x="409" y="770"/>
                </a:lnTo>
                <a:lnTo>
                  <a:pt x="497" y="770"/>
                </a:lnTo>
                <a:lnTo>
                  <a:pt x="497" y="740"/>
                </a:lnTo>
                <a:lnTo>
                  <a:pt x="497" y="709"/>
                </a:lnTo>
                <a:lnTo>
                  <a:pt x="497" y="678"/>
                </a:lnTo>
                <a:lnTo>
                  <a:pt x="497" y="647"/>
                </a:lnTo>
                <a:lnTo>
                  <a:pt x="468" y="617"/>
                </a:lnTo>
                <a:lnTo>
                  <a:pt x="468" y="585"/>
                </a:lnTo>
                <a:lnTo>
                  <a:pt x="497" y="524"/>
                </a:lnTo>
                <a:lnTo>
                  <a:pt x="468" y="462"/>
                </a:lnTo>
                <a:lnTo>
                  <a:pt x="468" y="401"/>
                </a:lnTo>
                <a:lnTo>
                  <a:pt x="438" y="370"/>
                </a:lnTo>
                <a:lnTo>
                  <a:pt x="380" y="338"/>
                </a:lnTo>
                <a:lnTo>
                  <a:pt x="350" y="338"/>
                </a:lnTo>
                <a:lnTo>
                  <a:pt x="291" y="338"/>
                </a:lnTo>
                <a:lnTo>
                  <a:pt x="205" y="338"/>
                </a:lnTo>
                <a:lnTo>
                  <a:pt x="205" y="278"/>
                </a:lnTo>
                <a:lnTo>
                  <a:pt x="205" y="247"/>
                </a:lnTo>
                <a:lnTo>
                  <a:pt x="234" y="215"/>
                </a:lnTo>
                <a:lnTo>
                  <a:pt x="234" y="154"/>
                </a:lnTo>
                <a:lnTo>
                  <a:pt x="263" y="123"/>
                </a:lnTo>
                <a:lnTo>
                  <a:pt x="234" y="61"/>
                </a:lnTo>
                <a:lnTo>
                  <a:pt x="234" y="0"/>
                </a:lnTo>
                <a:lnTo>
                  <a:pt x="117" y="31"/>
                </a:lnTo>
                <a:lnTo>
                  <a:pt x="59" y="31"/>
                </a:lnTo>
                <a:lnTo>
                  <a:pt x="0" y="0"/>
                </a:lnTo>
                <a:lnTo>
                  <a:pt x="0" y="770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85" name="Freeform 35"/>
          <p:cNvSpPr>
            <a:spLocks noChangeArrowheads="1"/>
          </p:cNvSpPr>
          <p:nvPr/>
        </p:nvSpPr>
        <p:spPr bwMode="auto">
          <a:xfrm>
            <a:off x="346075" y="3975100"/>
            <a:ext cx="179388" cy="288925"/>
          </a:xfrm>
          <a:custGeom>
            <a:avLst/>
            <a:gdLst>
              <a:gd name="T0" fmla="*/ 0 w 498"/>
              <a:gd name="T1" fmla="*/ 770 h 802"/>
              <a:gd name="T2" fmla="*/ 30 w 498"/>
              <a:gd name="T3" fmla="*/ 770 h 802"/>
              <a:gd name="T4" fmla="*/ 59 w 498"/>
              <a:gd name="T5" fmla="*/ 740 h 802"/>
              <a:gd name="T6" fmla="*/ 88 w 498"/>
              <a:gd name="T7" fmla="*/ 770 h 802"/>
              <a:gd name="T8" fmla="*/ 117 w 498"/>
              <a:gd name="T9" fmla="*/ 770 h 802"/>
              <a:gd name="T10" fmla="*/ 117 w 498"/>
              <a:gd name="T11" fmla="*/ 801 h 802"/>
              <a:gd name="T12" fmla="*/ 146 w 498"/>
              <a:gd name="T13" fmla="*/ 801 h 802"/>
              <a:gd name="T14" fmla="*/ 263 w 498"/>
              <a:gd name="T15" fmla="*/ 801 h 802"/>
              <a:gd name="T16" fmla="*/ 409 w 498"/>
              <a:gd name="T17" fmla="*/ 770 h 802"/>
              <a:gd name="T18" fmla="*/ 497 w 498"/>
              <a:gd name="T19" fmla="*/ 770 h 802"/>
              <a:gd name="T20" fmla="*/ 497 w 498"/>
              <a:gd name="T21" fmla="*/ 740 h 802"/>
              <a:gd name="T22" fmla="*/ 497 w 498"/>
              <a:gd name="T23" fmla="*/ 709 h 802"/>
              <a:gd name="T24" fmla="*/ 497 w 498"/>
              <a:gd name="T25" fmla="*/ 678 h 802"/>
              <a:gd name="T26" fmla="*/ 497 w 498"/>
              <a:gd name="T27" fmla="*/ 647 h 802"/>
              <a:gd name="T28" fmla="*/ 468 w 498"/>
              <a:gd name="T29" fmla="*/ 617 h 802"/>
              <a:gd name="T30" fmla="*/ 468 w 498"/>
              <a:gd name="T31" fmla="*/ 585 h 802"/>
              <a:gd name="T32" fmla="*/ 497 w 498"/>
              <a:gd name="T33" fmla="*/ 524 h 802"/>
              <a:gd name="T34" fmla="*/ 468 w 498"/>
              <a:gd name="T35" fmla="*/ 462 h 802"/>
              <a:gd name="T36" fmla="*/ 468 w 498"/>
              <a:gd name="T37" fmla="*/ 401 h 802"/>
              <a:gd name="T38" fmla="*/ 438 w 498"/>
              <a:gd name="T39" fmla="*/ 370 h 802"/>
              <a:gd name="T40" fmla="*/ 380 w 498"/>
              <a:gd name="T41" fmla="*/ 338 h 802"/>
              <a:gd name="T42" fmla="*/ 350 w 498"/>
              <a:gd name="T43" fmla="*/ 338 h 802"/>
              <a:gd name="T44" fmla="*/ 291 w 498"/>
              <a:gd name="T45" fmla="*/ 338 h 802"/>
              <a:gd name="T46" fmla="*/ 205 w 498"/>
              <a:gd name="T47" fmla="*/ 338 h 802"/>
              <a:gd name="T48" fmla="*/ 205 w 498"/>
              <a:gd name="T49" fmla="*/ 278 h 802"/>
              <a:gd name="T50" fmla="*/ 205 w 498"/>
              <a:gd name="T51" fmla="*/ 247 h 802"/>
              <a:gd name="T52" fmla="*/ 234 w 498"/>
              <a:gd name="T53" fmla="*/ 215 h 802"/>
              <a:gd name="T54" fmla="*/ 234 w 498"/>
              <a:gd name="T55" fmla="*/ 154 h 802"/>
              <a:gd name="T56" fmla="*/ 263 w 498"/>
              <a:gd name="T57" fmla="*/ 123 h 802"/>
              <a:gd name="T58" fmla="*/ 234 w 498"/>
              <a:gd name="T59" fmla="*/ 61 h 802"/>
              <a:gd name="T60" fmla="*/ 234 w 498"/>
              <a:gd name="T61" fmla="*/ 0 h 802"/>
              <a:gd name="T62" fmla="*/ 117 w 498"/>
              <a:gd name="T63" fmla="*/ 31 h 802"/>
              <a:gd name="T64" fmla="*/ 59 w 498"/>
              <a:gd name="T65" fmla="*/ 31 h 802"/>
              <a:gd name="T66" fmla="*/ 0 w 498"/>
              <a:gd name="T67" fmla="*/ 0 h 802"/>
              <a:gd name="T68" fmla="*/ 0 w 498"/>
              <a:gd name="T69" fmla="*/ 770 h 80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98"/>
              <a:gd name="T106" fmla="*/ 0 h 802"/>
              <a:gd name="T107" fmla="*/ 498 w 498"/>
              <a:gd name="T108" fmla="*/ 802 h 80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98" h="802">
                <a:moveTo>
                  <a:pt x="0" y="770"/>
                </a:moveTo>
                <a:lnTo>
                  <a:pt x="30" y="770"/>
                </a:lnTo>
                <a:lnTo>
                  <a:pt x="59" y="740"/>
                </a:lnTo>
                <a:lnTo>
                  <a:pt x="88" y="770"/>
                </a:lnTo>
                <a:lnTo>
                  <a:pt x="117" y="770"/>
                </a:lnTo>
                <a:lnTo>
                  <a:pt x="117" y="801"/>
                </a:lnTo>
                <a:lnTo>
                  <a:pt x="146" y="801"/>
                </a:lnTo>
                <a:lnTo>
                  <a:pt x="263" y="801"/>
                </a:lnTo>
                <a:lnTo>
                  <a:pt x="409" y="770"/>
                </a:lnTo>
                <a:lnTo>
                  <a:pt x="497" y="770"/>
                </a:lnTo>
                <a:lnTo>
                  <a:pt x="497" y="740"/>
                </a:lnTo>
                <a:lnTo>
                  <a:pt x="497" y="709"/>
                </a:lnTo>
                <a:lnTo>
                  <a:pt x="497" y="678"/>
                </a:lnTo>
                <a:lnTo>
                  <a:pt x="497" y="647"/>
                </a:lnTo>
                <a:lnTo>
                  <a:pt x="468" y="617"/>
                </a:lnTo>
                <a:lnTo>
                  <a:pt x="468" y="585"/>
                </a:lnTo>
                <a:lnTo>
                  <a:pt x="497" y="524"/>
                </a:lnTo>
                <a:lnTo>
                  <a:pt x="468" y="462"/>
                </a:lnTo>
                <a:lnTo>
                  <a:pt x="468" y="401"/>
                </a:lnTo>
                <a:lnTo>
                  <a:pt x="438" y="370"/>
                </a:lnTo>
                <a:lnTo>
                  <a:pt x="380" y="338"/>
                </a:lnTo>
                <a:lnTo>
                  <a:pt x="350" y="338"/>
                </a:lnTo>
                <a:lnTo>
                  <a:pt x="291" y="338"/>
                </a:lnTo>
                <a:lnTo>
                  <a:pt x="205" y="338"/>
                </a:lnTo>
                <a:lnTo>
                  <a:pt x="205" y="278"/>
                </a:lnTo>
                <a:lnTo>
                  <a:pt x="205" y="247"/>
                </a:lnTo>
                <a:lnTo>
                  <a:pt x="234" y="215"/>
                </a:lnTo>
                <a:lnTo>
                  <a:pt x="234" y="154"/>
                </a:lnTo>
                <a:lnTo>
                  <a:pt x="263" y="123"/>
                </a:lnTo>
                <a:lnTo>
                  <a:pt x="234" y="61"/>
                </a:lnTo>
                <a:lnTo>
                  <a:pt x="234" y="0"/>
                </a:lnTo>
                <a:lnTo>
                  <a:pt x="117" y="31"/>
                </a:lnTo>
                <a:lnTo>
                  <a:pt x="59" y="31"/>
                </a:lnTo>
                <a:lnTo>
                  <a:pt x="0" y="0"/>
                </a:lnTo>
                <a:lnTo>
                  <a:pt x="0" y="77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6" name="Freeform 36"/>
          <p:cNvSpPr>
            <a:spLocks noChangeArrowheads="1"/>
          </p:cNvSpPr>
          <p:nvPr/>
        </p:nvSpPr>
        <p:spPr bwMode="auto">
          <a:xfrm>
            <a:off x="346075" y="3341688"/>
            <a:ext cx="852488" cy="644525"/>
          </a:xfrm>
          <a:custGeom>
            <a:avLst/>
            <a:gdLst>
              <a:gd name="T0" fmla="*/ 2307 w 2366"/>
              <a:gd name="T1" fmla="*/ 463 h 1789"/>
              <a:gd name="T2" fmla="*/ 2074 w 2366"/>
              <a:gd name="T3" fmla="*/ 401 h 1789"/>
              <a:gd name="T4" fmla="*/ 1986 w 2366"/>
              <a:gd name="T5" fmla="*/ 339 h 1789"/>
              <a:gd name="T6" fmla="*/ 1957 w 2366"/>
              <a:gd name="T7" fmla="*/ 308 h 1789"/>
              <a:gd name="T8" fmla="*/ 1898 w 2366"/>
              <a:gd name="T9" fmla="*/ 278 h 1789"/>
              <a:gd name="T10" fmla="*/ 1723 w 2366"/>
              <a:gd name="T11" fmla="*/ 247 h 1789"/>
              <a:gd name="T12" fmla="*/ 1519 w 2366"/>
              <a:gd name="T13" fmla="*/ 185 h 1789"/>
              <a:gd name="T14" fmla="*/ 1139 w 2366"/>
              <a:gd name="T15" fmla="*/ 216 h 1789"/>
              <a:gd name="T16" fmla="*/ 1022 w 2366"/>
              <a:gd name="T17" fmla="*/ 247 h 1789"/>
              <a:gd name="T18" fmla="*/ 964 w 2366"/>
              <a:gd name="T19" fmla="*/ 308 h 1789"/>
              <a:gd name="T20" fmla="*/ 818 w 2366"/>
              <a:gd name="T21" fmla="*/ 308 h 1789"/>
              <a:gd name="T22" fmla="*/ 701 w 2366"/>
              <a:gd name="T23" fmla="*/ 278 h 1789"/>
              <a:gd name="T24" fmla="*/ 555 w 2366"/>
              <a:gd name="T25" fmla="*/ 216 h 1789"/>
              <a:gd name="T26" fmla="*/ 497 w 2366"/>
              <a:gd name="T27" fmla="*/ 154 h 1789"/>
              <a:gd name="T28" fmla="*/ 380 w 2366"/>
              <a:gd name="T29" fmla="*/ 62 h 1789"/>
              <a:gd name="T30" fmla="*/ 321 w 2366"/>
              <a:gd name="T31" fmla="*/ 0 h 1789"/>
              <a:gd name="T32" fmla="*/ 234 w 2366"/>
              <a:gd name="T33" fmla="*/ 31 h 1789"/>
              <a:gd name="T34" fmla="*/ 146 w 2366"/>
              <a:gd name="T35" fmla="*/ 62 h 1789"/>
              <a:gd name="T36" fmla="*/ 88 w 2366"/>
              <a:gd name="T37" fmla="*/ 123 h 1789"/>
              <a:gd name="T38" fmla="*/ 88 w 2366"/>
              <a:gd name="T39" fmla="*/ 247 h 1789"/>
              <a:gd name="T40" fmla="*/ 88 w 2366"/>
              <a:gd name="T41" fmla="*/ 339 h 1789"/>
              <a:gd name="T42" fmla="*/ 0 w 2366"/>
              <a:gd name="T43" fmla="*/ 308 h 1789"/>
              <a:gd name="T44" fmla="*/ 59 w 2366"/>
              <a:gd name="T45" fmla="*/ 1788 h 1789"/>
              <a:gd name="T46" fmla="*/ 234 w 2366"/>
              <a:gd name="T47" fmla="*/ 1758 h 1789"/>
              <a:gd name="T48" fmla="*/ 321 w 2366"/>
              <a:gd name="T49" fmla="*/ 1696 h 1789"/>
              <a:gd name="T50" fmla="*/ 380 w 2366"/>
              <a:gd name="T51" fmla="*/ 1511 h 1789"/>
              <a:gd name="T52" fmla="*/ 350 w 2366"/>
              <a:gd name="T53" fmla="*/ 1356 h 1789"/>
              <a:gd name="T54" fmla="*/ 526 w 2366"/>
              <a:gd name="T55" fmla="*/ 1388 h 1789"/>
              <a:gd name="T56" fmla="*/ 614 w 2366"/>
              <a:gd name="T57" fmla="*/ 1356 h 1789"/>
              <a:gd name="T58" fmla="*/ 701 w 2366"/>
              <a:gd name="T59" fmla="*/ 1233 h 1789"/>
              <a:gd name="T60" fmla="*/ 818 w 2366"/>
              <a:gd name="T61" fmla="*/ 1233 h 1789"/>
              <a:gd name="T62" fmla="*/ 818 w 2366"/>
              <a:gd name="T63" fmla="*/ 1326 h 1789"/>
              <a:gd name="T64" fmla="*/ 964 w 2366"/>
              <a:gd name="T65" fmla="*/ 1326 h 1789"/>
              <a:gd name="T66" fmla="*/ 1109 w 2366"/>
              <a:gd name="T67" fmla="*/ 1326 h 1789"/>
              <a:gd name="T68" fmla="*/ 1168 w 2366"/>
              <a:gd name="T69" fmla="*/ 1265 h 1789"/>
              <a:gd name="T70" fmla="*/ 1198 w 2366"/>
              <a:gd name="T71" fmla="*/ 1172 h 1789"/>
              <a:gd name="T72" fmla="*/ 1227 w 2366"/>
              <a:gd name="T73" fmla="*/ 1017 h 1789"/>
              <a:gd name="T74" fmla="*/ 1256 w 2366"/>
              <a:gd name="T75" fmla="*/ 986 h 1789"/>
              <a:gd name="T76" fmla="*/ 1314 w 2366"/>
              <a:gd name="T77" fmla="*/ 1017 h 1789"/>
              <a:gd name="T78" fmla="*/ 1344 w 2366"/>
              <a:gd name="T79" fmla="*/ 1049 h 1789"/>
              <a:gd name="T80" fmla="*/ 1635 w 2366"/>
              <a:gd name="T81" fmla="*/ 1049 h 1789"/>
              <a:gd name="T82" fmla="*/ 1693 w 2366"/>
              <a:gd name="T83" fmla="*/ 986 h 1789"/>
              <a:gd name="T84" fmla="*/ 1810 w 2366"/>
              <a:gd name="T85" fmla="*/ 894 h 1789"/>
              <a:gd name="T86" fmla="*/ 1898 w 2366"/>
              <a:gd name="T87" fmla="*/ 833 h 1789"/>
              <a:gd name="T88" fmla="*/ 2015 w 2366"/>
              <a:gd name="T89" fmla="*/ 802 h 1789"/>
              <a:gd name="T90" fmla="*/ 2132 w 2366"/>
              <a:gd name="T91" fmla="*/ 709 h 1789"/>
              <a:gd name="T92" fmla="*/ 2248 w 2366"/>
              <a:gd name="T93" fmla="*/ 679 h 1789"/>
              <a:gd name="T94" fmla="*/ 2365 w 2366"/>
              <a:gd name="T95" fmla="*/ 555 h 178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66"/>
              <a:gd name="T145" fmla="*/ 0 h 1789"/>
              <a:gd name="T146" fmla="*/ 2366 w 2366"/>
              <a:gd name="T147" fmla="*/ 1789 h 178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66" h="1789">
                <a:moveTo>
                  <a:pt x="2365" y="494"/>
                </a:moveTo>
                <a:lnTo>
                  <a:pt x="2307" y="463"/>
                </a:lnTo>
                <a:lnTo>
                  <a:pt x="2161" y="432"/>
                </a:lnTo>
                <a:lnTo>
                  <a:pt x="2074" y="401"/>
                </a:lnTo>
                <a:lnTo>
                  <a:pt x="2015" y="401"/>
                </a:lnTo>
                <a:lnTo>
                  <a:pt x="1986" y="339"/>
                </a:lnTo>
                <a:lnTo>
                  <a:pt x="1986" y="308"/>
                </a:lnTo>
                <a:lnTo>
                  <a:pt x="1957" y="308"/>
                </a:lnTo>
                <a:lnTo>
                  <a:pt x="1957" y="278"/>
                </a:lnTo>
                <a:lnTo>
                  <a:pt x="1898" y="278"/>
                </a:lnTo>
                <a:lnTo>
                  <a:pt x="1869" y="278"/>
                </a:lnTo>
                <a:lnTo>
                  <a:pt x="1723" y="247"/>
                </a:lnTo>
                <a:lnTo>
                  <a:pt x="1635" y="216"/>
                </a:lnTo>
                <a:lnTo>
                  <a:pt x="1519" y="185"/>
                </a:lnTo>
                <a:lnTo>
                  <a:pt x="1198" y="216"/>
                </a:lnTo>
                <a:lnTo>
                  <a:pt x="1139" y="216"/>
                </a:lnTo>
                <a:lnTo>
                  <a:pt x="1080" y="216"/>
                </a:lnTo>
                <a:lnTo>
                  <a:pt x="1022" y="247"/>
                </a:lnTo>
                <a:lnTo>
                  <a:pt x="993" y="308"/>
                </a:lnTo>
                <a:lnTo>
                  <a:pt x="964" y="308"/>
                </a:lnTo>
                <a:lnTo>
                  <a:pt x="876" y="308"/>
                </a:lnTo>
                <a:lnTo>
                  <a:pt x="818" y="308"/>
                </a:lnTo>
                <a:lnTo>
                  <a:pt x="789" y="308"/>
                </a:lnTo>
                <a:lnTo>
                  <a:pt x="701" y="278"/>
                </a:lnTo>
                <a:lnTo>
                  <a:pt x="643" y="247"/>
                </a:lnTo>
                <a:lnTo>
                  <a:pt x="555" y="216"/>
                </a:lnTo>
                <a:lnTo>
                  <a:pt x="526" y="216"/>
                </a:lnTo>
                <a:lnTo>
                  <a:pt x="497" y="154"/>
                </a:lnTo>
                <a:lnTo>
                  <a:pt x="468" y="123"/>
                </a:lnTo>
                <a:lnTo>
                  <a:pt x="380" y="62"/>
                </a:lnTo>
                <a:lnTo>
                  <a:pt x="350" y="31"/>
                </a:lnTo>
                <a:lnTo>
                  <a:pt x="321" y="0"/>
                </a:lnTo>
                <a:lnTo>
                  <a:pt x="263" y="0"/>
                </a:lnTo>
                <a:lnTo>
                  <a:pt x="234" y="31"/>
                </a:lnTo>
                <a:lnTo>
                  <a:pt x="175" y="62"/>
                </a:lnTo>
                <a:lnTo>
                  <a:pt x="146" y="62"/>
                </a:lnTo>
                <a:lnTo>
                  <a:pt x="117" y="93"/>
                </a:lnTo>
                <a:lnTo>
                  <a:pt x="88" y="123"/>
                </a:lnTo>
                <a:lnTo>
                  <a:pt x="88" y="185"/>
                </a:lnTo>
                <a:lnTo>
                  <a:pt x="88" y="247"/>
                </a:lnTo>
                <a:lnTo>
                  <a:pt x="88" y="308"/>
                </a:lnTo>
                <a:lnTo>
                  <a:pt x="88" y="339"/>
                </a:lnTo>
                <a:lnTo>
                  <a:pt x="30" y="339"/>
                </a:lnTo>
                <a:lnTo>
                  <a:pt x="0" y="308"/>
                </a:lnTo>
                <a:lnTo>
                  <a:pt x="0" y="1758"/>
                </a:lnTo>
                <a:lnTo>
                  <a:pt x="59" y="1788"/>
                </a:lnTo>
                <a:lnTo>
                  <a:pt x="117" y="1788"/>
                </a:lnTo>
                <a:lnTo>
                  <a:pt x="234" y="1758"/>
                </a:lnTo>
                <a:lnTo>
                  <a:pt x="291" y="1726"/>
                </a:lnTo>
                <a:lnTo>
                  <a:pt x="321" y="1696"/>
                </a:lnTo>
                <a:lnTo>
                  <a:pt x="380" y="1603"/>
                </a:lnTo>
                <a:lnTo>
                  <a:pt x="380" y="1511"/>
                </a:lnTo>
                <a:lnTo>
                  <a:pt x="380" y="1449"/>
                </a:lnTo>
                <a:lnTo>
                  <a:pt x="350" y="1356"/>
                </a:lnTo>
                <a:lnTo>
                  <a:pt x="438" y="1388"/>
                </a:lnTo>
                <a:lnTo>
                  <a:pt x="526" y="1388"/>
                </a:lnTo>
                <a:lnTo>
                  <a:pt x="585" y="1388"/>
                </a:lnTo>
                <a:lnTo>
                  <a:pt x="614" y="1356"/>
                </a:lnTo>
                <a:lnTo>
                  <a:pt x="643" y="1265"/>
                </a:lnTo>
                <a:lnTo>
                  <a:pt x="701" y="1233"/>
                </a:lnTo>
                <a:lnTo>
                  <a:pt x="759" y="1233"/>
                </a:lnTo>
                <a:lnTo>
                  <a:pt x="818" y="1233"/>
                </a:lnTo>
                <a:lnTo>
                  <a:pt x="818" y="1296"/>
                </a:lnTo>
                <a:lnTo>
                  <a:pt x="818" y="1326"/>
                </a:lnTo>
                <a:lnTo>
                  <a:pt x="847" y="1326"/>
                </a:lnTo>
                <a:lnTo>
                  <a:pt x="964" y="1326"/>
                </a:lnTo>
                <a:lnTo>
                  <a:pt x="1051" y="1326"/>
                </a:lnTo>
                <a:lnTo>
                  <a:pt x="1109" y="1326"/>
                </a:lnTo>
                <a:lnTo>
                  <a:pt x="1168" y="1296"/>
                </a:lnTo>
                <a:lnTo>
                  <a:pt x="1168" y="1265"/>
                </a:lnTo>
                <a:lnTo>
                  <a:pt x="1198" y="1233"/>
                </a:lnTo>
                <a:lnTo>
                  <a:pt x="1198" y="1172"/>
                </a:lnTo>
                <a:lnTo>
                  <a:pt x="1227" y="1110"/>
                </a:lnTo>
                <a:lnTo>
                  <a:pt x="1227" y="1017"/>
                </a:lnTo>
                <a:lnTo>
                  <a:pt x="1227" y="986"/>
                </a:lnTo>
                <a:lnTo>
                  <a:pt x="1256" y="986"/>
                </a:lnTo>
                <a:lnTo>
                  <a:pt x="1285" y="986"/>
                </a:lnTo>
                <a:lnTo>
                  <a:pt x="1314" y="1017"/>
                </a:lnTo>
                <a:lnTo>
                  <a:pt x="1314" y="1049"/>
                </a:lnTo>
                <a:lnTo>
                  <a:pt x="1344" y="1049"/>
                </a:lnTo>
                <a:lnTo>
                  <a:pt x="1460" y="1017"/>
                </a:lnTo>
                <a:lnTo>
                  <a:pt x="1635" y="1049"/>
                </a:lnTo>
                <a:lnTo>
                  <a:pt x="1664" y="1017"/>
                </a:lnTo>
                <a:lnTo>
                  <a:pt x="1693" y="986"/>
                </a:lnTo>
                <a:lnTo>
                  <a:pt x="1723" y="925"/>
                </a:lnTo>
                <a:lnTo>
                  <a:pt x="1810" y="894"/>
                </a:lnTo>
                <a:lnTo>
                  <a:pt x="1869" y="863"/>
                </a:lnTo>
                <a:lnTo>
                  <a:pt x="1898" y="833"/>
                </a:lnTo>
                <a:lnTo>
                  <a:pt x="1957" y="802"/>
                </a:lnTo>
                <a:lnTo>
                  <a:pt x="2015" y="802"/>
                </a:lnTo>
                <a:lnTo>
                  <a:pt x="2132" y="802"/>
                </a:lnTo>
                <a:lnTo>
                  <a:pt x="2132" y="709"/>
                </a:lnTo>
                <a:lnTo>
                  <a:pt x="2190" y="679"/>
                </a:lnTo>
                <a:lnTo>
                  <a:pt x="2248" y="679"/>
                </a:lnTo>
                <a:lnTo>
                  <a:pt x="2307" y="617"/>
                </a:lnTo>
                <a:lnTo>
                  <a:pt x="2365" y="555"/>
                </a:lnTo>
                <a:lnTo>
                  <a:pt x="2365" y="494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87" name="Freeform 37"/>
          <p:cNvSpPr>
            <a:spLocks noChangeArrowheads="1"/>
          </p:cNvSpPr>
          <p:nvPr/>
        </p:nvSpPr>
        <p:spPr bwMode="auto">
          <a:xfrm>
            <a:off x="346075" y="3341688"/>
            <a:ext cx="852488" cy="644525"/>
          </a:xfrm>
          <a:custGeom>
            <a:avLst/>
            <a:gdLst>
              <a:gd name="T0" fmla="*/ 2307 w 2366"/>
              <a:gd name="T1" fmla="*/ 463 h 1789"/>
              <a:gd name="T2" fmla="*/ 2074 w 2366"/>
              <a:gd name="T3" fmla="*/ 401 h 1789"/>
              <a:gd name="T4" fmla="*/ 1986 w 2366"/>
              <a:gd name="T5" fmla="*/ 339 h 1789"/>
              <a:gd name="T6" fmla="*/ 1957 w 2366"/>
              <a:gd name="T7" fmla="*/ 308 h 1789"/>
              <a:gd name="T8" fmla="*/ 1898 w 2366"/>
              <a:gd name="T9" fmla="*/ 278 h 1789"/>
              <a:gd name="T10" fmla="*/ 1723 w 2366"/>
              <a:gd name="T11" fmla="*/ 247 h 1789"/>
              <a:gd name="T12" fmla="*/ 1519 w 2366"/>
              <a:gd name="T13" fmla="*/ 185 h 1789"/>
              <a:gd name="T14" fmla="*/ 1139 w 2366"/>
              <a:gd name="T15" fmla="*/ 216 h 1789"/>
              <a:gd name="T16" fmla="*/ 1022 w 2366"/>
              <a:gd name="T17" fmla="*/ 247 h 1789"/>
              <a:gd name="T18" fmla="*/ 964 w 2366"/>
              <a:gd name="T19" fmla="*/ 308 h 1789"/>
              <a:gd name="T20" fmla="*/ 818 w 2366"/>
              <a:gd name="T21" fmla="*/ 308 h 1789"/>
              <a:gd name="T22" fmla="*/ 701 w 2366"/>
              <a:gd name="T23" fmla="*/ 278 h 1789"/>
              <a:gd name="T24" fmla="*/ 555 w 2366"/>
              <a:gd name="T25" fmla="*/ 216 h 1789"/>
              <a:gd name="T26" fmla="*/ 497 w 2366"/>
              <a:gd name="T27" fmla="*/ 154 h 1789"/>
              <a:gd name="T28" fmla="*/ 380 w 2366"/>
              <a:gd name="T29" fmla="*/ 62 h 1789"/>
              <a:gd name="T30" fmla="*/ 321 w 2366"/>
              <a:gd name="T31" fmla="*/ 0 h 1789"/>
              <a:gd name="T32" fmla="*/ 234 w 2366"/>
              <a:gd name="T33" fmla="*/ 31 h 1789"/>
              <a:gd name="T34" fmla="*/ 146 w 2366"/>
              <a:gd name="T35" fmla="*/ 62 h 1789"/>
              <a:gd name="T36" fmla="*/ 88 w 2366"/>
              <a:gd name="T37" fmla="*/ 123 h 1789"/>
              <a:gd name="T38" fmla="*/ 88 w 2366"/>
              <a:gd name="T39" fmla="*/ 247 h 1789"/>
              <a:gd name="T40" fmla="*/ 88 w 2366"/>
              <a:gd name="T41" fmla="*/ 339 h 1789"/>
              <a:gd name="T42" fmla="*/ 0 w 2366"/>
              <a:gd name="T43" fmla="*/ 308 h 1789"/>
              <a:gd name="T44" fmla="*/ 59 w 2366"/>
              <a:gd name="T45" fmla="*/ 1788 h 1789"/>
              <a:gd name="T46" fmla="*/ 234 w 2366"/>
              <a:gd name="T47" fmla="*/ 1758 h 1789"/>
              <a:gd name="T48" fmla="*/ 321 w 2366"/>
              <a:gd name="T49" fmla="*/ 1696 h 1789"/>
              <a:gd name="T50" fmla="*/ 380 w 2366"/>
              <a:gd name="T51" fmla="*/ 1511 h 1789"/>
              <a:gd name="T52" fmla="*/ 350 w 2366"/>
              <a:gd name="T53" fmla="*/ 1356 h 1789"/>
              <a:gd name="T54" fmla="*/ 526 w 2366"/>
              <a:gd name="T55" fmla="*/ 1388 h 1789"/>
              <a:gd name="T56" fmla="*/ 614 w 2366"/>
              <a:gd name="T57" fmla="*/ 1356 h 1789"/>
              <a:gd name="T58" fmla="*/ 701 w 2366"/>
              <a:gd name="T59" fmla="*/ 1233 h 1789"/>
              <a:gd name="T60" fmla="*/ 818 w 2366"/>
              <a:gd name="T61" fmla="*/ 1233 h 1789"/>
              <a:gd name="T62" fmla="*/ 818 w 2366"/>
              <a:gd name="T63" fmla="*/ 1326 h 1789"/>
              <a:gd name="T64" fmla="*/ 964 w 2366"/>
              <a:gd name="T65" fmla="*/ 1326 h 1789"/>
              <a:gd name="T66" fmla="*/ 1109 w 2366"/>
              <a:gd name="T67" fmla="*/ 1326 h 1789"/>
              <a:gd name="T68" fmla="*/ 1168 w 2366"/>
              <a:gd name="T69" fmla="*/ 1265 h 1789"/>
              <a:gd name="T70" fmla="*/ 1198 w 2366"/>
              <a:gd name="T71" fmla="*/ 1172 h 1789"/>
              <a:gd name="T72" fmla="*/ 1227 w 2366"/>
              <a:gd name="T73" fmla="*/ 1017 h 1789"/>
              <a:gd name="T74" fmla="*/ 1256 w 2366"/>
              <a:gd name="T75" fmla="*/ 986 h 1789"/>
              <a:gd name="T76" fmla="*/ 1314 w 2366"/>
              <a:gd name="T77" fmla="*/ 1017 h 1789"/>
              <a:gd name="T78" fmla="*/ 1344 w 2366"/>
              <a:gd name="T79" fmla="*/ 1049 h 1789"/>
              <a:gd name="T80" fmla="*/ 1635 w 2366"/>
              <a:gd name="T81" fmla="*/ 1049 h 1789"/>
              <a:gd name="T82" fmla="*/ 1693 w 2366"/>
              <a:gd name="T83" fmla="*/ 986 h 1789"/>
              <a:gd name="T84" fmla="*/ 1810 w 2366"/>
              <a:gd name="T85" fmla="*/ 894 h 1789"/>
              <a:gd name="T86" fmla="*/ 1898 w 2366"/>
              <a:gd name="T87" fmla="*/ 833 h 1789"/>
              <a:gd name="T88" fmla="*/ 2015 w 2366"/>
              <a:gd name="T89" fmla="*/ 802 h 1789"/>
              <a:gd name="T90" fmla="*/ 2132 w 2366"/>
              <a:gd name="T91" fmla="*/ 709 h 1789"/>
              <a:gd name="T92" fmla="*/ 2248 w 2366"/>
              <a:gd name="T93" fmla="*/ 679 h 1789"/>
              <a:gd name="T94" fmla="*/ 2365 w 2366"/>
              <a:gd name="T95" fmla="*/ 555 h 178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366"/>
              <a:gd name="T145" fmla="*/ 0 h 1789"/>
              <a:gd name="T146" fmla="*/ 2366 w 2366"/>
              <a:gd name="T147" fmla="*/ 1789 h 178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366" h="1789">
                <a:moveTo>
                  <a:pt x="2365" y="494"/>
                </a:moveTo>
                <a:lnTo>
                  <a:pt x="2307" y="463"/>
                </a:lnTo>
                <a:lnTo>
                  <a:pt x="2161" y="432"/>
                </a:lnTo>
                <a:lnTo>
                  <a:pt x="2074" y="401"/>
                </a:lnTo>
                <a:lnTo>
                  <a:pt x="2015" y="401"/>
                </a:lnTo>
                <a:lnTo>
                  <a:pt x="1986" y="339"/>
                </a:lnTo>
                <a:lnTo>
                  <a:pt x="1986" y="308"/>
                </a:lnTo>
                <a:lnTo>
                  <a:pt x="1957" y="308"/>
                </a:lnTo>
                <a:lnTo>
                  <a:pt x="1957" y="278"/>
                </a:lnTo>
                <a:lnTo>
                  <a:pt x="1898" y="278"/>
                </a:lnTo>
                <a:lnTo>
                  <a:pt x="1869" y="278"/>
                </a:lnTo>
                <a:lnTo>
                  <a:pt x="1723" y="247"/>
                </a:lnTo>
                <a:lnTo>
                  <a:pt x="1635" y="216"/>
                </a:lnTo>
                <a:lnTo>
                  <a:pt x="1519" y="185"/>
                </a:lnTo>
                <a:lnTo>
                  <a:pt x="1198" y="216"/>
                </a:lnTo>
                <a:lnTo>
                  <a:pt x="1139" y="216"/>
                </a:lnTo>
                <a:lnTo>
                  <a:pt x="1080" y="216"/>
                </a:lnTo>
                <a:lnTo>
                  <a:pt x="1022" y="247"/>
                </a:lnTo>
                <a:lnTo>
                  <a:pt x="993" y="308"/>
                </a:lnTo>
                <a:lnTo>
                  <a:pt x="964" y="308"/>
                </a:lnTo>
                <a:lnTo>
                  <a:pt x="876" y="308"/>
                </a:lnTo>
                <a:lnTo>
                  <a:pt x="818" y="308"/>
                </a:lnTo>
                <a:lnTo>
                  <a:pt x="789" y="308"/>
                </a:lnTo>
                <a:lnTo>
                  <a:pt x="701" y="278"/>
                </a:lnTo>
                <a:lnTo>
                  <a:pt x="643" y="247"/>
                </a:lnTo>
                <a:lnTo>
                  <a:pt x="555" y="216"/>
                </a:lnTo>
                <a:lnTo>
                  <a:pt x="526" y="216"/>
                </a:lnTo>
                <a:lnTo>
                  <a:pt x="497" y="154"/>
                </a:lnTo>
                <a:lnTo>
                  <a:pt x="468" y="123"/>
                </a:lnTo>
                <a:lnTo>
                  <a:pt x="380" y="62"/>
                </a:lnTo>
                <a:lnTo>
                  <a:pt x="350" y="31"/>
                </a:lnTo>
                <a:lnTo>
                  <a:pt x="321" y="0"/>
                </a:lnTo>
                <a:lnTo>
                  <a:pt x="263" y="0"/>
                </a:lnTo>
                <a:lnTo>
                  <a:pt x="234" y="31"/>
                </a:lnTo>
                <a:lnTo>
                  <a:pt x="175" y="62"/>
                </a:lnTo>
                <a:lnTo>
                  <a:pt x="146" y="62"/>
                </a:lnTo>
                <a:lnTo>
                  <a:pt x="117" y="93"/>
                </a:lnTo>
                <a:lnTo>
                  <a:pt x="88" y="123"/>
                </a:lnTo>
                <a:lnTo>
                  <a:pt x="88" y="185"/>
                </a:lnTo>
                <a:lnTo>
                  <a:pt x="88" y="247"/>
                </a:lnTo>
                <a:lnTo>
                  <a:pt x="88" y="308"/>
                </a:lnTo>
                <a:lnTo>
                  <a:pt x="88" y="339"/>
                </a:lnTo>
                <a:lnTo>
                  <a:pt x="30" y="339"/>
                </a:lnTo>
                <a:lnTo>
                  <a:pt x="0" y="308"/>
                </a:lnTo>
                <a:lnTo>
                  <a:pt x="0" y="1758"/>
                </a:lnTo>
                <a:lnTo>
                  <a:pt x="59" y="1788"/>
                </a:lnTo>
                <a:lnTo>
                  <a:pt x="117" y="1788"/>
                </a:lnTo>
                <a:lnTo>
                  <a:pt x="234" y="1758"/>
                </a:lnTo>
                <a:lnTo>
                  <a:pt x="291" y="1726"/>
                </a:lnTo>
                <a:lnTo>
                  <a:pt x="321" y="1696"/>
                </a:lnTo>
                <a:lnTo>
                  <a:pt x="380" y="1603"/>
                </a:lnTo>
                <a:lnTo>
                  <a:pt x="380" y="1511"/>
                </a:lnTo>
                <a:lnTo>
                  <a:pt x="380" y="1449"/>
                </a:lnTo>
                <a:lnTo>
                  <a:pt x="350" y="1356"/>
                </a:lnTo>
                <a:lnTo>
                  <a:pt x="438" y="1388"/>
                </a:lnTo>
                <a:lnTo>
                  <a:pt x="526" y="1388"/>
                </a:lnTo>
                <a:lnTo>
                  <a:pt x="585" y="1388"/>
                </a:lnTo>
                <a:lnTo>
                  <a:pt x="614" y="1356"/>
                </a:lnTo>
                <a:lnTo>
                  <a:pt x="643" y="1265"/>
                </a:lnTo>
                <a:lnTo>
                  <a:pt x="701" y="1233"/>
                </a:lnTo>
                <a:lnTo>
                  <a:pt x="759" y="1233"/>
                </a:lnTo>
                <a:lnTo>
                  <a:pt x="818" y="1233"/>
                </a:lnTo>
                <a:lnTo>
                  <a:pt x="818" y="1296"/>
                </a:lnTo>
                <a:lnTo>
                  <a:pt x="818" y="1326"/>
                </a:lnTo>
                <a:lnTo>
                  <a:pt x="847" y="1326"/>
                </a:lnTo>
                <a:lnTo>
                  <a:pt x="964" y="1326"/>
                </a:lnTo>
                <a:lnTo>
                  <a:pt x="1051" y="1326"/>
                </a:lnTo>
                <a:lnTo>
                  <a:pt x="1109" y="1326"/>
                </a:lnTo>
                <a:lnTo>
                  <a:pt x="1168" y="1296"/>
                </a:lnTo>
                <a:lnTo>
                  <a:pt x="1168" y="1265"/>
                </a:lnTo>
                <a:lnTo>
                  <a:pt x="1198" y="1233"/>
                </a:lnTo>
                <a:lnTo>
                  <a:pt x="1198" y="1172"/>
                </a:lnTo>
                <a:lnTo>
                  <a:pt x="1227" y="1110"/>
                </a:lnTo>
                <a:lnTo>
                  <a:pt x="1227" y="1017"/>
                </a:lnTo>
                <a:lnTo>
                  <a:pt x="1227" y="986"/>
                </a:lnTo>
                <a:lnTo>
                  <a:pt x="1256" y="986"/>
                </a:lnTo>
                <a:lnTo>
                  <a:pt x="1285" y="986"/>
                </a:lnTo>
                <a:lnTo>
                  <a:pt x="1314" y="1017"/>
                </a:lnTo>
                <a:lnTo>
                  <a:pt x="1314" y="1049"/>
                </a:lnTo>
                <a:lnTo>
                  <a:pt x="1344" y="1049"/>
                </a:lnTo>
                <a:lnTo>
                  <a:pt x="1460" y="1017"/>
                </a:lnTo>
                <a:lnTo>
                  <a:pt x="1635" y="1049"/>
                </a:lnTo>
                <a:lnTo>
                  <a:pt x="1664" y="1017"/>
                </a:lnTo>
                <a:lnTo>
                  <a:pt x="1693" y="986"/>
                </a:lnTo>
                <a:lnTo>
                  <a:pt x="1723" y="925"/>
                </a:lnTo>
                <a:lnTo>
                  <a:pt x="1810" y="894"/>
                </a:lnTo>
                <a:lnTo>
                  <a:pt x="1869" y="863"/>
                </a:lnTo>
                <a:lnTo>
                  <a:pt x="1898" y="833"/>
                </a:lnTo>
                <a:lnTo>
                  <a:pt x="1957" y="802"/>
                </a:lnTo>
                <a:lnTo>
                  <a:pt x="2015" y="802"/>
                </a:lnTo>
                <a:lnTo>
                  <a:pt x="2132" y="802"/>
                </a:lnTo>
                <a:lnTo>
                  <a:pt x="2132" y="709"/>
                </a:lnTo>
                <a:lnTo>
                  <a:pt x="2190" y="679"/>
                </a:lnTo>
                <a:lnTo>
                  <a:pt x="2248" y="679"/>
                </a:lnTo>
                <a:lnTo>
                  <a:pt x="2307" y="617"/>
                </a:lnTo>
                <a:lnTo>
                  <a:pt x="2365" y="555"/>
                </a:lnTo>
                <a:lnTo>
                  <a:pt x="2365" y="49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8" name="Freeform 38"/>
          <p:cNvSpPr>
            <a:spLocks noChangeArrowheads="1"/>
          </p:cNvSpPr>
          <p:nvPr/>
        </p:nvSpPr>
        <p:spPr bwMode="auto">
          <a:xfrm>
            <a:off x="346075" y="1631950"/>
            <a:ext cx="1544638" cy="1876425"/>
          </a:xfrm>
          <a:custGeom>
            <a:avLst/>
            <a:gdLst>
              <a:gd name="T0" fmla="*/ 4087 w 4292"/>
              <a:gd name="T1" fmla="*/ 2342 h 5211"/>
              <a:gd name="T2" fmla="*/ 3824 w 4292"/>
              <a:gd name="T3" fmla="*/ 2558 h 5211"/>
              <a:gd name="T4" fmla="*/ 3766 w 4292"/>
              <a:gd name="T5" fmla="*/ 2990 h 5211"/>
              <a:gd name="T6" fmla="*/ 3649 w 4292"/>
              <a:gd name="T7" fmla="*/ 3298 h 5211"/>
              <a:gd name="T8" fmla="*/ 3475 w 4292"/>
              <a:gd name="T9" fmla="*/ 3421 h 5211"/>
              <a:gd name="T10" fmla="*/ 3299 w 4292"/>
              <a:gd name="T11" fmla="*/ 3452 h 5211"/>
              <a:gd name="T12" fmla="*/ 3008 w 4292"/>
              <a:gd name="T13" fmla="*/ 3575 h 5211"/>
              <a:gd name="T14" fmla="*/ 3094 w 4292"/>
              <a:gd name="T15" fmla="*/ 3884 h 5211"/>
              <a:gd name="T16" fmla="*/ 2921 w 4292"/>
              <a:gd name="T17" fmla="*/ 3977 h 5211"/>
              <a:gd name="T18" fmla="*/ 2716 w 4292"/>
              <a:gd name="T19" fmla="*/ 3946 h 5211"/>
              <a:gd name="T20" fmla="*/ 2248 w 4292"/>
              <a:gd name="T21" fmla="*/ 4161 h 5211"/>
              <a:gd name="T22" fmla="*/ 2453 w 4292"/>
              <a:gd name="T23" fmla="*/ 4593 h 5211"/>
              <a:gd name="T24" fmla="*/ 2423 w 4292"/>
              <a:gd name="T25" fmla="*/ 4840 h 5211"/>
              <a:gd name="T26" fmla="*/ 2365 w 4292"/>
              <a:gd name="T27" fmla="*/ 5210 h 5211"/>
              <a:gd name="T28" fmla="*/ 1986 w 4292"/>
              <a:gd name="T29" fmla="*/ 5056 h 5211"/>
              <a:gd name="T30" fmla="*/ 1635 w 4292"/>
              <a:gd name="T31" fmla="*/ 4963 h 5211"/>
              <a:gd name="T32" fmla="*/ 993 w 4292"/>
              <a:gd name="T33" fmla="*/ 5056 h 5211"/>
              <a:gd name="T34" fmla="*/ 643 w 4292"/>
              <a:gd name="T35" fmla="*/ 4994 h 5211"/>
              <a:gd name="T36" fmla="*/ 350 w 4292"/>
              <a:gd name="T37" fmla="*/ 4778 h 5211"/>
              <a:gd name="T38" fmla="*/ 117 w 4292"/>
              <a:gd name="T39" fmla="*/ 4840 h 5211"/>
              <a:gd name="T40" fmla="*/ 30 w 4292"/>
              <a:gd name="T41" fmla="*/ 5087 h 5211"/>
              <a:gd name="T42" fmla="*/ 175 w 4292"/>
              <a:gd name="T43" fmla="*/ 247 h 5211"/>
              <a:gd name="T44" fmla="*/ 409 w 4292"/>
              <a:gd name="T45" fmla="*/ 216 h 5211"/>
              <a:gd name="T46" fmla="*/ 526 w 4292"/>
              <a:gd name="T47" fmla="*/ 401 h 5211"/>
              <a:gd name="T48" fmla="*/ 818 w 4292"/>
              <a:gd name="T49" fmla="*/ 308 h 5211"/>
              <a:gd name="T50" fmla="*/ 1022 w 4292"/>
              <a:gd name="T51" fmla="*/ 154 h 5211"/>
              <a:gd name="T52" fmla="*/ 1344 w 4292"/>
              <a:gd name="T53" fmla="*/ 31 h 5211"/>
              <a:gd name="T54" fmla="*/ 1635 w 4292"/>
              <a:gd name="T55" fmla="*/ 463 h 5211"/>
              <a:gd name="T56" fmla="*/ 1986 w 4292"/>
              <a:gd name="T57" fmla="*/ 1203 h 5211"/>
              <a:gd name="T58" fmla="*/ 2336 w 4292"/>
              <a:gd name="T59" fmla="*/ 1480 h 5211"/>
              <a:gd name="T60" fmla="*/ 2569 w 4292"/>
              <a:gd name="T61" fmla="*/ 1542 h 5211"/>
              <a:gd name="T62" fmla="*/ 2921 w 4292"/>
              <a:gd name="T63" fmla="*/ 1542 h 5211"/>
              <a:gd name="T64" fmla="*/ 3269 w 4292"/>
              <a:gd name="T65" fmla="*/ 1819 h 5211"/>
              <a:gd name="T66" fmla="*/ 3416 w 4292"/>
              <a:gd name="T67" fmla="*/ 2005 h 5211"/>
              <a:gd name="T68" fmla="*/ 3591 w 4292"/>
              <a:gd name="T69" fmla="*/ 2250 h 5211"/>
              <a:gd name="T70" fmla="*/ 3854 w 4292"/>
              <a:gd name="T71" fmla="*/ 2066 h 5211"/>
              <a:gd name="T72" fmla="*/ 3999 w 4292"/>
              <a:gd name="T73" fmla="*/ 2005 h 5211"/>
              <a:gd name="T74" fmla="*/ 4291 w 4292"/>
              <a:gd name="T75" fmla="*/ 2157 h 5211"/>
              <a:gd name="T76" fmla="*/ 1606 w 4292"/>
              <a:gd name="T77" fmla="*/ 3421 h 5211"/>
              <a:gd name="T78" fmla="*/ 1431 w 4292"/>
              <a:gd name="T79" fmla="*/ 3329 h 5211"/>
              <a:gd name="T80" fmla="*/ 1168 w 4292"/>
              <a:gd name="T81" fmla="*/ 3329 h 5211"/>
              <a:gd name="T82" fmla="*/ 847 w 4292"/>
              <a:gd name="T83" fmla="*/ 3268 h 5211"/>
              <a:gd name="T84" fmla="*/ 526 w 4292"/>
              <a:gd name="T85" fmla="*/ 3329 h 5211"/>
              <a:gd name="T86" fmla="*/ 380 w 4292"/>
              <a:gd name="T87" fmla="*/ 3421 h 5211"/>
              <a:gd name="T88" fmla="*/ 263 w 4292"/>
              <a:gd name="T89" fmla="*/ 3515 h 5211"/>
              <a:gd name="T90" fmla="*/ 234 w 4292"/>
              <a:gd name="T91" fmla="*/ 3760 h 5211"/>
              <a:gd name="T92" fmla="*/ 321 w 4292"/>
              <a:gd name="T93" fmla="*/ 4007 h 5211"/>
              <a:gd name="T94" fmla="*/ 438 w 4292"/>
              <a:gd name="T95" fmla="*/ 3884 h 5211"/>
              <a:gd name="T96" fmla="*/ 526 w 4292"/>
              <a:gd name="T97" fmla="*/ 3699 h 5211"/>
              <a:gd name="T98" fmla="*/ 555 w 4292"/>
              <a:gd name="T99" fmla="*/ 3515 h 5211"/>
              <a:gd name="T100" fmla="*/ 672 w 4292"/>
              <a:gd name="T101" fmla="*/ 3421 h 5211"/>
              <a:gd name="T102" fmla="*/ 789 w 4292"/>
              <a:gd name="T103" fmla="*/ 3421 h 5211"/>
              <a:gd name="T104" fmla="*/ 1022 w 4292"/>
              <a:gd name="T105" fmla="*/ 3421 h 5211"/>
              <a:gd name="T106" fmla="*/ 1460 w 4292"/>
              <a:gd name="T107" fmla="*/ 3484 h 5211"/>
              <a:gd name="T108" fmla="*/ 1839 w 4292"/>
              <a:gd name="T109" fmla="*/ 3484 h 521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292"/>
              <a:gd name="T166" fmla="*/ 0 h 5211"/>
              <a:gd name="T167" fmla="*/ 4292 w 4292"/>
              <a:gd name="T168" fmla="*/ 5211 h 521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292" h="5211">
                <a:moveTo>
                  <a:pt x="4291" y="2157"/>
                </a:moveTo>
                <a:lnTo>
                  <a:pt x="4234" y="2188"/>
                </a:lnTo>
                <a:lnTo>
                  <a:pt x="4204" y="2219"/>
                </a:lnTo>
                <a:lnTo>
                  <a:pt x="4087" y="2219"/>
                </a:lnTo>
                <a:lnTo>
                  <a:pt x="4087" y="2312"/>
                </a:lnTo>
                <a:lnTo>
                  <a:pt x="4087" y="2342"/>
                </a:lnTo>
                <a:lnTo>
                  <a:pt x="4058" y="2373"/>
                </a:lnTo>
                <a:lnTo>
                  <a:pt x="4028" y="2404"/>
                </a:lnTo>
                <a:lnTo>
                  <a:pt x="4028" y="2466"/>
                </a:lnTo>
                <a:lnTo>
                  <a:pt x="4028" y="2497"/>
                </a:lnTo>
                <a:lnTo>
                  <a:pt x="3911" y="2527"/>
                </a:lnTo>
                <a:lnTo>
                  <a:pt x="3824" y="2558"/>
                </a:lnTo>
                <a:lnTo>
                  <a:pt x="3766" y="2620"/>
                </a:lnTo>
                <a:lnTo>
                  <a:pt x="3736" y="2682"/>
                </a:lnTo>
                <a:lnTo>
                  <a:pt x="3707" y="2774"/>
                </a:lnTo>
                <a:lnTo>
                  <a:pt x="3679" y="2835"/>
                </a:lnTo>
                <a:lnTo>
                  <a:pt x="3707" y="2898"/>
                </a:lnTo>
                <a:lnTo>
                  <a:pt x="3766" y="2990"/>
                </a:lnTo>
                <a:lnTo>
                  <a:pt x="3766" y="3052"/>
                </a:lnTo>
                <a:lnTo>
                  <a:pt x="3766" y="3144"/>
                </a:lnTo>
                <a:lnTo>
                  <a:pt x="3766" y="3205"/>
                </a:lnTo>
                <a:lnTo>
                  <a:pt x="3736" y="3237"/>
                </a:lnTo>
                <a:lnTo>
                  <a:pt x="3679" y="3268"/>
                </a:lnTo>
                <a:lnTo>
                  <a:pt x="3649" y="3298"/>
                </a:lnTo>
                <a:lnTo>
                  <a:pt x="3620" y="3329"/>
                </a:lnTo>
                <a:lnTo>
                  <a:pt x="3591" y="3360"/>
                </a:lnTo>
                <a:lnTo>
                  <a:pt x="3591" y="3391"/>
                </a:lnTo>
                <a:lnTo>
                  <a:pt x="3561" y="3421"/>
                </a:lnTo>
                <a:lnTo>
                  <a:pt x="3532" y="3421"/>
                </a:lnTo>
                <a:lnTo>
                  <a:pt x="3475" y="3421"/>
                </a:lnTo>
                <a:lnTo>
                  <a:pt x="3445" y="3421"/>
                </a:lnTo>
                <a:lnTo>
                  <a:pt x="3416" y="3391"/>
                </a:lnTo>
                <a:lnTo>
                  <a:pt x="3387" y="3391"/>
                </a:lnTo>
                <a:lnTo>
                  <a:pt x="3357" y="3360"/>
                </a:lnTo>
                <a:lnTo>
                  <a:pt x="3328" y="3391"/>
                </a:lnTo>
                <a:lnTo>
                  <a:pt x="3299" y="3452"/>
                </a:lnTo>
                <a:lnTo>
                  <a:pt x="3240" y="3452"/>
                </a:lnTo>
                <a:lnTo>
                  <a:pt x="3152" y="3421"/>
                </a:lnTo>
                <a:lnTo>
                  <a:pt x="3066" y="3391"/>
                </a:lnTo>
                <a:lnTo>
                  <a:pt x="3037" y="3421"/>
                </a:lnTo>
                <a:lnTo>
                  <a:pt x="3037" y="3515"/>
                </a:lnTo>
                <a:lnTo>
                  <a:pt x="3008" y="3575"/>
                </a:lnTo>
                <a:lnTo>
                  <a:pt x="3008" y="3668"/>
                </a:lnTo>
                <a:lnTo>
                  <a:pt x="3008" y="3760"/>
                </a:lnTo>
                <a:lnTo>
                  <a:pt x="3008" y="3791"/>
                </a:lnTo>
                <a:lnTo>
                  <a:pt x="3037" y="3822"/>
                </a:lnTo>
                <a:lnTo>
                  <a:pt x="3066" y="3854"/>
                </a:lnTo>
                <a:lnTo>
                  <a:pt x="3094" y="3884"/>
                </a:lnTo>
                <a:lnTo>
                  <a:pt x="3066" y="3946"/>
                </a:lnTo>
                <a:lnTo>
                  <a:pt x="3066" y="3977"/>
                </a:lnTo>
                <a:lnTo>
                  <a:pt x="3037" y="3946"/>
                </a:lnTo>
                <a:lnTo>
                  <a:pt x="3008" y="3946"/>
                </a:lnTo>
                <a:lnTo>
                  <a:pt x="2949" y="3946"/>
                </a:lnTo>
                <a:lnTo>
                  <a:pt x="2921" y="3977"/>
                </a:lnTo>
                <a:lnTo>
                  <a:pt x="2891" y="4007"/>
                </a:lnTo>
                <a:lnTo>
                  <a:pt x="2833" y="4007"/>
                </a:lnTo>
                <a:lnTo>
                  <a:pt x="2803" y="4007"/>
                </a:lnTo>
                <a:lnTo>
                  <a:pt x="2774" y="4007"/>
                </a:lnTo>
                <a:lnTo>
                  <a:pt x="2745" y="3977"/>
                </a:lnTo>
                <a:lnTo>
                  <a:pt x="2716" y="3946"/>
                </a:lnTo>
                <a:lnTo>
                  <a:pt x="2687" y="3946"/>
                </a:lnTo>
                <a:lnTo>
                  <a:pt x="2657" y="3977"/>
                </a:lnTo>
                <a:lnTo>
                  <a:pt x="2598" y="4007"/>
                </a:lnTo>
                <a:lnTo>
                  <a:pt x="2423" y="4070"/>
                </a:lnTo>
                <a:lnTo>
                  <a:pt x="2248" y="4070"/>
                </a:lnTo>
                <a:lnTo>
                  <a:pt x="2248" y="4161"/>
                </a:lnTo>
                <a:lnTo>
                  <a:pt x="2423" y="4161"/>
                </a:lnTo>
                <a:lnTo>
                  <a:pt x="2423" y="4193"/>
                </a:lnTo>
                <a:lnTo>
                  <a:pt x="2453" y="4223"/>
                </a:lnTo>
                <a:lnTo>
                  <a:pt x="2453" y="4377"/>
                </a:lnTo>
                <a:lnTo>
                  <a:pt x="2453" y="4470"/>
                </a:lnTo>
                <a:lnTo>
                  <a:pt x="2453" y="4593"/>
                </a:lnTo>
                <a:lnTo>
                  <a:pt x="2453" y="4686"/>
                </a:lnTo>
                <a:lnTo>
                  <a:pt x="2482" y="4717"/>
                </a:lnTo>
                <a:lnTo>
                  <a:pt x="2511" y="4748"/>
                </a:lnTo>
                <a:lnTo>
                  <a:pt x="2511" y="4840"/>
                </a:lnTo>
                <a:lnTo>
                  <a:pt x="2453" y="4840"/>
                </a:lnTo>
                <a:lnTo>
                  <a:pt x="2423" y="4840"/>
                </a:lnTo>
                <a:lnTo>
                  <a:pt x="2394" y="4871"/>
                </a:lnTo>
                <a:lnTo>
                  <a:pt x="2423" y="4994"/>
                </a:lnTo>
                <a:lnTo>
                  <a:pt x="2394" y="5056"/>
                </a:lnTo>
                <a:lnTo>
                  <a:pt x="2394" y="5118"/>
                </a:lnTo>
                <a:lnTo>
                  <a:pt x="2394" y="5179"/>
                </a:lnTo>
                <a:lnTo>
                  <a:pt x="2365" y="5210"/>
                </a:lnTo>
                <a:lnTo>
                  <a:pt x="2307" y="5210"/>
                </a:lnTo>
                <a:lnTo>
                  <a:pt x="2161" y="5179"/>
                </a:lnTo>
                <a:lnTo>
                  <a:pt x="2074" y="5148"/>
                </a:lnTo>
                <a:lnTo>
                  <a:pt x="2015" y="5148"/>
                </a:lnTo>
                <a:lnTo>
                  <a:pt x="1986" y="5087"/>
                </a:lnTo>
                <a:lnTo>
                  <a:pt x="1986" y="5056"/>
                </a:lnTo>
                <a:lnTo>
                  <a:pt x="1957" y="5056"/>
                </a:lnTo>
                <a:lnTo>
                  <a:pt x="1957" y="5024"/>
                </a:lnTo>
                <a:lnTo>
                  <a:pt x="1898" y="5024"/>
                </a:lnTo>
                <a:lnTo>
                  <a:pt x="1869" y="5024"/>
                </a:lnTo>
                <a:lnTo>
                  <a:pt x="1723" y="4994"/>
                </a:lnTo>
                <a:lnTo>
                  <a:pt x="1635" y="4963"/>
                </a:lnTo>
                <a:lnTo>
                  <a:pt x="1519" y="4933"/>
                </a:lnTo>
                <a:lnTo>
                  <a:pt x="1198" y="4963"/>
                </a:lnTo>
                <a:lnTo>
                  <a:pt x="1139" y="4963"/>
                </a:lnTo>
                <a:lnTo>
                  <a:pt x="1080" y="4963"/>
                </a:lnTo>
                <a:lnTo>
                  <a:pt x="1022" y="4994"/>
                </a:lnTo>
                <a:lnTo>
                  <a:pt x="993" y="5056"/>
                </a:lnTo>
                <a:lnTo>
                  <a:pt x="964" y="5056"/>
                </a:lnTo>
                <a:lnTo>
                  <a:pt x="876" y="5056"/>
                </a:lnTo>
                <a:lnTo>
                  <a:pt x="818" y="5056"/>
                </a:lnTo>
                <a:lnTo>
                  <a:pt x="789" y="5056"/>
                </a:lnTo>
                <a:lnTo>
                  <a:pt x="701" y="5024"/>
                </a:lnTo>
                <a:lnTo>
                  <a:pt x="643" y="4994"/>
                </a:lnTo>
                <a:lnTo>
                  <a:pt x="555" y="4963"/>
                </a:lnTo>
                <a:lnTo>
                  <a:pt x="526" y="4963"/>
                </a:lnTo>
                <a:lnTo>
                  <a:pt x="497" y="4902"/>
                </a:lnTo>
                <a:lnTo>
                  <a:pt x="468" y="4871"/>
                </a:lnTo>
                <a:lnTo>
                  <a:pt x="380" y="4809"/>
                </a:lnTo>
                <a:lnTo>
                  <a:pt x="350" y="4778"/>
                </a:lnTo>
                <a:lnTo>
                  <a:pt x="321" y="4748"/>
                </a:lnTo>
                <a:lnTo>
                  <a:pt x="263" y="4748"/>
                </a:lnTo>
                <a:lnTo>
                  <a:pt x="234" y="4778"/>
                </a:lnTo>
                <a:lnTo>
                  <a:pt x="175" y="4809"/>
                </a:lnTo>
                <a:lnTo>
                  <a:pt x="146" y="4809"/>
                </a:lnTo>
                <a:lnTo>
                  <a:pt x="117" y="4840"/>
                </a:lnTo>
                <a:lnTo>
                  <a:pt x="88" y="4871"/>
                </a:lnTo>
                <a:lnTo>
                  <a:pt x="88" y="4933"/>
                </a:lnTo>
                <a:lnTo>
                  <a:pt x="88" y="4994"/>
                </a:lnTo>
                <a:lnTo>
                  <a:pt x="88" y="5056"/>
                </a:lnTo>
                <a:lnTo>
                  <a:pt x="88" y="5087"/>
                </a:lnTo>
                <a:lnTo>
                  <a:pt x="30" y="5087"/>
                </a:lnTo>
                <a:lnTo>
                  <a:pt x="0" y="5056"/>
                </a:lnTo>
                <a:lnTo>
                  <a:pt x="0" y="185"/>
                </a:lnTo>
                <a:lnTo>
                  <a:pt x="59" y="123"/>
                </a:lnTo>
                <a:lnTo>
                  <a:pt x="117" y="216"/>
                </a:lnTo>
                <a:lnTo>
                  <a:pt x="146" y="247"/>
                </a:lnTo>
                <a:lnTo>
                  <a:pt x="175" y="247"/>
                </a:lnTo>
                <a:lnTo>
                  <a:pt x="234" y="247"/>
                </a:lnTo>
                <a:lnTo>
                  <a:pt x="263" y="216"/>
                </a:lnTo>
                <a:lnTo>
                  <a:pt x="263" y="185"/>
                </a:lnTo>
                <a:lnTo>
                  <a:pt x="291" y="185"/>
                </a:lnTo>
                <a:lnTo>
                  <a:pt x="350" y="185"/>
                </a:lnTo>
                <a:lnTo>
                  <a:pt x="409" y="216"/>
                </a:lnTo>
                <a:lnTo>
                  <a:pt x="497" y="216"/>
                </a:lnTo>
                <a:lnTo>
                  <a:pt x="497" y="247"/>
                </a:lnTo>
                <a:lnTo>
                  <a:pt x="497" y="308"/>
                </a:lnTo>
                <a:lnTo>
                  <a:pt x="497" y="370"/>
                </a:lnTo>
                <a:lnTo>
                  <a:pt x="497" y="401"/>
                </a:lnTo>
                <a:lnTo>
                  <a:pt x="526" y="401"/>
                </a:lnTo>
                <a:lnTo>
                  <a:pt x="526" y="370"/>
                </a:lnTo>
                <a:lnTo>
                  <a:pt x="585" y="339"/>
                </a:lnTo>
                <a:lnTo>
                  <a:pt x="643" y="339"/>
                </a:lnTo>
                <a:lnTo>
                  <a:pt x="730" y="339"/>
                </a:lnTo>
                <a:lnTo>
                  <a:pt x="789" y="339"/>
                </a:lnTo>
                <a:lnTo>
                  <a:pt x="818" y="308"/>
                </a:lnTo>
                <a:lnTo>
                  <a:pt x="905" y="308"/>
                </a:lnTo>
                <a:lnTo>
                  <a:pt x="993" y="278"/>
                </a:lnTo>
                <a:lnTo>
                  <a:pt x="993" y="247"/>
                </a:lnTo>
                <a:lnTo>
                  <a:pt x="1022" y="216"/>
                </a:lnTo>
                <a:lnTo>
                  <a:pt x="1022" y="185"/>
                </a:lnTo>
                <a:lnTo>
                  <a:pt x="1022" y="154"/>
                </a:lnTo>
                <a:lnTo>
                  <a:pt x="1051" y="123"/>
                </a:lnTo>
                <a:lnTo>
                  <a:pt x="1080" y="93"/>
                </a:lnTo>
                <a:lnTo>
                  <a:pt x="1168" y="62"/>
                </a:lnTo>
                <a:lnTo>
                  <a:pt x="1256" y="31"/>
                </a:lnTo>
                <a:lnTo>
                  <a:pt x="1344" y="0"/>
                </a:lnTo>
                <a:lnTo>
                  <a:pt x="1344" y="31"/>
                </a:lnTo>
                <a:lnTo>
                  <a:pt x="1314" y="93"/>
                </a:lnTo>
                <a:lnTo>
                  <a:pt x="1285" y="185"/>
                </a:lnTo>
                <a:lnTo>
                  <a:pt x="1431" y="278"/>
                </a:lnTo>
                <a:lnTo>
                  <a:pt x="1548" y="370"/>
                </a:lnTo>
                <a:lnTo>
                  <a:pt x="1577" y="432"/>
                </a:lnTo>
                <a:lnTo>
                  <a:pt x="1635" y="463"/>
                </a:lnTo>
                <a:lnTo>
                  <a:pt x="1664" y="524"/>
                </a:lnTo>
                <a:lnTo>
                  <a:pt x="1752" y="679"/>
                </a:lnTo>
                <a:lnTo>
                  <a:pt x="1781" y="770"/>
                </a:lnTo>
                <a:lnTo>
                  <a:pt x="1810" y="833"/>
                </a:lnTo>
                <a:lnTo>
                  <a:pt x="1898" y="1017"/>
                </a:lnTo>
                <a:lnTo>
                  <a:pt x="1986" y="1203"/>
                </a:lnTo>
                <a:lnTo>
                  <a:pt x="2074" y="1356"/>
                </a:lnTo>
                <a:lnTo>
                  <a:pt x="2132" y="1480"/>
                </a:lnTo>
                <a:lnTo>
                  <a:pt x="2190" y="1542"/>
                </a:lnTo>
                <a:lnTo>
                  <a:pt x="2219" y="1572"/>
                </a:lnTo>
                <a:lnTo>
                  <a:pt x="2336" y="1572"/>
                </a:lnTo>
                <a:lnTo>
                  <a:pt x="2336" y="1480"/>
                </a:lnTo>
                <a:lnTo>
                  <a:pt x="2365" y="1480"/>
                </a:lnTo>
                <a:lnTo>
                  <a:pt x="2394" y="1449"/>
                </a:lnTo>
                <a:lnTo>
                  <a:pt x="2541" y="1449"/>
                </a:lnTo>
                <a:lnTo>
                  <a:pt x="2569" y="1480"/>
                </a:lnTo>
                <a:lnTo>
                  <a:pt x="2569" y="1511"/>
                </a:lnTo>
                <a:lnTo>
                  <a:pt x="2569" y="1542"/>
                </a:lnTo>
                <a:lnTo>
                  <a:pt x="2598" y="1572"/>
                </a:lnTo>
                <a:lnTo>
                  <a:pt x="2657" y="1603"/>
                </a:lnTo>
                <a:lnTo>
                  <a:pt x="2745" y="1634"/>
                </a:lnTo>
                <a:lnTo>
                  <a:pt x="2803" y="1634"/>
                </a:lnTo>
                <a:lnTo>
                  <a:pt x="2891" y="1603"/>
                </a:lnTo>
                <a:lnTo>
                  <a:pt x="2921" y="1542"/>
                </a:lnTo>
                <a:lnTo>
                  <a:pt x="2978" y="1542"/>
                </a:lnTo>
                <a:lnTo>
                  <a:pt x="3008" y="1542"/>
                </a:lnTo>
                <a:lnTo>
                  <a:pt x="3066" y="1572"/>
                </a:lnTo>
                <a:lnTo>
                  <a:pt x="3123" y="1603"/>
                </a:lnTo>
                <a:lnTo>
                  <a:pt x="3181" y="1665"/>
                </a:lnTo>
                <a:lnTo>
                  <a:pt x="3269" y="1819"/>
                </a:lnTo>
                <a:lnTo>
                  <a:pt x="3299" y="1850"/>
                </a:lnTo>
                <a:lnTo>
                  <a:pt x="3328" y="1850"/>
                </a:lnTo>
                <a:lnTo>
                  <a:pt x="3357" y="1882"/>
                </a:lnTo>
                <a:lnTo>
                  <a:pt x="3387" y="1912"/>
                </a:lnTo>
                <a:lnTo>
                  <a:pt x="3416" y="1942"/>
                </a:lnTo>
                <a:lnTo>
                  <a:pt x="3416" y="2005"/>
                </a:lnTo>
                <a:lnTo>
                  <a:pt x="3445" y="2035"/>
                </a:lnTo>
                <a:lnTo>
                  <a:pt x="3475" y="2035"/>
                </a:lnTo>
                <a:lnTo>
                  <a:pt x="3475" y="2066"/>
                </a:lnTo>
                <a:lnTo>
                  <a:pt x="3503" y="2096"/>
                </a:lnTo>
                <a:lnTo>
                  <a:pt x="3561" y="2188"/>
                </a:lnTo>
                <a:lnTo>
                  <a:pt x="3591" y="2250"/>
                </a:lnTo>
                <a:lnTo>
                  <a:pt x="3649" y="2250"/>
                </a:lnTo>
                <a:lnTo>
                  <a:pt x="3707" y="2250"/>
                </a:lnTo>
                <a:lnTo>
                  <a:pt x="3736" y="2250"/>
                </a:lnTo>
                <a:lnTo>
                  <a:pt x="3766" y="2219"/>
                </a:lnTo>
                <a:lnTo>
                  <a:pt x="3824" y="2157"/>
                </a:lnTo>
                <a:lnTo>
                  <a:pt x="3854" y="2066"/>
                </a:lnTo>
                <a:lnTo>
                  <a:pt x="3882" y="1973"/>
                </a:lnTo>
                <a:lnTo>
                  <a:pt x="3911" y="1942"/>
                </a:lnTo>
                <a:lnTo>
                  <a:pt x="3941" y="1942"/>
                </a:lnTo>
                <a:lnTo>
                  <a:pt x="3941" y="1973"/>
                </a:lnTo>
                <a:lnTo>
                  <a:pt x="3970" y="2005"/>
                </a:lnTo>
                <a:lnTo>
                  <a:pt x="3999" y="2005"/>
                </a:lnTo>
                <a:lnTo>
                  <a:pt x="4028" y="2005"/>
                </a:lnTo>
                <a:lnTo>
                  <a:pt x="4116" y="2035"/>
                </a:lnTo>
                <a:lnTo>
                  <a:pt x="4175" y="2066"/>
                </a:lnTo>
                <a:lnTo>
                  <a:pt x="4234" y="2096"/>
                </a:lnTo>
                <a:lnTo>
                  <a:pt x="4262" y="2127"/>
                </a:lnTo>
                <a:lnTo>
                  <a:pt x="4291" y="2157"/>
                </a:lnTo>
                <a:close/>
                <a:moveTo>
                  <a:pt x="1839" y="3391"/>
                </a:moveTo>
                <a:lnTo>
                  <a:pt x="1810" y="3360"/>
                </a:lnTo>
                <a:lnTo>
                  <a:pt x="1752" y="3391"/>
                </a:lnTo>
                <a:lnTo>
                  <a:pt x="1693" y="3452"/>
                </a:lnTo>
                <a:lnTo>
                  <a:pt x="1635" y="3484"/>
                </a:lnTo>
                <a:lnTo>
                  <a:pt x="1606" y="3421"/>
                </a:lnTo>
                <a:lnTo>
                  <a:pt x="1548" y="3421"/>
                </a:lnTo>
                <a:lnTo>
                  <a:pt x="1519" y="3421"/>
                </a:lnTo>
                <a:lnTo>
                  <a:pt x="1489" y="3391"/>
                </a:lnTo>
                <a:lnTo>
                  <a:pt x="1489" y="3360"/>
                </a:lnTo>
                <a:lnTo>
                  <a:pt x="1460" y="3329"/>
                </a:lnTo>
                <a:lnTo>
                  <a:pt x="1431" y="3329"/>
                </a:lnTo>
                <a:lnTo>
                  <a:pt x="1373" y="3360"/>
                </a:lnTo>
                <a:lnTo>
                  <a:pt x="1314" y="3360"/>
                </a:lnTo>
                <a:lnTo>
                  <a:pt x="1285" y="3329"/>
                </a:lnTo>
                <a:lnTo>
                  <a:pt x="1256" y="3329"/>
                </a:lnTo>
                <a:lnTo>
                  <a:pt x="1227" y="3329"/>
                </a:lnTo>
                <a:lnTo>
                  <a:pt x="1168" y="3329"/>
                </a:lnTo>
                <a:lnTo>
                  <a:pt x="1168" y="3360"/>
                </a:lnTo>
                <a:lnTo>
                  <a:pt x="1139" y="3329"/>
                </a:lnTo>
                <a:lnTo>
                  <a:pt x="1022" y="3268"/>
                </a:lnTo>
                <a:lnTo>
                  <a:pt x="993" y="3268"/>
                </a:lnTo>
                <a:lnTo>
                  <a:pt x="934" y="3268"/>
                </a:lnTo>
                <a:lnTo>
                  <a:pt x="847" y="3268"/>
                </a:lnTo>
                <a:lnTo>
                  <a:pt x="818" y="3268"/>
                </a:lnTo>
                <a:lnTo>
                  <a:pt x="701" y="3298"/>
                </a:lnTo>
                <a:lnTo>
                  <a:pt x="614" y="3298"/>
                </a:lnTo>
                <a:lnTo>
                  <a:pt x="585" y="3298"/>
                </a:lnTo>
                <a:lnTo>
                  <a:pt x="555" y="3298"/>
                </a:lnTo>
                <a:lnTo>
                  <a:pt x="526" y="3329"/>
                </a:lnTo>
                <a:lnTo>
                  <a:pt x="497" y="3360"/>
                </a:lnTo>
                <a:lnTo>
                  <a:pt x="438" y="3391"/>
                </a:lnTo>
                <a:lnTo>
                  <a:pt x="409" y="3391"/>
                </a:lnTo>
                <a:lnTo>
                  <a:pt x="380" y="3391"/>
                </a:lnTo>
                <a:lnTo>
                  <a:pt x="409" y="3421"/>
                </a:lnTo>
                <a:lnTo>
                  <a:pt x="380" y="3421"/>
                </a:lnTo>
                <a:lnTo>
                  <a:pt x="350" y="3452"/>
                </a:lnTo>
                <a:lnTo>
                  <a:pt x="350" y="3421"/>
                </a:lnTo>
                <a:lnTo>
                  <a:pt x="321" y="3421"/>
                </a:lnTo>
                <a:lnTo>
                  <a:pt x="291" y="3452"/>
                </a:lnTo>
                <a:lnTo>
                  <a:pt x="291" y="3484"/>
                </a:lnTo>
                <a:lnTo>
                  <a:pt x="263" y="3515"/>
                </a:lnTo>
                <a:lnTo>
                  <a:pt x="291" y="3575"/>
                </a:lnTo>
                <a:lnTo>
                  <a:pt x="263" y="3607"/>
                </a:lnTo>
                <a:lnTo>
                  <a:pt x="234" y="3637"/>
                </a:lnTo>
                <a:lnTo>
                  <a:pt x="205" y="3668"/>
                </a:lnTo>
                <a:lnTo>
                  <a:pt x="205" y="3731"/>
                </a:lnTo>
                <a:lnTo>
                  <a:pt x="234" y="3760"/>
                </a:lnTo>
                <a:lnTo>
                  <a:pt x="263" y="3791"/>
                </a:lnTo>
                <a:lnTo>
                  <a:pt x="263" y="3854"/>
                </a:lnTo>
                <a:lnTo>
                  <a:pt x="321" y="3884"/>
                </a:lnTo>
                <a:lnTo>
                  <a:pt x="321" y="3915"/>
                </a:lnTo>
                <a:lnTo>
                  <a:pt x="321" y="3977"/>
                </a:lnTo>
                <a:lnTo>
                  <a:pt x="321" y="4007"/>
                </a:lnTo>
                <a:lnTo>
                  <a:pt x="321" y="4038"/>
                </a:lnTo>
                <a:lnTo>
                  <a:pt x="321" y="4070"/>
                </a:lnTo>
                <a:lnTo>
                  <a:pt x="350" y="4038"/>
                </a:lnTo>
                <a:lnTo>
                  <a:pt x="380" y="4007"/>
                </a:lnTo>
                <a:lnTo>
                  <a:pt x="409" y="3946"/>
                </a:lnTo>
                <a:lnTo>
                  <a:pt x="438" y="3884"/>
                </a:lnTo>
                <a:lnTo>
                  <a:pt x="438" y="3854"/>
                </a:lnTo>
                <a:lnTo>
                  <a:pt x="438" y="3791"/>
                </a:lnTo>
                <a:lnTo>
                  <a:pt x="438" y="3699"/>
                </a:lnTo>
                <a:lnTo>
                  <a:pt x="468" y="3699"/>
                </a:lnTo>
                <a:lnTo>
                  <a:pt x="497" y="3668"/>
                </a:lnTo>
                <a:lnTo>
                  <a:pt x="526" y="3699"/>
                </a:lnTo>
                <a:lnTo>
                  <a:pt x="526" y="3637"/>
                </a:lnTo>
                <a:lnTo>
                  <a:pt x="555" y="3637"/>
                </a:lnTo>
                <a:lnTo>
                  <a:pt x="585" y="3607"/>
                </a:lnTo>
                <a:lnTo>
                  <a:pt x="585" y="3575"/>
                </a:lnTo>
                <a:lnTo>
                  <a:pt x="555" y="3575"/>
                </a:lnTo>
                <a:lnTo>
                  <a:pt x="555" y="3515"/>
                </a:lnTo>
                <a:lnTo>
                  <a:pt x="585" y="3484"/>
                </a:lnTo>
                <a:lnTo>
                  <a:pt x="585" y="3452"/>
                </a:lnTo>
                <a:lnTo>
                  <a:pt x="643" y="3484"/>
                </a:lnTo>
                <a:lnTo>
                  <a:pt x="643" y="3452"/>
                </a:lnTo>
                <a:lnTo>
                  <a:pt x="672" y="3452"/>
                </a:lnTo>
                <a:lnTo>
                  <a:pt x="672" y="3421"/>
                </a:lnTo>
                <a:lnTo>
                  <a:pt x="672" y="3391"/>
                </a:lnTo>
                <a:lnTo>
                  <a:pt x="701" y="3391"/>
                </a:lnTo>
                <a:lnTo>
                  <a:pt x="730" y="3391"/>
                </a:lnTo>
                <a:lnTo>
                  <a:pt x="730" y="3421"/>
                </a:lnTo>
                <a:lnTo>
                  <a:pt x="759" y="3452"/>
                </a:lnTo>
                <a:lnTo>
                  <a:pt x="789" y="3421"/>
                </a:lnTo>
                <a:lnTo>
                  <a:pt x="818" y="3421"/>
                </a:lnTo>
                <a:lnTo>
                  <a:pt x="847" y="3391"/>
                </a:lnTo>
                <a:lnTo>
                  <a:pt x="905" y="3391"/>
                </a:lnTo>
                <a:lnTo>
                  <a:pt x="934" y="3391"/>
                </a:lnTo>
                <a:lnTo>
                  <a:pt x="993" y="3391"/>
                </a:lnTo>
                <a:lnTo>
                  <a:pt x="1022" y="3421"/>
                </a:lnTo>
                <a:lnTo>
                  <a:pt x="1051" y="3421"/>
                </a:lnTo>
                <a:lnTo>
                  <a:pt x="1256" y="3421"/>
                </a:lnTo>
                <a:lnTo>
                  <a:pt x="1314" y="3421"/>
                </a:lnTo>
                <a:lnTo>
                  <a:pt x="1344" y="3452"/>
                </a:lnTo>
                <a:lnTo>
                  <a:pt x="1402" y="3452"/>
                </a:lnTo>
                <a:lnTo>
                  <a:pt x="1460" y="3484"/>
                </a:lnTo>
                <a:lnTo>
                  <a:pt x="1548" y="3544"/>
                </a:lnTo>
                <a:lnTo>
                  <a:pt x="1664" y="3575"/>
                </a:lnTo>
                <a:lnTo>
                  <a:pt x="1781" y="3575"/>
                </a:lnTo>
                <a:lnTo>
                  <a:pt x="1810" y="3544"/>
                </a:lnTo>
                <a:lnTo>
                  <a:pt x="1810" y="3515"/>
                </a:lnTo>
                <a:lnTo>
                  <a:pt x="1839" y="3484"/>
                </a:lnTo>
                <a:lnTo>
                  <a:pt x="1869" y="3484"/>
                </a:lnTo>
                <a:lnTo>
                  <a:pt x="1898" y="3421"/>
                </a:lnTo>
                <a:lnTo>
                  <a:pt x="1927" y="3391"/>
                </a:lnTo>
                <a:lnTo>
                  <a:pt x="1898" y="3360"/>
                </a:lnTo>
                <a:lnTo>
                  <a:pt x="1839" y="3391"/>
                </a:lnTo>
                <a:close/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89" name="Freeform 39"/>
          <p:cNvSpPr>
            <a:spLocks noChangeArrowheads="1"/>
          </p:cNvSpPr>
          <p:nvPr/>
        </p:nvSpPr>
        <p:spPr bwMode="auto">
          <a:xfrm>
            <a:off x="346075" y="1631950"/>
            <a:ext cx="1544638" cy="1876425"/>
          </a:xfrm>
          <a:custGeom>
            <a:avLst/>
            <a:gdLst>
              <a:gd name="T0" fmla="*/ 4087 w 4292"/>
              <a:gd name="T1" fmla="*/ 2219 h 5211"/>
              <a:gd name="T2" fmla="*/ 4028 w 4292"/>
              <a:gd name="T3" fmla="*/ 2404 h 5211"/>
              <a:gd name="T4" fmla="*/ 3824 w 4292"/>
              <a:gd name="T5" fmla="*/ 2558 h 5211"/>
              <a:gd name="T6" fmla="*/ 3679 w 4292"/>
              <a:gd name="T7" fmla="*/ 2835 h 5211"/>
              <a:gd name="T8" fmla="*/ 3766 w 4292"/>
              <a:gd name="T9" fmla="*/ 3144 h 5211"/>
              <a:gd name="T10" fmla="*/ 3649 w 4292"/>
              <a:gd name="T11" fmla="*/ 3298 h 5211"/>
              <a:gd name="T12" fmla="*/ 3561 w 4292"/>
              <a:gd name="T13" fmla="*/ 3421 h 5211"/>
              <a:gd name="T14" fmla="*/ 3416 w 4292"/>
              <a:gd name="T15" fmla="*/ 3391 h 5211"/>
              <a:gd name="T16" fmla="*/ 3299 w 4292"/>
              <a:gd name="T17" fmla="*/ 3452 h 5211"/>
              <a:gd name="T18" fmla="*/ 3037 w 4292"/>
              <a:gd name="T19" fmla="*/ 3421 h 5211"/>
              <a:gd name="T20" fmla="*/ 3008 w 4292"/>
              <a:gd name="T21" fmla="*/ 3760 h 5211"/>
              <a:gd name="T22" fmla="*/ 3094 w 4292"/>
              <a:gd name="T23" fmla="*/ 3884 h 5211"/>
              <a:gd name="T24" fmla="*/ 3008 w 4292"/>
              <a:gd name="T25" fmla="*/ 3946 h 5211"/>
              <a:gd name="T26" fmla="*/ 2833 w 4292"/>
              <a:gd name="T27" fmla="*/ 4007 h 5211"/>
              <a:gd name="T28" fmla="*/ 2716 w 4292"/>
              <a:gd name="T29" fmla="*/ 3946 h 5211"/>
              <a:gd name="T30" fmla="*/ 2423 w 4292"/>
              <a:gd name="T31" fmla="*/ 4070 h 5211"/>
              <a:gd name="T32" fmla="*/ 2423 w 4292"/>
              <a:gd name="T33" fmla="*/ 4193 h 5211"/>
              <a:gd name="T34" fmla="*/ 2453 w 4292"/>
              <a:gd name="T35" fmla="*/ 4593 h 5211"/>
              <a:gd name="T36" fmla="*/ 2511 w 4292"/>
              <a:gd name="T37" fmla="*/ 4840 h 5211"/>
              <a:gd name="T38" fmla="*/ 2423 w 4292"/>
              <a:gd name="T39" fmla="*/ 4994 h 5211"/>
              <a:gd name="T40" fmla="*/ 2365 w 4292"/>
              <a:gd name="T41" fmla="*/ 5210 h 5211"/>
              <a:gd name="T42" fmla="*/ 2015 w 4292"/>
              <a:gd name="T43" fmla="*/ 5148 h 5211"/>
              <a:gd name="T44" fmla="*/ 1957 w 4292"/>
              <a:gd name="T45" fmla="*/ 5024 h 5211"/>
              <a:gd name="T46" fmla="*/ 1635 w 4292"/>
              <a:gd name="T47" fmla="*/ 4963 h 5211"/>
              <a:gd name="T48" fmla="*/ 1080 w 4292"/>
              <a:gd name="T49" fmla="*/ 4963 h 5211"/>
              <a:gd name="T50" fmla="*/ 876 w 4292"/>
              <a:gd name="T51" fmla="*/ 5056 h 5211"/>
              <a:gd name="T52" fmla="*/ 643 w 4292"/>
              <a:gd name="T53" fmla="*/ 4994 h 5211"/>
              <a:gd name="T54" fmla="*/ 468 w 4292"/>
              <a:gd name="T55" fmla="*/ 4871 h 5211"/>
              <a:gd name="T56" fmla="*/ 263 w 4292"/>
              <a:gd name="T57" fmla="*/ 4748 h 5211"/>
              <a:gd name="T58" fmla="*/ 117 w 4292"/>
              <a:gd name="T59" fmla="*/ 4840 h 5211"/>
              <a:gd name="T60" fmla="*/ 88 w 4292"/>
              <a:gd name="T61" fmla="*/ 5056 h 5211"/>
              <a:gd name="T62" fmla="*/ 0 w 4292"/>
              <a:gd name="T63" fmla="*/ 185 h 5211"/>
              <a:gd name="T64" fmla="*/ 175 w 4292"/>
              <a:gd name="T65" fmla="*/ 247 h 5211"/>
              <a:gd name="T66" fmla="*/ 291 w 4292"/>
              <a:gd name="T67" fmla="*/ 185 h 5211"/>
              <a:gd name="T68" fmla="*/ 497 w 4292"/>
              <a:gd name="T69" fmla="*/ 247 h 5211"/>
              <a:gd name="T70" fmla="*/ 526 w 4292"/>
              <a:gd name="T71" fmla="*/ 401 h 5211"/>
              <a:gd name="T72" fmla="*/ 730 w 4292"/>
              <a:gd name="T73" fmla="*/ 339 h 5211"/>
              <a:gd name="T74" fmla="*/ 993 w 4292"/>
              <a:gd name="T75" fmla="*/ 278 h 5211"/>
              <a:gd name="T76" fmla="*/ 1022 w 4292"/>
              <a:gd name="T77" fmla="*/ 154 h 5211"/>
              <a:gd name="T78" fmla="*/ 1256 w 4292"/>
              <a:gd name="T79" fmla="*/ 31 h 5211"/>
              <a:gd name="T80" fmla="*/ 1285 w 4292"/>
              <a:gd name="T81" fmla="*/ 185 h 5211"/>
              <a:gd name="T82" fmla="*/ 1635 w 4292"/>
              <a:gd name="T83" fmla="*/ 463 h 5211"/>
              <a:gd name="T84" fmla="*/ 1810 w 4292"/>
              <a:gd name="T85" fmla="*/ 833 h 5211"/>
              <a:gd name="T86" fmla="*/ 2132 w 4292"/>
              <a:gd name="T87" fmla="*/ 1480 h 5211"/>
              <a:gd name="T88" fmla="*/ 2336 w 4292"/>
              <a:gd name="T89" fmla="*/ 1480 h 5211"/>
              <a:gd name="T90" fmla="*/ 2569 w 4292"/>
              <a:gd name="T91" fmla="*/ 1480 h 5211"/>
              <a:gd name="T92" fmla="*/ 2657 w 4292"/>
              <a:gd name="T93" fmla="*/ 1603 h 5211"/>
              <a:gd name="T94" fmla="*/ 2921 w 4292"/>
              <a:gd name="T95" fmla="*/ 1542 h 5211"/>
              <a:gd name="T96" fmla="*/ 3123 w 4292"/>
              <a:gd name="T97" fmla="*/ 1603 h 5211"/>
              <a:gd name="T98" fmla="*/ 3328 w 4292"/>
              <a:gd name="T99" fmla="*/ 1850 h 5211"/>
              <a:gd name="T100" fmla="*/ 3416 w 4292"/>
              <a:gd name="T101" fmla="*/ 2005 h 5211"/>
              <a:gd name="T102" fmla="*/ 3503 w 4292"/>
              <a:gd name="T103" fmla="*/ 2096 h 5211"/>
              <a:gd name="T104" fmla="*/ 3707 w 4292"/>
              <a:gd name="T105" fmla="*/ 2250 h 5211"/>
              <a:gd name="T106" fmla="*/ 3854 w 4292"/>
              <a:gd name="T107" fmla="*/ 2066 h 5211"/>
              <a:gd name="T108" fmla="*/ 3941 w 4292"/>
              <a:gd name="T109" fmla="*/ 1973 h 5211"/>
              <a:gd name="T110" fmla="*/ 4116 w 4292"/>
              <a:gd name="T111" fmla="*/ 2035 h 5211"/>
              <a:gd name="T112" fmla="*/ 4291 w 4292"/>
              <a:gd name="T113" fmla="*/ 2157 h 52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292"/>
              <a:gd name="T172" fmla="*/ 0 h 5211"/>
              <a:gd name="T173" fmla="*/ 4292 w 4292"/>
              <a:gd name="T174" fmla="*/ 5211 h 521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292" h="5211">
                <a:moveTo>
                  <a:pt x="4291" y="2157"/>
                </a:moveTo>
                <a:lnTo>
                  <a:pt x="4234" y="2188"/>
                </a:lnTo>
                <a:lnTo>
                  <a:pt x="4204" y="2219"/>
                </a:lnTo>
                <a:lnTo>
                  <a:pt x="4087" y="2219"/>
                </a:lnTo>
                <a:lnTo>
                  <a:pt x="4087" y="2312"/>
                </a:lnTo>
                <a:lnTo>
                  <a:pt x="4087" y="2342"/>
                </a:lnTo>
                <a:lnTo>
                  <a:pt x="4058" y="2373"/>
                </a:lnTo>
                <a:lnTo>
                  <a:pt x="4028" y="2404"/>
                </a:lnTo>
                <a:lnTo>
                  <a:pt x="4028" y="2466"/>
                </a:lnTo>
                <a:lnTo>
                  <a:pt x="4028" y="2497"/>
                </a:lnTo>
                <a:lnTo>
                  <a:pt x="3911" y="2527"/>
                </a:lnTo>
                <a:lnTo>
                  <a:pt x="3824" y="2558"/>
                </a:lnTo>
                <a:lnTo>
                  <a:pt x="3766" y="2620"/>
                </a:lnTo>
                <a:lnTo>
                  <a:pt x="3736" y="2682"/>
                </a:lnTo>
                <a:lnTo>
                  <a:pt x="3707" y="2774"/>
                </a:lnTo>
                <a:lnTo>
                  <a:pt x="3679" y="2835"/>
                </a:lnTo>
                <a:lnTo>
                  <a:pt x="3707" y="2898"/>
                </a:lnTo>
                <a:lnTo>
                  <a:pt x="3766" y="2990"/>
                </a:lnTo>
                <a:lnTo>
                  <a:pt x="3766" y="3052"/>
                </a:lnTo>
                <a:lnTo>
                  <a:pt x="3766" y="3144"/>
                </a:lnTo>
                <a:lnTo>
                  <a:pt x="3766" y="3205"/>
                </a:lnTo>
                <a:lnTo>
                  <a:pt x="3736" y="3237"/>
                </a:lnTo>
                <a:lnTo>
                  <a:pt x="3679" y="3268"/>
                </a:lnTo>
                <a:lnTo>
                  <a:pt x="3649" y="3298"/>
                </a:lnTo>
                <a:lnTo>
                  <a:pt x="3620" y="3329"/>
                </a:lnTo>
                <a:lnTo>
                  <a:pt x="3591" y="3360"/>
                </a:lnTo>
                <a:lnTo>
                  <a:pt x="3591" y="3391"/>
                </a:lnTo>
                <a:lnTo>
                  <a:pt x="3561" y="3421"/>
                </a:lnTo>
                <a:lnTo>
                  <a:pt x="3532" y="3421"/>
                </a:lnTo>
                <a:lnTo>
                  <a:pt x="3475" y="3421"/>
                </a:lnTo>
                <a:lnTo>
                  <a:pt x="3445" y="3421"/>
                </a:lnTo>
                <a:lnTo>
                  <a:pt x="3416" y="3391"/>
                </a:lnTo>
                <a:lnTo>
                  <a:pt x="3387" y="3391"/>
                </a:lnTo>
                <a:lnTo>
                  <a:pt x="3357" y="3360"/>
                </a:lnTo>
                <a:lnTo>
                  <a:pt x="3328" y="3391"/>
                </a:lnTo>
                <a:lnTo>
                  <a:pt x="3299" y="3452"/>
                </a:lnTo>
                <a:lnTo>
                  <a:pt x="3240" y="3452"/>
                </a:lnTo>
                <a:lnTo>
                  <a:pt x="3152" y="3421"/>
                </a:lnTo>
                <a:lnTo>
                  <a:pt x="3066" y="3391"/>
                </a:lnTo>
                <a:lnTo>
                  <a:pt x="3037" y="3421"/>
                </a:lnTo>
                <a:lnTo>
                  <a:pt x="3037" y="3515"/>
                </a:lnTo>
                <a:lnTo>
                  <a:pt x="3008" y="3575"/>
                </a:lnTo>
                <a:lnTo>
                  <a:pt x="3008" y="3668"/>
                </a:lnTo>
                <a:lnTo>
                  <a:pt x="3008" y="3760"/>
                </a:lnTo>
                <a:lnTo>
                  <a:pt x="3008" y="3791"/>
                </a:lnTo>
                <a:lnTo>
                  <a:pt x="3037" y="3822"/>
                </a:lnTo>
                <a:lnTo>
                  <a:pt x="3066" y="3854"/>
                </a:lnTo>
                <a:lnTo>
                  <a:pt x="3094" y="3884"/>
                </a:lnTo>
                <a:lnTo>
                  <a:pt x="3066" y="3946"/>
                </a:lnTo>
                <a:lnTo>
                  <a:pt x="3066" y="3977"/>
                </a:lnTo>
                <a:lnTo>
                  <a:pt x="3037" y="3946"/>
                </a:lnTo>
                <a:lnTo>
                  <a:pt x="3008" y="3946"/>
                </a:lnTo>
                <a:lnTo>
                  <a:pt x="2949" y="3946"/>
                </a:lnTo>
                <a:lnTo>
                  <a:pt x="2921" y="3977"/>
                </a:lnTo>
                <a:lnTo>
                  <a:pt x="2891" y="4007"/>
                </a:lnTo>
                <a:lnTo>
                  <a:pt x="2833" y="4007"/>
                </a:lnTo>
                <a:lnTo>
                  <a:pt x="2803" y="4007"/>
                </a:lnTo>
                <a:lnTo>
                  <a:pt x="2774" y="4007"/>
                </a:lnTo>
                <a:lnTo>
                  <a:pt x="2745" y="3977"/>
                </a:lnTo>
                <a:lnTo>
                  <a:pt x="2716" y="3946"/>
                </a:lnTo>
                <a:lnTo>
                  <a:pt x="2687" y="3946"/>
                </a:lnTo>
                <a:lnTo>
                  <a:pt x="2657" y="3977"/>
                </a:lnTo>
                <a:lnTo>
                  <a:pt x="2598" y="4007"/>
                </a:lnTo>
                <a:lnTo>
                  <a:pt x="2423" y="4070"/>
                </a:lnTo>
                <a:lnTo>
                  <a:pt x="2248" y="4070"/>
                </a:lnTo>
                <a:lnTo>
                  <a:pt x="2248" y="4161"/>
                </a:lnTo>
                <a:lnTo>
                  <a:pt x="2423" y="4161"/>
                </a:lnTo>
                <a:lnTo>
                  <a:pt x="2423" y="4193"/>
                </a:lnTo>
                <a:lnTo>
                  <a:pt x="2453" y="4223"/>
                </a:lnTo>
                <a:lnTo>
                  <a:pt x="2453" y="4377"/>
                </a:lnTo>
                <a:lnTo>
                  <a:pt x="2453" y="4470"/>
                </a:lnTo>
                <a:lnTo>
                  <a:pt x="2453" y="4593"/>
                </a:lnTo>
                <a:lnTo>
                  <a:pt x="2453" y="4686"/>
                </a:lnTo>
                <a:lnTo>
                  <a:pt x="2482" y="4717"/>
                </a:lnTo>
                <a:lnTo>
                  <a:pt x="2511" y="4748"/>
                </a:lnTo>
                <a:lnTo>
                  <a:pt x="2511" y="4840"/>
                </a:lnTo>
                <a:lnTo>
                  <a:pt x="2453" y="4840"/>
                </a:lnTo>
                <a:lnTo>
                  <a:pt x="2423" y="4840"/>
                </a:lnTo>
                <a:lnTo>
                  <a:pt x="2394" y="4871"/>
                </a:lnTo>
                <a:lnTo>
                  <a:pt x="2423" y="4994"/>
                </a:lnTo>
                <a:lnTo>
                  <a:pt x="2394" y="5056"/>
                </a:lnTo>
                <a:lnTo>
                  <a:pt x="2394" y="5118"/>
                </a:lnTo>
                <a:lnTo>
                  <a:pt x="2394" y="5179"/>
                </a:lnTo>
                <a:lnTo>
                  <a:pt x="2365" y="5210"/>
                </a:lnTo>
                <a:lnTo>
                  <a:pt x="2307" y="5210"/>
                </a:lnTo>
                <a:lnTo>
                  <a:pt x="2161" y="5179"/>
                </a:lnTo>
                <a:lnTo>
                  <a:pt x="2074" y="5148"/>
                </a:lnTo>
                <a:lnTo>
                  <a:pt x="2015" y="5148"/>
                </a:lnTo>
                <a:lnTo>
                  <a:pt x="1986" y="5087"/>
                </a:lnTo>
                <a:lnTo>
                  <a:pt x="1986" y="5056"/>
                </a:lnTo>
                <a:lnTo>
                  <a:pt x="1957" y="5056"/>
                </a:lnTo>
                <a:lnTo>
                  <a:pt x="1957" y="5024"/>
                </a:lnTo>
                <a:lnTo>
                  <a:pt x="1898" y="5024"/>
                </a:lnTo>
                <a:lnTo>
                  <a:pt x="1869" y="5024"/>
                </a:lnTo>
                <a:lnTo>
                  <a:pt x="1723" y="4994"/>
                </a:lnTo>
                <a:lnTo>
                  <a:pt x="1635" y="4963"/>
                </a:lnTo>
                <a:lnTo>
                  <a:pt x="1519" y="4933"/>
                </a:lnTo>
                <a:lnTo>
                  <a:pt x="1198" y="4963"/>
                </a:lnTo>
                <a:lnTo>
                  <a:pt x="1139" y="4963"/>
                </a:lnTo>
                <a:lnTo>
                  <a:pt x="1080" y="4963"/>
                </a:lnTo>
                <a:lnTo>
                  <a:pt x="1022" y="4994"/>
                </a:lnTo>
                <a:lnTo>
                  <a:pt x="993" y="5056"/>
                </a:lnTo>
                <a:lnTo>
                  <a:pt x="964" y="5056"/>
                </a:lnTo>
                <a:lnTo>
                  <a:pt x="876" y="5056"/>
                </a:lnTo>
                <a:lnTo>
                  <a:pt x="818" y="5056"/>
                </a:lnTo>
                <a:lnTo>
                  <a:pt x="789" y="5056"/>
                </a:lnTo>
                <a:lnTo>
                  <a:pt x="701" y="5024"/>
                </a:lnTo>
                <a:lnTo>
                  <a:pt x="643" y="4994"/>
                </a:lnTo>
                <a:lnTo>
                  <a:pt x="555" y="4963"/>
                </a:lnTo>
                <a:lnTo>
                  <a:pt x="526" y="4963"/>
                </a:lnTo>
                <a:lnTo>
                  <a:pt x="497" y="4902"/>
                </a:lnTo>
                <a:lnTo>
                  <a:pt x="468" y="4871"/>
                </a:lnTo>
                <a:lnTo>
                  <a:pt x="380" y="4809"/>
                </a:lnTo>
                <a:lnTo>
                  <a:pt x="350" y="4778"/>
                </a:lnTo>
                <a:lnTo>
                  <a:pt x="321" y="4748"/>
                </a:lnTo>
                <a:lnTo>
                  <a:pt x="263" y="4748"/>
                </a:lnTo>
                <a:lnTo>
                  <a:pt x="234" y="4778"/>
                </a:lnTo>
                <a:lnTo>
                  <a:pt x="175" y="4809"/>
                </a:lnTo>
                <a:lnTo>
                  <a:pt x="146" y="4809"/>
                </a:lnTo>
                <a:lnTo>
                  <a:pt x="117" y="4840"/>
                </a:lnTo>
                <a:lnTo>
                  <a:pt x="88" y="4871"/>
                </a:lnTo>
                <a:lnTo>
                  <a:pt x="88" y="4933"/>
                </a:lnTo>
                <a:lnTo>
                  <a:pt x="88" y="4994"/>
                </a:lnTo>
                <a:lnTo>
                  <a:pt x="88" y="5056"/>
                </a:lnTo>
                <a:lnTo>
                  <a:pt x="88" y="5087"/>
                </a:lnTo>
                <a:lnTo>
                  <a:pt x="30" y="5087"/>
                </a:lnTo>
                <a:lnTo>
                  <a:pt x="0" y="5056"/>
                </a:lnTo>
                <a:lnTo>
                  <a:pt x="0" y="185"/>
                </a:lnTo>
                <a:lnTo>
                  <a:pt x="59" y="123"/>
                </a:lnTo>
                <a:lnTo>
                  <a:pt x="117" y="216"/>
                </a:lnTo>
                <a:lnTo>
                  <a:pt x="146" y="247"/>
                </a:lnTo>
                <a:lnTo>
                  <a:pt x="175" y="247"/>
                </a:lnTo>
                <a:lnTo>
                  <a:pt x="234" y="247"/>
                </a:lnTo>
                <a:lnTo>
                  <a:pt x="263" y="216"/>
                </a:lnTo>
                <a:lnTo>
                  <a:pt x="263" y="185"/>
                </a:lnTo>
                <a:lnTo>
                  <a:pt x="291" y="185"/>
                </a:lnTo>
                <a:lnTo>
                  <a:pt x="350" y="185"/>
                </a:lnTo>
                <a:lnTo>
                  <a:pt x="409" y="216"/>
                </a:lnTo>
                <a:lnTo>
                  <a:pt x="497" y="216"/>
                </a:lnTo>
                <a:lnTo>
                  <a:pt x="497" y="247"/>
                </a:lnTo>
                <a:lnTo>
                  <a:pt x="497" y="308"/>
                </a:lnTo>
                <a:lnTo>
                  <a:pt x="497" y="370"/>
                </a:lnTo>
                <a:lnTo>
                  <a:pt x="497" y="401"/>
                </a:lnTo>
                <a:lnTo>
                  <a:pt x="526" y="401"/>
                </a:lnTo>
                <a:lnTo>
                  <a:pt x="526" y="370"/>
                </a:lnTo>
                <a:lnTo>
                  <a:pt x="585" y="339"/>
                </a:lnTo>
                <a:lnTo>
                  <a:pt x="643" y="339"/>
                </a:lnTo>
                <a:lnTo>
                  <a:pt x="730" y="339"/>
                </a:lnTo>
                <a:lnTo>
                  <a:pt x="789" y="339"/>
                </a:lnTo>
                <a:lnTo>
                  <a:pt x="818" y="308"/>
                </a:lnTo>
                <a:lnTo>
                  <a:pt x="905" y="308"/>
                </a:lnTo>
                <a:lnTo>
                  <a:pt x="993" y="278"/>
                </a:lnTo>
                <a:lnTo>
                  <a:pt x="993" y="247"/>
                </a:lnTo>
                <a:lnTo>
                  <a:pt x="1022" y="216"/>
                </a:lnTo>
                <a:lnTo>
                  <a:pt x="1022" y="185"/>
                </a:lnTo>
                <a:lnTo>
                  <a:pt x="1022" y="154"/>
                </a:lnTo>
                <a:lnTo>
                  <a:pt x="1051" y="123"/>
                </a:lnTo>
                <a:lnTo>
                  <a:pt x="1080" y="93"/>
                </a:lnTo>
                <a:lnTo>
                  <a:pt x="1168" y="62"/>
                </a:lnTo>
                <a:lnTo>
                  <a:pt x="1256" y="31"/>
                </a:lnTo>
                <a:lnTo>
                  <a:pt x="1344" y="0"/>
                </a:lnTo>
                <a:lnTo>
                  <a:pt x="1344" y="31"/>
                </a:lnTo>
                <a:lnTo>
                  <a:pt x="1314" y="93"/>
                </a:lnTo>
                <a:lnTo>
                  <a:pt x="1285" y="185"/>
                </a:lnTo>
                <a:lnTo>
                  <a:pt x="1431" y="278"/>
                </a:lnTo>
                <a:lnTo>
                  <a:pt x="1548" y="370"/>
                </a:lnTo>
                <a:lnTo>
                  <a:pt x="1577" y="432"/>
                </a:lnTo>
                <a:lnTo>
                  <a:pt x="1635" y="463"/>
                </a:lnTo>
                <a:lnTo>
                  <a:pt x="1664" y="524"/>
                </a:lnTo>
                <a:lnTo>
                  <a:pt x="1752" y="679"/>
                </a:lnTo>
                <a:lnTo>
                  <a:pt x="1781" y="770"/>
                </a:lnTo>
                <a:lnTo>
                  <a:pt x="1810" y="833"/>
                </a:lnTo>
                <a:lnTo>
                  <a:pt x="1898" y="1017"/>
                </a:lnTo>
                <a:lnTo>
                  <a:pt x="1986" y="1203"/>
                </a:lnTo>
                <a:lnTo>
                  <a:pt x="2074" y="1356"/>
                </a:lnTo>
                <a:lnTo>
                  <a:pt x="2132" y="1480"/>
                </a:lnTo>
                <a:lnTo>
                  <a:pt x="2190" y="1542"/>
                </a:lnTo>
                <a:lnTo>
                  <a:pt x="2219" y="1572"/>
                </a:lnTo>
                <a:lnTo>
                  <a:pt x="2336" y="1572"/>
                </a:lnTo>
                <a:lnTo>
                  <a:pt x="2336" y="1480"/>
                </a:lnTo>
                <a:lnTo>
                  <a:pt x="2365" y="1480"/>
                </a:lnTo>
                <a:lnTo>
                  <a:pt x="2394" y="1449"/>
                </a:lnTo>
                <a:lnTo>
                  <a:pt x="2541" y="1449"/>
                </a:lnTo>
                <a:lnTo>
                  <a:pt x="2569" y="1480"/>
                </a:lnTo>
                <a:lnTo>
                  <a:pt x="2569" y="1511"/>
                </a:lnTo>
                <a:lnTo>
                  <a:pt x="2569" y="1542"/>
                </a:lnTo>
                <a:lnTo>
                  <a:pt x="2598" y="1572"/>
                </a:lnTo>
                <a:lnTo>
                  <a:pt x="2657" y="1603"/>
                </a:lnTo>
                <a:lnTo>
                  <a:pt x="2745" y="1634"/>
                </a:lnTo>
                <a:lnTo>
                  <a:pt x="2803" y="1634"/>
                </a:lnTo>
                <a:lnTo>
                  <a:pt x="2891" y="1603"/>
                </a:lnTo>
                <a:lnTo>
                  <a:pt x="2921" y="1542"/>
                </a:lnTo>
                <a:lnTo>
                  <a:pt x="2978" y="1542"/>
                </a:lnTo>
                <a:lnTo>
                  <a:pt x="3008" y="1542"/>
                </a:lnTo>
                <a:lnTo>
                  <a:pt x="3066" y="1572"/>
                </a:lnTo>
                <a:lnTo>
                  <a:pt x="3123" y="1603"/>
                </a:lnTo>
                <a:lnTo>
                  <a:pt x="3181" y="1665"/>
                </a:lnTo>
                <a:lnTo>
                  <a:pt x="3269" y="1819"/>
                </a:lnTo>
                <a:lnTo>
                  <a:pt x="3299" y="1850"/>
                </a:lnTo>
                <a:lnTo>
                  <a:pt x="3328" y="1850"/>
                </a:lnTo>
                <a:lnTo>
                  <a:pt x="3357" y="1882"/>
                </a:lnTo>
                <a:lnTo>
                  <a:pt x="3387" y="1912"/>
                </a:lnTo>
                <a:lnTo>
                  <a:pt x="3416" y="1942"/>
                </a:lnTo>
                <a:lnTo>
                  <a:pt x="3416" y="2005"/>
                </a:lnTo>
                <a:lnTo>
                  <a:pt x="3445" y="2035"/>
                </a:lnTo>
                <a:lnTo>
                  <a:pt x="3475" y="2035"/>
                </a:lnTo>
                <a:lnTo>
                  <a:pt x="3475" y="2066"/>
                </a:lnTo>
                <a:lnTo>
                  <a:pt x="3503" y="2096"/>
                </a:lnTo>
                <a:lnTo>
                  <a:pt x="3561" y="2188"/>
                </a:lnTo>
                <a:lnTo>
                  <a:pt x="3591" y="2250"/>
                </a:lnTo>
                <a:lnTo>
                  <a:pt x="3649" y="2250"/>
                </a:lnTo>
                <a:lnTo>
                  <a:pt x="3707" y="2250"/>
                </a:lnTo>
                <a:lnTo>
                  <a:pt x="3736" y="2250"/>
                </a:lnTo>
                <a:lnTo>
                  <a:pt x="3766" y="2219"/>
                </a:lnTo>
                <a:lnTo>
                  <a:pt x="3824" y="2157"/>
                </a:lnTo>
                <a:lnTo>
                  <a:pt x="3854" y="2066"/>
                </a:lnTo>
                <a:lnTo>
                  <a:pt x="3882" y="1973"/>
                </a:lnTo>
                <a:lnTo>
                  <a:pt x="3911" y="1942"/>
                </a:lnTo>
                <a:lnTo>
                  <a:pt x="3941" y="1942"/>
                </a:lnTo>
                <a:lnTo>
                  <a:pt x="3941" y="1973"/>
                </a:lnTo>
                <a:lnTo>
                  <a:pt x="3970" y="2005"/>
                </a:lnTo>
                <a:lnTo>
                  <a:pt x="3999" y="2005"/>
                </a:lnTo>
                <a:lnTo>
                  <a:pt x="4028" y="2005"/>
                </a:lnTo>
                <a:lnTo>
                  <a:pt x="4116" y="2035"/>
                </a:lnTo>
                <a:lnTo>
                  <a:pt x="4175" y="2066"/>
                </a:lnTo>
                <a:lnTo>
                  <a:pt x="4234" y="2096"/>
                </a:lnTo>
                <a:lnTo>
                  <a:pt x="4262" y="2127"/>
                </a:lnTo>
                <a:lnTo>
                  <a:pt x="4291" y="2157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0" name="Freeform 40"/>
          <p:cNvSpPr>
            <a:spLocks noChangeArrowheads="1"/>
          </p:cNvSpPr>
          <p:nvPr/>
        </p:nvSpPr>
        <p:spPr bwMode="auto">
          <a:xfrm>
            <a:off x="420688" y="2808288"/>
            <a:ext cx="620712" cy="288925"/>
          </a:xfrm>
          <a:custGeom>
            <a:avLst/>
            <a:gdLst>
              <a:gd name="T0" fmla="*/ 1606 w 1723"/>
              <a:gd name="T1" fmla="*/ 93 h 803"/>
              <a:gd name="T2" fmla="*/ 1488 w 1723"/>
              <a:gd name="T3" fmla="*/ 184 h 803"/>
              <a:gd name="T4" fmla="*/ 1402 w 1723"/>
              <a:gd name="T5" fmla="*/ 154 h 803"/>
              <a:gd name="T6" fmla="*/ 1314 w 1723"/>
              <a:gd name="T7" fmla="*/ 154 h 803"/>
              <a:gd name="T8" fmla="*/ 1284 w 1723"/>
              <a:gd name="T9" fmla="*/ 93 h 803"/>
              <a:gd name="T10" fmla="*/ 1227 w 1723"/>
              <a:gd name="T11" fmla="*/ 61 h 803"/>
              <a:gd name="T12" fmla="*/ 1109 w 1723"/>
              <a:gd name="T13" fmla="*/ 93 h 803"/>
              <a:gd name="T14" fmla="*/ 1050 w 1723"/>
              <a:gd name="T15" fmla="*/ 61 h 803"/>
              <a:gd name="T16" fmla="*/ 963 w 1723"/>
              <a:gd name="T17" fmla="*/ 61 h 803"/>
              <a:gd name="T18" fmla="*/ 934 w 1723"/>
              <a:gd name="T19" fmla="*/ 61 h 803"/>
              <a:gd name="T20" fmla="*/ 788 w 1723"/>
              <a:gd name="T21" fmla="*/ 0 h 803"/>
              <a:gd name="T22" fmla="*/ 642 w 1723"/>
              <a:gd name="T23" fmla="*/ 0 h 803"/>
              <a:gd name="T24" fmla="*/ 496 w 1723"/>
              <a:gd name="T25" fmla="*/ 31 h 803"/>
              <a:gd name="T26" fmla="*/ 380 w 1723"/>
              <a:gd name="T27" fmla="*/ 31 h 803"/>
              <a:gd name="T28" fmla="*/ 321 w 1723"/>
              <a:gd name="T29" fmla="*/ 61 h 803"/>
              <a:gd name="T30" fmla="*/ 233 w 1723"/>
              <a:gd name="T31" fmla="*/ 123 h 803"/>
              <a:gd name="T32" fmla="*/ 174 w 1723"/>
              <a:gd name="T33" fmla="*/ 123 h 803"/>
              <a:gd name="T34" fmla="*/ 174 w 1723"/>
              <a:gd name="T35" fmla="*/ 154 h 803"/>
              <a:gd name="T36" fmla="*/ 145 w 1723"/>
              <a:gd name="T37" fmla="*/ 154 h 803"/>
              <a:gd name="T38" fmla="*/ 87 w 1723"/>
              <a:gd name="T39" fmla="*/ 184 h 803"/>
              <a:gd name="T40" fmla="*/ 58 w 1723"/>
              <a:gd name="T41" fmla="*/ 247 h 803"/>
              <a:gd name="T42" fmla="*/ 58 w 1723"/>
              <a:gd name="T43" fmla="*/ 339 h 803"/>
              <a:gd name="T44" fmla="*/ 0 w 1723"/>
              <a:gd name="T45" fmla="*/ 401 h 803"/>
              <a:gd name="T46" fmla="*/ 29 w 1723"/>
              <a:gd name="T47" fmla="*/ 494 h 803"/>
              <a:gd name="T48" fmla="*/ 58 w 1723"/>
              <a:gd name="T49" fmla="*/ 586 h 803"/>
              <a:gd name="T50" fmla="*/ 116 w 1723"/>
              <a:gd name="T51" fmla="*/ 647 h 803"/>
              <a:gd name="T52" fmla="*/ 116 w 1723"/>
              <a:gd name="T53" fmla="*/ 740 h 803"/>
              <a:gd name="T54" fmla="*/ 116 w 1723"/>
              <a:gd name="T55" fmla="*/ 802 h 803"/>
              <a:gd name="T56" fmla="*/ 174 w 1723"/>
              <a:gd name="T57" fmla="*/ 740 h 803"/>
              <a:gd name="T58" fmla="*/ 233 w 1723"/>
              <a:gd name="T59" fmla="*/ 617 h 803"/>
              <a:gd name="T60" fmla="*/ 233 w 1723"/>
              <a:gd name="T61" fmla="*/ 524 h 803"/>
              <a:gd name="T62" fmla="*/ 262 w 1723"/>
              <a:gd name="T63" fmla="*/ 431 h 803"/>
              <a:gd name="T64" fmla="*/ 321 w 1723"/>
              <a:gd name="T65" fmla="*/ 431 h 803"/>
              <a:gd name="T66" fmla="*/ 350 w 1723"/>
              <a:gd name="T67" fmla="*/ 370 h 803"/>
              <a:gd name="T68" fmla="*/ 380 w 1723"/>
              <a:gd name="T69" fmla="*/ 307 h 803"/>
              <a:gd name="T70" fmla="*/ 350 w 1723"/>
              <a:gd name="T71" fmla="*/ 247 h 803"/>
              <a:gd name="T72" fmla="*/ 380 w 1723"/>
              <a:gd name="T73" fmla="*/ 184 h 803"/>
              <a:gd name="T74" fmla="*/ 438 w 1723"/>
              <a:gd name="T75" fmla="*/ 184 h 803"/>
              <a:gd name="T76" fmla="*/ 468 w 1723"/>
              <a:gd name="T77" fmla="*/ 154 h 803"/>
              <a:gd name="T78" fmla="*/ 496 w 1723"/>
              <a:gd name="T79" fmla="*/ 123 h 803"/>
              <a:gd name="T80" fmla="*/ 525 w 1723"/>
              <a:gd name="T81" fmla="*/ 154 h 803"/>
              <a:gd name="T82" fmla="*/ 584 w 1723"/>
              <a:gd name="T83" fmla="*/ 154 h 803"/>
              <a:gd name="T84" fmla="*/ 642 w 1723"/>
              <a:gd name="T85" fmla="*/ 123 h 803"/>
              <a:gd name="T86" fmla="*/ 729 w 1723"/>
              <a:gd name="T87" fmla="*/ 123 h 803"/>
              <a:gd name="T88" fmla="*/ 817 w 1723"/>
              <a:gd name="T89" fmla="*/ 154 h 803"/>
              <a:gd name="T90" fmla="*/ 1050 w 1723"/>
              <a:gd name="T91" fmla="*/ 154 h 803"/>
              <a:gd name="T92" fmla="*/ 1139 w 1723"/>
              <a:gd name="T93" fmla="*/ 184 h 803"/>
              <a:gd name="T94" fmla="*/ 1255 w 1723"/>
              <a:gd name="T95" fmla="*/ 216 h 803"/>
              <a:gd name="T96" fmla="*/ 1459 w 1723"/>
              <a:gd name="T97" fmla="*/ 307 h 803"/>
              <a:gd name="T98" fmla="*/ 1606 w 1723"/>
              <a:gd name="T99" fmla="*/ 278 h 803"/>
              <a:gd name="T100" fmla="*/ 1634 w 1723"/>
              <a:gd name="T101" fmla="*/ 216 h 803"/>
              <a:gd name="T102" fmla="*/ 1693 w 1723"/>
              <a:gd name="T103" fmla="*/ 154 h 803"/>
              <a:gd name="T104" fmla="*/ 1693 w 1723"/>
              <a:gd name="T105" fmla="*/ 93 h 8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23"/>
              <a:gd name="T160" fmla="*/ 0 h 803"/>
              <a:gd name="T161" fmla="*/ 1723 w 1723"/>
              <a:gd name="T162" fmla="*/ 803 h 8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23" h="803">
                <a:moveTo>
                  <a:pt x="1634" y="123"/>
                </a:moveTo>
                <a:lnTo>
                  <a:pt x="1606" y="93"/>
                </a:lnTo>
                <a:lnTo>
                  <a:pt x="1547" y="123"/>
                </a:lnTo>
                <a:lnTo>
                  <a:pt x="1488" y="184"/>
                </a:lnTo>
                <a:lnTo>
                  <a:pt x="1430" y="216"/>
                </a:lnTo>
                <a:lnTo>
                  <a:pt x="1402" y="154"/>
                </a:lnTo>
                <a:lnTo>
                  <a:pt x="1343" y="154"/>
                </a:lnTo>
                <a:lnTo>
                  <a:pt x="1314" y="154"/>
                </a:lnTo>
                <a:lnTo>
                  <a:pt x="1284" y="123"/>
                </a:lnTo>
                <a:lnTo>
                  <a:pt x="1284" y="93"/>
                </a:lnTo>
                <a:lnTo>
                  <a:pt x="1255" y="61"/>
                </a:lnTo>
                <a:lnTo>
                  <a:pt x="1227" y="61"/>
                </a:lnTo>
                <a:lnTo>
                  <a:pt x="1168" y="93"/>
                </a:lnTo>
                <a:lnTo>
                  <a:pt x="1109" y="93"/>
                </a:lnTo>
                <a:lnTo>
                  <a:pt x="1080" y="61"/>
                </a:lnTo>
                <a:lnTo>
                  <a:pt x="1050" y="61"/>
                </a:lnTo>
                <a:lnTo>
                  <a:pt x="1021" y="61"/>
                </a:lnTo>
                <a:lnTo>
                  <a:pt x="963" y="61"/>
                </a:lnTo>
                <a:lnTo>
                  <a:pt x="963" y="93"/>
                </a:lnTo>
                <a:lnTo>
                  <a:pt x="934" y="61"/>
                </a:lnTo>
                <a:lnTo>
                  <a:pt x="817" y="0"/>
                </a:lnTo>
                <a:lnTo>
                  <a:pt x="788" y="0"/>
                </a:lnTo>
                <a:lnTo>
                  <a:pt x="729" y="0"/>
                </a:lnTo>
                <a:lnTo>
                  <a:pt x="642" y="0"/>
                </a:lnTo>
                <a:lnTo>
                  <a:pt x="613" y="0"/>
                </a:lnTo>
                <a:lnTo>
                  <a:pt x="496" y="31"/>
                </a:lnTo>
                <a:lnTo>
                  <a:pt x="409" y="31"/>
                </a:lnTo>
                <a:lnTo>
                  <a:pt x="380" y="31"/>
                </a:lnTo>
                <a:lnTo>
                  <a:pt x="350" y="31"/>
                </a:lnTo>
                <a:lnTo>
                  <a:pt x="321" y="61"/>
                </a:lnTo>
                <a:lnTo>
                  <a:pt x="291" y="93"/>
                </a:lnTo>
                <a:lnTo>
                  <a:pt x="233" y="123"/>
                </a:lnTo>
                <a:lnTo>
                  <a:pt x="204" y="123"/>
                </a:lnTo>
                <a:lnTo>
                  <a:pt x="174" y="123"/>
                </a:lnTo>
                <a:lnTo>
                  <a:pt x="204" y="154"/>
                </a:lnTo>
                <a:lnTo>
                  <a:pt x="174" y="154"/>
                </a:lnTo>
                <a:lnTo>
                  <a:pt x="145" y="184"/>
                </a:lnTo>
                <a:lnTo>
                  <a:pt x="145" y="154"/>
                </a:lnTo>
                <a:lnTo>
                  <a:pt x="116" y="154"/>
                </a:lnTo>
                <a:lnTo>
                  <a:pt x="87" y="184"/>
                </a:lnTo>
                <a:lnTo>
                  <a:pt x="87" y="216"/>
                </a:lnTo>
                <a:lnTo>
                  <a:pt x="58" y="247"/>
                </a:lnTo>
                <a:lnTo>
                  <a:pt x="87" y="307"/>
                </a:lnTo>
                <a:lnTo>
                  <a:pt x="58" y="339"/>
                </a:lnTo>
                <a:lnTo>
                  <a:pt x="29" y="370"/>
                </a:lnTo>
                <a:lnTo>
                  <a:pt x="0" y="401"/>
                </a:lnTo>
                <a:lnTo>
                  <a:pt x="0" y="463"/>
                </a:lnTo>
                <a:lnTo>
                  <a:pt x="29" y="494"/>
                </a:lnTo>
                <a:lnTo>
                  <a:pt x="58" y="524"/>
                </a:lnTo>
                <a:lnTo>
                  <a:pt x="58" y="586"/>
                </a:lnTo>
                <a:lnTo>
                  <a:pt x="116" y="617"/>
                </a:lnTo>
                <a:lnTo>
                  <a:pt x="116" y="647"/>
                </a:lnTo>
                <a:lnTo>
                  <a:pt x="116" y="709"/>
                </a:lnTo>
                <a:lnTo>
                  <a:pt x="116" y="740"/>
                </a:lnTo>
                <a:lnTo>
                  <a:pt x="116" y="770"/>
                </a:lnTo>
                <a:lnTo>
                  <a:pt x="116" y="802"/>
                </a:lnTo>
                <a:lnTo>
                  <a:pt x="145" y="770"/>
                </a:lnTo>
                <a:lnTo>
                  <a:pt x="174" y="740"/>
                </a:lnTo>
                <a:lnTo>
                  <a:pt x="204" y="679"/>
                </a:lnTo>
                <a:lnTo>
                  <a:pt x="233" y="617"/>
                </a:lnTo>
                <a:lnTo>
                  <a:pt x="233" y="586"/>
                </a:lnTo>
                <a:lnTo>
                  <a:pt x="233" y="524"/>
                </a:lnTo>
                <a:lnTo>
                  <a:pt x="233" y="431"/>
                </a:lnTo>
                <a:lnTo>
                  <a:pt x="262" y="431"/>
                </a:lnTo>
                <a:lnTo>
                  <a:pt x="291" y="401"/>
                </a:lnTo>
                <a:lnTo>
                  <a:pt x="321" y="431"/>
                </a:lnTo>
                <a:lnTo>
                  <a:pt x="321" y="370"/>
                </a:lnTo>
                <a:lnTo>
                  <a:pt x="350" y="370"/>
                </a:lnTo>
                <a:lnTo>
                  <a:pt x="380" y="339"/>
                </a:lnTo>
                <a:lnTo>
                  <a:pt x="380" y="307"/>
                </a:lnTo>
                <a:lnTo>
                  <a:pt x="350" y="307"/>
                </a:lnTo>
                <a:lnTo>
                  <a:pt x="350" y="247"/>
                </a:lnTo>
                <a:lnTo>
                  <a:pt x="380" y="216"/>
                </a:lnTo>
                <a:lnTo>
                  <a:pt x="380" y="184"/>
                </a:lnTo>
                <a:lnTo>
                  <a:pt x="438" y="216"/>
                </a:lnTo>
                <a:lnTo>
                  <a:pt x="438" y="184"/>
                </a:lnTo>
                <a:lnTo>
                  <a:pt x="468" y="184"/>
                </a:lnTo>
                <a:lnTo>
                  <a:pt x="468" y="154"/>
                </a:lnTo>
                <a:lnTo>
                  <a:pt x="468" y="123"/>
                </a:lnTo>
                <a:lnTo>
                  <a:pt x="496" y="123"/>
                </a:lnTo>
                <a:lnTo>
                  <a:pt x="525" y="123"/>
                </a:lnTo>
                <a:lnTo>
                  <a:pt x="525" y="154"/>
                </a:lnTo>
                <a:lnTo>
                  <a:pt x="554" y="184"/>
                </a:lnTo>
                <a:lnTo>
                  <a:pt x="584" y="154"/>
                </a:lnTo>
                <a:lnTo>
                  <a:pt x="613" y="154"/>
                </a:lnTo>
                <a:lnTo>
                  <a:pt x="642" y="123"/>
                </a:lnTo>
                <a:lnTo>
                  <a:pt x="700" y="123"/>
                </a:lnTo>
                <a:lnTo>
                  <a:pt x="729" y="123"/>
                </a:lnTo>
                <a:lnTo>
                  <a:pt x="788" y="123"/>
                </a:lnTo>
                <a:lnTo>
                  <a:pt x="817" y="154"/>
                </a:lnTo>
                <a:lnTo>
                  <a:pt x="847" y="154"/>
                </a:lnTo>
                <a:lnTo>
                  <a:pt x="1050" y="154"/>
                </a:lnTo>
                <a:lnTo>
                  <a:pt x="1109" y="154"/>
                </a:lnTo>
                <a:lnTo>
                  <a:pt x="1139" y="184"/>
                </a:lnTo>
                <a:lnTo>
                  <a:pt x="1197" y="184"/>
                </a:lnTo>
                <a:lnTo>
                  <a:pt x="1255" y="216"/>
                </a:lnTo>
                <a:lnTo>
                  <a:pt x="1343" y="278"/>
                </a:lnTo>
                <a:lnTo>
                  <a:pt x="1459" y="307"/>
                </a:lnTo>
                <a:lnTo>
                  <a:pt x="1576" y="307"/>
                </a:lnTo>
                <a:lnTo>
                  <a:pt x="1606" y="278"/>
                </a:lnTo>
                <a:lnTo>
                  <a:pt x="1606" y="247"/>
                </a:lnTo>
                <a:lnTo>
                  <a:pt x="1634" y="216"/>
                </a:lnTo>
                <a:lnTo>
                  <a:pt x="1663" y="216"/>
                </a:lnTo>
                <a:lnTo>
                  <a:pt x="1693" y="154"/>
                </a:lnTo>
                <a:lnTo>
                  <a:pt x="1722" y="123"/>
                </a:lnTo>
                <a:lnTo>
                  <a:pt x="1693" y="93"/>
                </a:lnTo>
                <a:lnTo>
                  <a:pt x="1634" y="12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1" name="Freeform 41"/>
          <p:cNvSpPr>
            <a:spLocks noChangeArrowheads="1"/>
          </p:cNvSpPr>
          <p:nvPr/>
        </p:nvSpPr>
        <p:spPr bwMode="auto">
          <a:xfrm>
            <a:off x="1890713" y="1720850"/>
            <a:ext cx="3236912" cy="1665288"/>
          </a:xfrm>
          <a:custGeom>
            <a:avLst/>
            <a:gdLst>
              <a:gd name="T0" fmla="*/ 7707 w 8993"/>
              <a:gd name="T1" fmla="*/ 494 h 4625"/>
              <a:gd name="T2" fmla="*/ 7883 w 8993"/>
              <a:gd name="T3" fmla="*/ 956 h 4625"/>
              <a:gd name="T4" fmla="*/ 8495 w 8993"/>
              <a:gd name="T5" fmla="*/ 709 h 4625"/>
              <a:gd name="T6" fmla="*/ 8788 w 8993"/>
              <a:gd name="T7" fmla="*/ 770 h 4625"/>
              <a:gd name="T8" fmla="*/ 8934 w 8993"/>
              <a:gd name="T9" fmla="*/ 1110 h 4625"/>
              <a:gd name="T10" fmla="*/ 8700 w 8993"/>
              <a:gd name="T11" fmla="*/ 1203 h 4625"/>
              <a:gd name="T12" fmla="*/ 8495 w 8993"/>
              <a:gd name="T13" fmla="*/ 1326 h 4625"/>
              <a:gd name="T14" fmla="*/ 8437 w 8993"/>
              <a:gd name="T15" fmla="*/ 2004 h 4625"/>
              <a:gd name="T16" fmla="*/ 7971 w 8993"/>
              <a:gd name="T17" fmla="*/ 2342 h 4625"/>
              <a:gd name="T18" fmla="*/ 7707 w 8993"/>
              <a:gd name="T19" fmla="*/ 2682 h 4625"/>
              <a:gd name="T20" fmla="*/ 7532 w 8993"/>
              <a:gd name="T21" fmla="*/ 2651 h 4625"/>
              <a:gd name="T22" fmla="*/ 7357 w 8993"/>
              <a:gd name="T23" fmla="*/ 2898 h 4625"/>
              <a:gd name="T24" fmla="*/ 7357 w 8993"/>
              <a:gd name="T25" fmla="*/ 3205 h 4625"/>
              <a:gd name="T26" fmla="*/ 7065 w 8993"/>
              <a:gd name="T27" fmla="*/ 3637 h 4625"/>
              <a:gd name="T28" fmla="*/ 6306 w 8993"/>
              <a:gd name="T29" fmla="*/ 4007 h 4625"/>
              <a:gd name="T30" fmla="*/ 5693 w 8993"/>
              <a:gd name="T31" fmla="*/ 4377 h 4625"/>
              <a:gd name="T32" fmla="*/ 5372 w 8993"/>
              <a:gd name="T33" fmla="*/ 4624 h 4625"/>
              <a:gd name="T34" fmla="*/ 4905 w 8993"/>
              <a:gd name="T35" fmla="*/ 4501 h 4625"/>
              <a:gd name="T36" fmla="*/ 4642 w 8993"/>
              <a:gd name="T37" fmla="*/ 4408 h 4625"/>
              <a:gd name="T38" fmla="*/ 4409 w 8993"/>
              <a:gd name="T39" fmla="*/ 4254 h 4625"/>
              <a:gd name="T40" fmla="*/ 3592 w 8993"/>
              <a:gd name="T41" fmla="*/ 4254 h 4625"/>
              <a:gd name="T42" fmla="*/ 3212 w 8993"/>
              <a:gd name="T43" fmla="*/ 4501 h 4625"/>
              <a:gd name="T44" fmla="*/ 2774 w 8993"/>
              <a:gd name="T45" fmla="*/ 4501 h 4625"/>
              <a:gd name="T46" fmla="*/ 2511 w 8993"/>
              <a:gd name="T47" fmla="*/ 4100 h 4625"/>
              <a:gd name="T48" fmla="*/ 2307 w 8993"/>
              <a:gd name="T49" fmla="*/ 3915 h 4625"/>
              <a:gd name="T50" fmla="*/ 2073 w 8993"/>
              <a:gd name="T51" fmla="*/ 3760 h 4625"/>
              <a:gd name="T52" fmla="*/ 1635 w 8993"/>
              <a:gd name="T53" fmla="*/ 3637 h 4625"/>
              <a:gd name="T54" fmla="*/ 1198 w 8993"/>
              <a:gd name="T55" fmla="*/ 3700 h 4625"/>
              <a:gd name="T56" fmla="*/ 1139 w 8993"/>
              <a:gd name="T57" fmla="*/ 3391 h 4625"/>
              <a:gd name="T58" fmla="*/ 993 w 8993"/>
              <a:gd name="T59" fmla="*/ 2867 h 4625"/>
              <a:gd name="T60" fmla="*/ 818 w 8993"/>
              <a:gd name="T61" fmla="*/ 2620 h 4625"/>
              <a:gd name="T62" fmla="*/ 789 w 8993"/>
              <a:gd name="T63" fmla="*/ 2404 h 4625"/>
              <a:gd name="T64" fmla="*/ 585 w 8993"/>
              <a:gd name="T65" fmla="*/ 2342 h 4625"/>
              <a:gd name="T66" fmla="*/ 291 w 8993"/>
              <a:gd name="T67" fmla="*/ 2281 h 4625"/>
              <a:gd name="T68" fmla="*/ 175 w 8993"/>
              <a:gd name="T69" fmla="*/ 2096 h 4625"/>
              <a:gd name="T70" fmla="*/ 88 w 8993"/>
              <a:gd name="T71" fmla="*/ 1881 h 4625"/>
              <a:gd name="T72" fmla="*/ 204 w 8993"/>
              <a:gd name="T73" fmla="*/ 1726 h 4625"/>
              <a:gd name="T74" fmla="*/ 438 w 8993"/>
              <a:gd name="T75" fmla="*/ 1603 h 4625"/>
              <a:gd name="T76" fmla="*/ 555 w 8993"/>
              <a:gd name="T77" fmla="*/ 1449 h 4625"/>
              <a:gd name="T78" fmla="*/ 701 w 8993"/>
              <a:gd name="T79" fmla="*/ 1326 h 4625"/>
              <a:gd name="T80" fmla="*/ 1022 w 8993"/>
              <a:gd name="T81" fmla="*/ 1203 h 4625"/>
              <a:gd name="T82" fmla="*/ 1723 w 8993"/>
              <a:gd name="T83" fmla="*/ 1233 h 4625"/>
              <a:gd name="T84" fmla="*/ 2073 w 8993"/>
              <a:gd name="T85" fmla="*/ 1326 h 4625"/>
              <a:gd name="T86" fmla="*/ 2598 w 8993"/>
              <a:gd name="T87" fmla="*/ 1387 h 4625"/>
              <a:gd name="T88" fmla="*/ 2687 w 8993"/>
              <a:gd name="T89" fmla="*/ 1140 h 4625"/>
              <a:gd name="T90" fmla="*/ 2540 w 8993"/>
              <a:gd name="T91" fmla="*/ 863 h 4625"/>
              <a:gd name="T92" fmla="*/ 2628 w 8993"/>
              <a:gd name="T93" fmla="*/ 494 h 4625"/>
              <a:gd name="T94" fmla="*/ 2687 w 8993"/>
              <a:gd name="T95" fmla="*/ 339 h 4625"/>
              <a:gd name="T96" fmla="*/ 3066 w 8993"/>
              <a:gd name="T97" fmla="*/ 463 h 4625"/>
              <a:gd name="T98" fmla="*/ 3328 w 8993"/>
              <a:gd name="T99" fmla="*/ 432 h 4625"/>
              <a:gd name="T100" fmla="*/ 3708 w 8993"/>
              <a:gd name="T101" fmla="*/ 709 h 4625"/>
              <a:gd name="T102" fmla="*/ 4087 w 8993"/>
              <a:gd name="T103" fmla="*/ 956 h 4625"/>
              <a:gd name="T104" fmla="*/ 4292 w 8993"/>
              <a:gd name="T105" fmla="*/ 802 h 4625"/>
              <a:gd name="T106" fmla="*/ 4526 w 8993"/>
              <a:gd name="T107" fmla="*/ 770 h 4625"/>
              <a:gd name="T108" fmla="*/ 4964 w 8993"/>
              <a:gd name="T109" fmla="*/ 679 h 4625"/>
              <a:gd name="T110" fmla="*/ 5342 w 8993"/>
              <a:gd name="T111" fmla="*/ 740 h 4625"/>
              <a:gd name="T112" fmla="*/ 5780 w 8993"/>
              <a:gd name="T113" fmla="*/ 894 h 4625"/>
              <a:gd name="T114" fmla="*/ 6218 w 8993"/>
              <a:gd name="T115" fmla="*/ 802 h 4625"/>
              <a:gd name="T116" fmla="*/ 6482 w 8993"/>
              <a:gd name="T117" fmla="*/ 679 h 4625"/>
              <a:gd name="T118" fmla="*/ 6890 w 8993"/>
              <a:gd name="T119" fmla="*/ 278 h 4625"/>
              <a:gd name="T120" fmla="*/ 7270 w 8993"/>
              <a:gd name="T121" fmla="*/ 216 h 4625"/>
              <a:gd name="T122" fmla="*/ 7473 w 8993"/>
              <a:gd name="T123" fmla="*/ 0 h 462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8993"/>
              <a:gd name="T187" fmla="*/ 0 h 4625"/>
              <a:gd name="T188" fmla="*/ 8993 w 8993"/>
              <a:gd name="T189" fmla="*/ 4625 h 462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8993" h="4625">
                <a:moveTo>
                  <a:pt x="7649" y="154"/>
                </a:moveTo>
                <a:lnTo>
                  <a:pt x="7620" y="185"/>
                </a:lnTo>
                <a:lnTo>
                  <a:pt x="7591" y="247"/>
                </a:lnTo>
                <a:lnTo>
                  <a:pt x="7620" y="339"/>
                </a:lnTo>
                <a:lnTo>
                  <a:pt x="7649" y="432"/>
                </a:lnTo>
                <a:lnTo>
                  <a:pt x="7707" y="494"/>
                </a:lnTo>
                <a:lnTo>
                  <a:pt x="7707" y="524"/>
                </a:lnTo>
                <a:lnTo>
                  <a:pt x="7736" y="586"/>
                </a:lnTo>
                <a:lnTo>
                  <a:pt x="7736" y="709"/>
                </a:lnTo>
                <a:lnTo>
                  <a:pt x="7765" y="863"/>
                </a:lnTo>
                <a:lnTo>
                  <a:pt x="7824" y="925"/>
                </a:lnTo>
                <a:lnTo>
                  <a:pt x="7883" y="956"/>
                </a:lnTo>
                <a:lnTo>
                  <a:pt x="8087" y="956"/>
                </a:lnTo>
                <a:lnTo>
                  <a:pt x="8175" y="925"/>
                </a:lnTo>
                <a:lnTo>
                  <a:pt x="8262" y="894"/>
                </a:lnTo>
                <a:lnTo>
                  <a:pt x="8408" y="770"/>
                </a:lnTo>
                <a:lnTo>
                  <a:pt x="8466" y="709"/>
                </a:lnTo>
                <a:lnTo>
                  <a:pt x="8495" y="709"/>
                </a:lnTo>
                <a:lnTo>
                  <a:pt x="8554" y="679"/>
                </a:lnTo>
                <a:lnTo>
                  <a:pt x="8612" y="709"/>
                </a:lnTo>
                <a:lnTo>
                  <a:pt x="8671" y="740"/>
                </a:lnTo>
                <a:lnTo>
                  <a:pt x="8700" y="770"/>
                </a:lnTo>
                <a:lnTo>
                  <a:pt x="8759" y="770"/>
                </a:lnTo>
                <a:lnTo>
                  <a:pt x="8788" y="770"/>
                </a:lnTo>
                <a:lnTo>
                  <a:pt x="8846" y="802"/>
                </a:lnTo>
                <a:lnTo>
                  <a:pt x="8905" y="833"/>
                </a:lnTo>
                <a:lnTo>
                  <a:pt x="8934" y="863"/>
                </a:lnTo>
                <a:lnTo>
                  <a:pt x="8992" y="894"/>
                </a:lnTo>
                <a:lnTo>
                  <a:pt x="8963" y="1017"/>
                </a:lnTo>
                <a:lnTo>
                  <a:pt x="8934" y="1110"/>
                </a:lnTo>
                <a:lnTo>
                  <a:pt x="8875" y="1203"/>
                </a:lnTo>
                <a:lnTo>
                  <a:pt x="8875" y="1233"/>
                </a:lnTo>
                <a:lnTo>
                  <a:pt x="8846" y="1296"/>
                </a:lnTo>
                <a:lnTo>
                  <a:pt x="8788" y="1264"/>
                </a:lnTo>
                <a:lnTo>
                  <a:pt x="8730" y="1233"/>
                </a:lnTo>
                <a:lnTo>
                  <a:pt x="8700" y="1203"/>
                </a:lnTo>
                <a:lnTo>
                  <a:pt x="8671" y="1203"/>
                </a:lnTo>
                <a:lnTo>
                  <a:pt x="8642" y="1203"/>
                </a:lnTo>
                <a:lnTo>
                  <a:pt x="8612" y="1233"/>
                </a:lnTo>
                <a:lnTo>
                  <a:pt x="8554" y="1296"/>
                </a:lnTo>
                <a:lnTo>
                  <a:pt x="8525" y="1326"/>
                </a:lnTo>
                <a:lnTo>
                  <a:pt x="8495" y="1326"/>
                </a:lnTo>
                <a:lnTo>
                  <a:pt x="8437" y="1356"/>
                </a:lnTo>
                <a:lnTo>
                  <a:pt x="8437" y="1419"/>
                </a:lnTo>
                <a:lnTo>
                  <a:pt x="8437" y="1665"/>
                </a:lnTo>
                <a:lnTo>
                  <a:pt x="8408" y="1881"/>
                </a:lnTo>
                <a:lnTo>
                  <a:pt x="8437" y="1972"/>
                </a:lnTo>
                <a:lnTo>
                  <a:pt x="8437" y="2004"/>
                </a:lnTo>
                <a:lnTo>
                  <a:pt x="8408" y="2034"/>
                </a:lnTo>
                <a:lnTo>
                  <a:pt x="8320" y="2034"/>
                </a:lnTo>
                <a:lnTo>
                  <a:pt x="8262" y="2065"/>
                </a:lnTo>
                <a:lnTo>
                  <a:pt x="8204" y="2127"/>
                </a:lnTo>
                <a:lnTo>
                  <a:pt x="8087" y="2219"/>
                </a:lnTo>
                <a:lnTo>
                  <a:pt x="7971" y="2342"/>
                </a:lnTo>
                <a:lnTo>
                  <a:pt x="7941" y="2527"/>
                </a:lnTo>
                <a:lnTo>
                  <a:pt x="7912" y="2589"/>
                </a:lnTo>
                <a:lnTo>
                  <a:pt x="7912" y="2620"/>
                </a:lnTo>
                <a:lnTo>
                  <a:pt x="7853" y="2651"/>
                </a:lnTo>
                <a:lnTo>
                  <a:pt x="7824" y="2651"/>
                </a:lnTo>
                <a:lnTo>
                  <a:pt x="7707" y="2682"/>
                </a:lnTo>
                <a:lnTo>
                  <a:pt x="7677" y="2713"/>
                </a:lnTo>
                <a:lnTo>
                  <a:pt x="7649" y="2713"/>
                </a:lnTo>
                <a:lnTo>
                  <a:pt x="7620" y="2743"/>
                </a:lnTo>
                <a:lnTo>
                  <a:pt x="7591" y="2713"/>
                </a:lnTo>
                <a:lnTo>
                  <a:pt x="7561" y="2682"/>
                </a:lnTo>
                <a:lnTo>
                  <a:pt x="7532" y="2651"/>
                </a:lnTo>
                <a:lnTo>
                  <a:pt x="7503" y="2620"/>
                </a:lnTo>
                <a:lnTo>
                  <a:pt x="7416" y="2651"/>
                </a:lnTo>
                <a:lnTo>
                  <a:pt x="7357" y="2682"/>
                </a:lnTo>
                <a:lnTo>
                  <a:pt x="7328" y="2743"/>
                </a:lnTo>
                <a:lnTo>
                  <a:pt x="7328" y="2805"/>
                </a:lnTo>
                <a:lnTo>
                  <a:pt x="7357" y="2898"/>
                </a:lnTo>
                <a:lnTo>
                  <a:pt x="7386" y="2958"/>
                </a:lnTo>
                <a:lnTo>
                  <a:pt x="7416" y="2990"/>
                </a:lnTo>
                <a:lnTo>
                  <a:pt x="7416" y="3021"/>
                </a:lnTo>
                <a:lnTo>
                  <a:pt x="7416" y="3114"/>
                </a:lnTo>
                <a:lnTo>
                  <a:pt x="7386" y="3175"/>
                </a:lnTo>
                <a:lnTo>
                  <a:pt x="7357" y="3205"/>
                </a:lnTo>
                <a:lnTo>
                  <a:pt x="7298" y="3268"/>
                </a:lnTo>
                <a:lnTo>
                  <a:pt x="7241" y="3329"/>
                </a:lnTo>
                <a:lnTo>
                  <a:pt x="7182" y="3391"/>
                </a:lnTo>
                <a:lnTo>
                  <a:pt x="7094" y="3575"/>
                </a:lnTo>
                <a:lnTo>
                  <a:pt x="7094" y="3607"/>
                </a:lnTo>
                <a:lnTo>
                  <a:pt x="7065" y="3637"/>
                </a:lnTo>
                <a:lnTo>
                  <a:pt x="7006" y="3700"/>
                </a:lnTo>
                <a:lnTo>
                  <a:pt x="6918" y="3731"/>
                </a:lnTo>
                <a:lnTo>
                  <a:pt x="6686" y="3884"/>
                </a:lnTo>
                <a:lnTo>
                  <a:pt x="6511" y="3977"/>
                </a:lnTo>
                <a:lnTo>
                  <a:pt x="6423" y="4007"/>
                </a:lnTo>
                <a:lnTo>
                  <a:pt x="6306" y="4007"/>
                </a:lnTo>
                <a:lnTo>
                  <a:pt x="6218" y="4007"/>
                </a:lnTo>
                <a:lnTo>
                  <a:pt x="6189" y="4007"/>
                </a:lnTo>
                <a:lnTo>
                  <a:pt x="6159" y="4038"/>
                </a:lnTo>
                <a:lnTo>
                  <a:pt x="6072" y="4100"/>
                </a:lnTo>
                <a:lnTo>
                  <a:pt x="5780" y="4317"/>
                </a:lnTo>
                <a:lnTo>
                  <a:pt x="5693" y="4377"/>
                </a:lnTo>
                <a:lnTo>
                  <a:pt x="5664" y="4408"/>
                </a:lnTo>
                <a:lnTo>
                  <a:pt x="5635" y="4439"/>
                </a:lnTo>
                <a:lnTo>
                  <a:pt x="5517" y="4501"/>
                </a:lnTo>
                <a:lnTo>
                  <a:pt x="5488" y="4562"/>
                </a:lnTo>
                <a:lnTo>
                  <a:pt x="5459" y="4593"/>
                </a:lnTo>
                <a:lnTo>
                  <a:pt x="5372" y="4624"/>
                </a:lnTo>
                <a:lnTo>
                  <a:pt x="5342" y="4562"/>
                </a:lnTo>
                <a:lnTo>
                  <a:pt x="5342" y="4501"/>
                </a:lnTo>
                <a:lnTo>
                  <a:pt x="5225" y="4532"/>
                </a:lnTo>
                <a:lnTo>
                  <a:pt x="5109" y="4532"/>
                </a:lnTo>
                <a:lnTo>
                  <a:pt x="4993" y="4532"/>
                </a:lnTo>
                <a:lnTo>
                  <a:pt x="4905" y="4501"/>
                </a:lnTo>
                <a:lnTo>
                  <a:pt x="4876" y="4470"/>
                </a:lnTo>
                <a:lnTo>
                  <a:pt x="4818" y="4439"/>
                </a:lnTo>
                <a:lnTo>
                  <a:pt x="4789" y="4439"/>
                </a:lnTo>
                <a:lnTo>
                  <a:pt x="4730" y="4408"/>
                </a:lnTo>
                <a:lnTo>
                  <a:pt x="4701" y="4408"/>
                </a:lnTo>
                <a:lnTo>
                  <a:pt x="4642" y="4408"/>
                </a:lnTo>
                <a:lnTo>
                  <a:pt x="4614" y="4377"/>
                </a:lnTo>
                <a:lnTo>
                  <a:pt x="4584" y="4346"/>
                </a:lnTo>
                <a:lnTo>
                  <a:pt x="4555" y="4317"/>
                </a:lnTo>
                <a:lnTo>
                  <a:pt x="4496" y="4317"/>
                </a:lnTo>
                <a:lnTo>
                  <a:pt x="4439" y="4285"/>
                </a:lnTo>
                <a:lnTo>
                  <a:pt x="4409" y="4254"/>
                </a:lnTo>
                <a:lnTo>
                  <a:pt x="4351" y="4223"/>
                </a:lnTo>
                <a:lnTo>
                  <a:pt x="4322" y="4223"/>
                </a:lnTo>
                <a:lnTo>
                  <a:pt x="4263" y="4223"/>
                </a:lnTo>
                <a:lnTo>
                  <a:pt x="4146" y="4223"/>
                </a:lnTo>
                <a:lnTo>
                  <a:pt x="3650" y="4254"/>
                </a:lnTo>
                <a:lnTo>
                  <a:pt x="3592" y="4254"/>
                </a:lnTo>
                <a:lnTo>
                  <a:pt x="3533" y="4254"/>
                </a:lnTo>
                <a:lnTo>
                  <a:pt x="3475" y="4285"/>
                </a:lnTo>
                <a:lnTo>
                  <a:pt x="3416" y="4317"/>
                </a:lnTo>
                <a:lnTo>
                  <a:pt x="3328" y="4408"/>
                </a:lnTo>
                <a:lnTo>
                  <a:pt x="3241" y="4470"/>
                </a:lnTo>
                <a:lnTo>
                  <a:pt x="3212" y="4501"/>
                </a:lnTo>
                <a:lnTo>
                  <a:pt x="3182" y="4532"/>
                </a:lnTo>
                <a:lnTo>
                  <a:pt x="3095" y="4532"/>
                </a:lnTo>
                <a:lnTo>
                  <a:pt x="2978" y="4562"/>
                </a:lnTo>
                <a:lnTo>
                  <a:pt x="2862" y="4562"/>
                </a:lnTo>
                <a:lnTo>
                  <a:pt x="2803" y="4562"/>
                </a:lnTo>
                <a:lnTo>
                  <a:pt x="2774" y="4501"/>
                </a:lnTo>
                <a:lnTo>
                  <a:pt x="2716" y="4470"/>
                </a:lnTo>
                <a:lnTo>
                  <a:pt x="2687" y="4408"/>
                </a:lnTo>
                <a:lnTo>
                  <a:pt x="2628" y="4317"/>
                </a:lnTo>
                <a:lnTo>
                  <a:pt x="2569" y="4223"/>
                </a:lnTo>
                <a:lnTo>
                  <a:pt x="2540" y="4161"/>
                </a:lnTo>
                <a:lnTo>
                  <a:pt x="2511" y="4100"/>
                </a:lnTo>
                <a:lnTo>
                  <a:pt x="2482" y="4070"/>
                </a:lnTo>
                <a:lnTo>
                  <a:pt x="2482" y="3977"/>
                </a:lnTo>
                <a:lnTo>
                  <a:pt x="2453" y="3946"/>
                </a:lnTo>
                <a:lnTo>
                  <a:pt x="2394" y="3915"/>
                </a:lnTo>
                <a:lnTo>
                  <a:pt x="2336" y="3915"/>
                </a:lnTo>
                <a:lnTo>
                  <a:pt x="2307" y="3915"/>
                </a:lnTo>
                <a:lnTo>
                  <a:pt x="2278" y="3884"/>
                </a:lnTo>
                <a:lnTo>
                  <a:pt x="2278" y="3854"/>
                </a:lnTo>
                <a:lnTo>
                  <a:pt x="2248" y="3823"/>
                </a:lnTo>
                <a:lnTo>
                  <a:pt x="2161" y="3823"/>
                </a:lnTo>
                <a:lnTo>
                  <a:pt x="2103" y="3791"/>
                </a:lnTo>
                <a:lnTo>
                  <a:pt x="2073" y="3760"/>
                </a:lnTo>
                <a:lnTo>
                  <a:pt x="1986" y="3731"/>
                </a:lnTo>
                <a:lnTo>
                  <a:pt x="1927" y="3700"/>
                </a:lnTo>
                <a:lnTo>
                  <a:pt x="1839" y="3668"/>
                </a:lnTo>
                <a:lnTo>
                  <a:pt x="1810" y="3637"/>
                </a:lnTo>
                <a:lnTo>
                  <a:pt x="1781" y="3637"/>
                </a:lnTo>
                <a:lnTo>
                  <a:pt x="1635" y="3637"/>
                </a:lnTo>
                <a:lnTo>
                  <a:pt x="1489" y="3637"/>
                </a:lnTo>
                <a:lnTo>
                  <a:pt x="1431" y="3637"/>
                </a:lnTo>
                <a:lnTo>
                  <a:pt x="1402" y="3668"/>
                </a:lnTo>
                <a:lnTo>
                  <a:pt x="1344" y="3700"/>
                </a:lnTo>
                <a:lnTo>
                  <a:pt x="1285" y="3700"/>
                </a:lnTo>
                <a:lnTo>
                  <a:pt x="1198" y="3700"/>
                </a:lnTo>
                <a:lnTo>
                  <a:pt x="1168" y="3700"/>
                </a:lnTo>
                <a:lnTo>
                  <a:pt x="1139" y="3668"/>
                </a:lnTo>
                <a:lnTo>
                  <a:pt x="1109" y="3637"/>
                </a:lnTo>
                <a:lnTo>
                  <a:pt x="1109" y="3575"/>
                </a:lnTo>
                <a:lnTo>
                  <a:pt x="1109" y="3452"/>
                </a:lnTo>
                <a:lnTo>
                  <a:pt x="1139" y="3391"/>
                </a:lnTo>
                <a:lnTo>
                  <a:pt x="1109" y="3268"/>
                </a:lnTo>
                <a:lnTo>
                  <a:pt x="1139" y="3144"/>
                </a:lnTo>
                <a:lnTo>
                  <a:pt x="1109" y="3082"/>
                </a:lnTo>
                <a:lnTo>
                  <a:pt x="1109" y="3021"/>
                </a:lnTo>
                <a:lnTo>
                  <a:pt x="1022" y="2898"/>
                </a:lnTo>
                <a:lnTo>
                  <a:pt x="993" y="2867"/>
                </a:lnTo>
                <a:lnTo>
                  <a:pt x="964" y="2835"/>
                </a:lnTo>
                <a:lnTo>
                  <a:pt x="934" y="2805"/>
                </a:lnTo>
                <a:lnTo>
                  <a:pt x="876" y="2805"/>
                </a:lnTo>
                <a:lnTo>
                  <a:pt x="876" y="2743"/>
                </a:lnTo>
                <a:lnTo>
                  <a:pt x="876" y="2682"/>
                </a:lnTo>
                <a:lnTo>
                  <a:pt x="818" y="2620"/>
                </a:lnTo>
                <a:lnTo>
                  <a:pt x="818" y="2589"/>
                </a:lnTo>
                <a:lnTo>
                  <a:pt x="818" y="2527"/>
                </a:lnTo>
                <a:lnTo>
                  <a:pt x="818" y="2497"/>
                </a:lnTo>
                <a:lnTo>
                  <a:pt x="818" y="2466"/>
                </a:lnTo>
                <a:lnTo>
                  <a:pt x="818" y="2435"/>
                </a:lnTo>
                <a:lnTo>
                  <a:pt x="789" y="2404"/>
                </a:lnTo>
                <a:lnTo>
                  <a:pt x="759" y="2342"/>
                </a:lnTo>
                <a:lnTo>
                  <a:pt x="730" y="2342"/>
                </a:lnTo>
                <a:lnTo>
                  <a:pt x="701" y="2312"/>
                </a:lnTo>
                <a:lnTo>
                  <a:pt x="671" y="2342"/>
                </a:lnTo>
                <a:lnTo>
                  <a:pt x="643" y="2373"/>
                </a:lnTo>
                <a:lnTo>
                  <a:pt x="585" y="2342"/>
                </a:lnTo>
                <a:lnTo>
                  <a:pt x="526" y="2342"/>
                </a:lnTo>
                <a:lnTo>
                  <a:pt x="468" y="2342"/>
                </a:lnTo>
                <a:lnTo>
                  <a:pt x="438" y="2404"/>
                </a:lnTo>
                <a:lnTo>
                  <a:pt x="380" y="2373"/>
                </a:lnTo>
                <a:lnTo>
                  <a:pt x="321" y="2312"/>
                </a:lnTo>
                <a:lnTo>
                  <a:pt x="291" y="2281"/>
                </a:lnTo>
                <a:lnTo>
                  <a:pt x="291" y="2250"/>
                </a:lnTo>
                <a:lnTo>
                  <a:pt x="263" y="2219"/>
                </a:lnTo>
                <a:lnTo>
                  <a:pt x="204" y="2188"/>
                </a:lnTo>
                <a:lnTo>
                  <a:pt x="204" y="2157"/>
                </a:lnTo>
                <a:lnTo>
                  <a:pt x="175" y="2127"/>
                </a:lnTo>
                <a:lnTo>
                  <a:pt x="175" y="2096"/>
                </a:lnTo>
                <a:lnTo>
                  <a:pt x="146" y="2065"/>
                </a:lnTo>
                <a:lnTo>
                  <a:pt x="117" y="2004"/>
                </a:lnTo>
                <a:lnTo>
                  <a:pt x="59" y="1972"/>
                </a:lnTo>
                <a:lnTo>
                  <a:pt x="0" y="1911"/>
                </a:lnTo>
                <a:lnTo>
                  <a:pt x="59" y="1881"/>
                </a:lnTo>
                <a:lnTo>
                  <a:pt x="88" y="1881"/>
                </a:lnTo>
                <a:lnTo>
                  <a:pt x="117" y="1849"/>
                </a:lnTo>
                <a:lnTo>
                  <a:pt x="146" y="1849"/>
                </a:lnTo>
                <a:lnTo>
                  <a:pt x="175" y="1788"/>
                </a:lnTo>
                <a:lnTo>
                  <a:pt x="175" y="1758"/>
                </a:lnTo>
                <a:lnTo>
                  <a:pt x="175" y="1726"/>
                </a:lnTo>
                <a:lnTo>
                  <a:pt x="204" y="1726"/>
                </a:lnTo>
                <a:lnTo>
                  <a:pt x="291" y="1726"/>
                </a:lnTo>
                <a:lnTo>
                  <a:pt x="321" y="1726"/>
                </a:lnTo>
                <a:lnTo>
                  <a:pt x="380" y="1696"/>
                </a:lnTo>
                <a:lnTo>
                  <a:pt x="438" y="1696"/>
                </a:lnTo>
                <a:lnTo>
                  <a:pt x="438" y="1665"/>
                </a:lnTo>
                <a:lnTo>
                  <a:pt x="438" y="1603"/>
                </a:lnTo>
                <a:lnTo>
                  <a:pt x="438" y="1542"/>
                </a:lnTo>
                <a:lnTo>
                  <a:pt x="468" y="1542"/>
                </a:lnTo>
                <a:lnTo>
                  <a:pt x="497" y="1542"/>
                </a:lnTo>
                <a:lnTo>
                  <a:pt x="526" y="1511"/>
                </a:lnTo>
                <a:lnTo>
                  <a:pt x="526" y="1480"/>
                </a:lnTo>
                <a:lnTo>
                  <a:pt x="555" y="1449"/>
                </a:lnTo>
                <a:lnTo>
                  <a:pt x="585" y="1449"/>
                </a:lnTo>
                <a:lnTo>
                  <a:pt x="614" y="1419"/>
                </a:lnTo>
                <a:lnTo>
                  <a:pt x="643" y="1419"/>
                </a:lnTo>
                <a:lnTo>
                  <a:pt x="671" y="1419"/>
                </a:lnTo>
                <a:lnTo>
                  <a:pt x="701" y="1356"/>
                </a:lnTo>
                <a:lnTo>
                  <a:pt x="701" y="1326"/>
                </a:lnTo>
                <a:lnTo>
                  <a:pt x="730" y="1296"/>
                </a:lnTo>
                <a:lnTo>
                  <a:pt x="789" y="1326"/>
                </a:lnTo>
                <a:lnTo>
                  <a:pt x="847" y="1296"/>
                </a:lnTo>
                <a:lnTo>
                  <a:pt x="876" y="1296"/>
                </a:lnTo>
                <a:lnTo>
                  <a:pt x="934" y="1233"/>
                </a:lnTo>
                <a:lnTo>
                  <a:pt x="1022" y="1203"/>
                </a:lnTo>
                <a:lnTo>
                  <a:pt x="1139" y="1172"/>
                </a:lnTo>
                <a:lnTo>
                  <a:pt x="1344" y="1203"/>
                </a:lnTo>
                <a:lnTo>
                  <a:pt x="1519" y="1203"/>
                </a:lnTo>
                <a:lnTo>
                  <a:pt x="1664" y="1203"/>
                </a:lnTo>
                <a:lnTo>
                  <a:pt x="1693" y="1203"/>
                </a:lnTo>
                <a:lnTo>
                  <a:pt x="1723" y="1233"/>
                </a:lnTo>
                <a:lnTo>
                  <a:pt x="1723" y="1264"/>
                </a:lnTo>
                <a:lnTo>
                  <a:pt x="1723" y="1419"/>
                </a:lnTo>
                <a:lnTo>
                  <a:pt x="2015" y="1419"/>
                </a:lnTo>
                <a:lnTo>
                  <a:pt x="2044" y="1387"/>
                </a:lnTo>
                <a:lnTo>
                  <a:pt x="2073" y="1356"/>
                </a:lnTo>
                <a:lnTo>
                  <a:pt x="2073" y="1326"/>
                </a:lnTo>
                <a:lnTo>
                  <a:pt x="2103" y="1326"/>
                </a:lnTo>
                <a:lnTo>
                  <a:pt x="2161" y="1326"/>
                </a:lnTo>
                <a:lnTo>
                  <a:pt x="2190" y="1356"/>
                </a:lnTo>
                <a:lnTo>
                  <a:pt x="2365" y="1387"/>
                </a:lnTo>
                <a:lnTo>
                  <a:pt x="2511" y="1387"/>
                </a:lnTo>
                <a:lnTo>
                  <a:pt x="2598" y="1387"/>
                </a:lnTo>
                <a:lnTo>
                  <a:pt x="2657" y="1387"/>
                </a:lnTo>
                <a:lnTo>
                  <a:pt x="2716" y="1356"/>
                </a:lnTo>
                <a:lnTo>
                  <a:pt x="2716" y="1264"/>
                </a:lnTo>
                <a:lnTo>
                  <a:pt x="2716" y="1233"/>
                </a:lnTo>
                <a:lnTo>
                  <a:pt x="2716" y="1203"/>
                </a:lnTo>
                <a:lnTo>
                  <a:pt x="2687" y="1140"/>
                </a:lnTo>
                <a:lnTo>
                  <a:pt x="2687" y="1049"/>
                </a:lnTo>
                <a:lnTo>
                  <a:pt x="2687" y="986"/>
                </a:lnTo>
                <a:lnTo>
                  <a:pt x="2657" y="986"/>
                </a:lnTo>
                <a:lnTo>
                  <a:pt x="2598" y="925"/>
                </a:lnTo>
                <a:lnTo>
                  <a:pt x="2569" y="894"/>
                </a:lnTo>
                <a:lnTo>
                  <a:pt x="2540" y="863"/>
                </a:lnTo>
                <a:lnTo>
                  <a:pt x="2540" y="770"/>
                </a:lnTo>
                <a:lnTo>
                  <a:pt x="2569" y="617"/>
                </a:lnTo>
                <a:lnTo>
                  <a:pt x="2569" y="586"/>
                </a:lnTo>
                <a:lnTo>
                  <a:pt x="2569" y="555"/>
                </a:lnTo>
                <a:lnTo>
                  <a:pt x="2628" y="524"/>
                </a:lnTo>
                <a:lnTo>
                  <a:pt x="2628" y="494"/>
                </a:lnTo>
                <a:lnTo>
                  <a:pt x="2628" y="463"/>
                </a:lnTo>
                <a:lnTo>
                  <a:pt x="2628" y="432"/>
                </a:lnTo>
                <a:lnTo>
                  <a:pt x="2628" y="401"/>
                </a:lnTo>
                <a:lnTo>
                  <a:pt x="2657" y="370"/>
                </a:lnTo>
                <a:lnTo>
                  <a:pt x="2657" y="339"/>
                </a:lnTo>
                <a:lnTo>
                  <a:pt x="2687" y="339"/>
                </a:lnTo>
                <a:lnTo>
                  <a:pt x="2716" y="370"/>
                </a:lnTo>
                <a:lnTo>
                  <a:pt x="2833" y="401"/>
                </a:lnTo>
                <a:lnTo>
                  <a:pt x="2862" y="432"/>
                </a:lnTo>
                <a:lnTo>
                  <a:pt x="2921" y="432"/>
                </a:lnTo>
                <a:lnTo>
                  <a:pt x="3007" y="432"/>
                </a:lnTo>
                <a:lnTo>
                  <a:pt x="3066" y="463"/>
                </a:lnTo>
                <a:lnTo>
                  <a:pt x="3066" y="432"/>
                </a:lnTo>
                <a:lnTo>
                  <a:pt x="3095" y="432"/>
                </a:lnTo>
                <a:lnTo>
                  <a:pt x="3124" y="401"/>
                </a:lnTo>
                <a:lnTo>
                  <a:pt x="3182" y="401"/>
                </a:lnTo>
                <a:lnTo>
                  <a:pt x="3241" y="432"/>
                </a:lnTo>
                <a:lnTo>
                  <a:pt x="3328" y="432"/>
                </a:lnTo>
                <a:lnTo>
                  <a:pt x="3446" y="494"/>
                </a:lnTo>
                <a:lnTo>
                  <a:pt x="3533" y="524"/>
                </a:lnTo>
                <a:lnTo>
                  <a:pt x="3621" y="555"/>
                </a:lnTo>
                <a:lnTo>
                  <a:pt x="3650" y="586"/>
                </a:lnTo>
                <a:lnTo>
                  <a:pt x="3708" y="617"/>
                </a:lnTo>
                <a:lnTo>
                  <a:pt x="3708" y="709"/>
                </a:lnTo>
                <a:lnTo>
                  <a:pt x="3737" y="802"/>
                </a:lnTo>
                <a:lnTo>
                  <a:pt x="3767" y="833"/>
                </a:lnTo>
                <a:lnTo>
                  <a:pt x="3796" y="894"/>
                </a:lnTo>
                <a:lnTo>
                  <a:pt x="3855" y="925"/>
                </a:lnTo>
                <a:lnTo>
                  <a:pt x="3912" y="956"/>
                </a:lnTo>
                <a:lnTo>
                  <a:pt x="4087" y="956"/>
                </a:lnTo>
                <a:lnTo>
                  <a:pt x="4117" y="956"/>
                </a:lnTo>
                <a:lnTo>
                  <a:pt x="4175" y="956"/>
                </a:lnTo>
                <a:lnTo>
                  <a:pt x="4205" y="925"/>
                </a:lnTo>
                <a:lnTo>
                  <a:pt x="4234" y="894"/>
                </a:lnTo>
                <a:lnTo>
                  <a:pt x="4263" y="833"/>
                </a:lnTo>
                <a:lnTo>
                  <a:pt x="4292" y="802"/>
                </a:lnTo>
                <a:lnTo>
                  <a:pt x="4322" y="802"/>
                </a:lnTo>
                <a:lnTo>
                  <a:pt x="4351" y="770"/>
                </a:lnTo>
                <a:lnTo>
                  <a:pt x="4380" y="770"/>
                </a:lnTo>
                <a:lnTo>
                  <a:pt x="4409" y="740"/>
                </a:lnTo>
                <a:lnTo>
                  <a:pt x="4467" y="770"/>
                </a:lnTo>
                <a:lnTo>
                  <a:pt x="4526" y="770"/>
                </a:lnTo>
                <a:lnTo>
                  <a:pt x="4555" y="740"/>
                </a:lnTo>
                <a:lnTo>
                  <a:pt x="4614" y="679"/>
                </a:lnTo>
                <a:lnTo>
                  <a:pt x="4701" y="679"/>
                </a:lnTo>
                <a:lnTo>
                  <a:pt x="4789" y="679"/>
                </a:lnTo>
                <a:lnTo>
                  <a:pt x="4876" y="679"/>
                </a:lnTo>
                <a:lnTo>
                  <a:pt x="4964" y="679"/>
                </a:lnTo>
                <a:lnTo>
                  <a:pt x="5021" y="709"/>
                </a:lnTo>
                <a:lnTo>
                  <a:pt x="5109" y="740"/>
                </a:lnTo>
                <a:lnTo>
                  <a:pt x="5168" y="770"/>
                </a:lnTo>
                <a:lnTo>
                  <a:pt x="5255" y="740"/>
                </a:lnTo>
                <a:lnTo>
                  <a:pt x="5313" y="709"/>
                </a:lnTo>
                <a:lnTo>
                  <a:pt x="5342" y="740"/>
                </a:lnTo>
                <a:lnTo>
                  <a:pt x="5372" y="770"/>
                </a:lnTo>
                <a:lnTo>
                  <a:pt x="5429" y="833"/>
                </a:lnTo>
                <a:lnTo>
                  <a:pt x="5488" y="863"/>
                </a:lnTo>
                <a:lnTo>
                  <a:pt x="5605" y="894"/>
                </a:lnTo>
                <a:lnTo>
                  <a:pt x="5723" y="894"/>
                </a:lnTo>
                <a:lnTo>
                  <a:pt x="5780" y="894"/>
                </a:lnTo>
                <a:lnTo>
                  <a:pt x="5839" y="863"/>
                </a:lnTo>
                <a:lnTo>
                  <a:pt x="5897" y="833"/>
                </a:lnTo>
                <a:lnTo>
                  <a:pt x="5984" y="833"/>
                </a:lnTo>
                <a:lnTo>
                  <a:pt x="6131" y="802"/>
                </a:lnTo>
                <a:lnTo>
                  <a:pt x="6189" y="802"/>
                </a:lnTo>
                <a:lnTo>
                  <a:pt x="6218" y="802"/>
                </a:lnTo>
                <a:lnTo>
                  <a:pt x="6247" y="802"/>
                </a:lnTo>
                <a:lnTo>
                  <a:pt x="6306" y="770"/>
                </a:lnTo>
                <a:lnTo>
                  <a:pt x="6335" y="740"/>
                </a:lnTo>
                <a:lnTo>
                  <a:pt x="6423" y="740"/>
                </a:lnTo>
                <a:lnTo>
                  <a:pt x="6452" y="740"/>
                </a:lnTo>
                <a:lnTo>
                  <a:pt x="6482" y="679"/>
                </a:lnTo>
                <a:lnTo>
                  <a:pt x="6657" y="524"/>
                </a:lnTo>
                <a:lnTo>
                  <a:pt x="6686" y="463"/>
                </a:lnTo>
                <a:lnTo>
                  <a:pt x="6715" y="432"/>
                </a:lnTo>
                <a:lnTo>
                  <a:pt x="6802" y="370"/>
                </a:lnTo>
                <a:lnTo>
                  <a:pt x="6831" y="308"/>
                </a:lnTo>
                <a:lnTo>
                  <a:pt x="6890" y="278"/>
                </a:lnTo>
                <a:lnTo>
                  <a:pt x="6977" y="185"/>
                </a:lnTo>
                <a:lnTo>
                  <a:pt x="7006" y="154"/>
                </a:lnTo>
                <a:lnTo>
                  <a:pt x="7036" y="123"/>
                </a:lnTo>
                <a:lnTo>
                  <a:pt x="7065" y="154"/>
                </a:lnTo>
                <a:lnTo>
                  <a:pt x="7153" y="185"/>
                </a:lnTo>
                <a:lnTo>
                  <a:pt x="7270" y="216"/>
                </a:lnTo>
                <a:lnTo>
                  <a:pt x="7298" y="185"/>
                </a:lnTo>
                <a:lnTo>
                  <a:pt x="7328" y="154"/>
                </a:lnTo>
                <a:lnTo>
                  <a:pt x="7357" y="93"/>
                </a:lnTo>
                <a:lnTo>
                  <a:pt x="7416" y="62"/>
                </a:lnTo>
                <a:lnTo>
                  <a:pt x="7445" y="0"/>
                </a:lnTo>
                <a:lnTo>
                  <a:pt x="7473" y="0"/>
                </a:lnTo>
                <a:lnTo>
                  <a:pt x="7503" y="0"/>
                </a:lnTo>
                <a:lnTo>
                  <a:pt x="7532" y="31"/>
                </a:lnTo>
                <a:lnTo>
                  <a:pt x="7591" y="93"/>
                </a:lnTo>
                <a:lnTo>
                  <a:pt x="7620" y="123"/>
                </a:lnTo>
                <a:lnTo>
                  <a:pt x="7649" y="154"/>
                </a:lnTo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92" name="Freeform 42"/>
          <p:cNvSpPr>
            <a:spLocks noChangeArrowheads="1"/>
          </p:cNvSpPr>
          <p:nvPr/>
        </p:nvSpPr>
        <p:spPr bwMode="auto">
          <a:xfrm>
            <a:off x="1890713" y="1720850"/>
            <a:ext cx="3236912" cy="1665288"/>
          </a:xfrm>
          <a:custGeom>
            <a:avLst/>
            <a:gdLst>
              <a:gd name="T0" fmla="*/ 7707 w 8993"/>
              <a:gd name="T1" fmla="*/ 494 h 4625"/>
              <a:gd name="T2" fmla="*/ 7883 w 8993"/>
              <a:gd name="T3" fmla="*/ 956 h 4625"/>
              <a:gd name="T4" fmla="*/ 8495 w 8993"/>
              <a:gd name="T5" fmla="*/ 709 h 4625"/>
              <a:gd name="T6" fmla="*/ 8788 w 8993"/>
              <a:gd name="T7" fmla="*/ 770 h 4625"/>
              <a:gd name="T8" fmla="*/ 8934 w 8993"/>
              <a:gd name="T9" fmla="*/ 1110 h 4625"/>
              <a:gd name="T10" fmla="*/ 8700 w 8993"/>
              <a:gd name="T11" fmla="*/ 1203 h 4625"/>
              <a:gd name="T12" fmla="*/ 8495 w 8993"/>
              <a:gd name="T13" fmla="*/ 1326 h 4625"/>
              <a:gd name="T14" fmla="*/ 8437 w 8993"/>
              <a:gd name="T15" fmla="*/ 2004 h 4625"/>
              <a:gd name="T16" fmla="*/ 7971 w 8993"/>
              <a:gd name="T17" fmla="*/ 2342 h 4625"/>
              <a:gd name="T18" fmla="*/ 7707 w 8993"/>
              <a:gd name="T19" fmla="*/ 2682 h 4625"/>
              <a:gd name="T20" fmla="*/ 7532 w 8993"/>
              <a:gd name="T21" fmla="*/ 2651 h 4625"/>
              <a:gd name="T22" fmla="*/ 7357 w 8993"/>
              <a:gd name="T23" fmla="*/ 2898 h 4625"/>
              <a:gd name="T24" fmla="*/ 7357 w 8993"/>
              <a:gd name="T25" fmla="*/ 3205 h 4625"/>
              <a:gd name="T26" fmla="*/ 7065 w 8993"/>
              <a:gd name="T27" fmla="*/ 3637 h 4625"/>
              <a:gd name="T28" fmla="*/ 6306 w 8993"/>
              <a:gd name="T29" fmla="*/ 4007 h 4625"/>
              <a:gd name="T30" fmla="*/ 5693 w 8993"/>
              <a:gd name="T31" fmla="*/ 4377 h 4625"/>
              <a:gd name="T32" fmla="*/ 5372 w 8993"/>
              <a:gd name="T33" fmla="*/ 4624 h 4625"/>
              <a:gd name="T34" fmla="*/ 4905 w 8993"/>
              <a:gd name="T35" fmla="*/ 4501 h 4625"/>
              <a:gd name="T36" fmla="*/ 4642 w 8993"/>
              <a:gd name="T37" fmla="*/ 4408 h 4625"/>
              <a:gd name="T38" fmla="*/ 4409 w 8993"/>
              <a:gd name="T39" fmla="*/ 4254 h 4625"/>
              <a:gd name="T40" fmla="*/ 3592 w 8993"/>
              <a:gd name="T41" fmla="*/ 4254 h 4625"/>
              <a:gd name="T42" fmla="*/ 3212 w 8993"/>
              <a:gd name="T43" fmla="*/ 4501 h 4625"/>
              <a:gd name="T44" fmla="*/ 2774 w 8993"/>
              <a:gd name="T45" fmla="*/ 4501 h 4625"/>
              <a:gd name="T46" fmla="*/ 2511 w 8993"/>
              <a:gd name="T47" fmla="*/ 4100 h 4625"/>
              <a:gd name="T48" fmla="*/ 2307 w 8993"/>
              <a:gd name="T49" fmla="*/ 3915 h 4625"/>
              <a:gd name="T50" fmla="*/ 2073 w 8993"/>
              <a:gd name="T51" fmla="*/ 3760 h 4625"/>
              <a:gd name="T52" fmla="*/ 1635 w 8993"/>
              <a:gd name="T53" fmla="*/ 3637 h 4625"/>
              <a:gd name="T54" fmla="*/ 1198 w 8993"/>
              <a:gd name="T55" fmla="*/ 3700 h 4625"/>
              <a:gd name="T56" fmla="*/ 1139 w 8993"/>
              <a:gd name="T57" fmla="*/ 3391 h 4625"/>
              <a:gd name="T58" fmla="*/ 993 w 8993"/>
              <a:gd name="T59" fmla="*/ 2867 h 4625"/>
              <a:gd name="T60" fmla="*/ 818 w 8993"/>
              <a:gd name="T61" fmla="*/ 2620 h 4625"/>
              <a:gd name="T62" fmla="*/ 789 w 8993"/>
              <a:gd name="T63" fmla="*/ 2404 h 4625"/>
              <a:gd name="T64" fmla="*/ 585 w 8993"/>
              <a:gd name="T65" fmla="*/ 2342 h 4625"/>
              <a:gd name="T66" fmla="*/ 291 w 8993"/>
              <a:gd name="T67" fmla="*/ 2281 h 4625"/>
              <a:gd name="T68" fmla="*/ 175 w 8993"/>
              <a:gd name="T69" fmla="*/ 2096 h 4625"/>
              <a:gd name="T70" fmla="*/ 88 w 8993"/>
              <a:gd name="T71" fmla="*/ 1881 h 4625"/>
              <a:gd name="T72" fmla="*/ 204 w 8993"/>
              <a:gd name="T73" fmla="*/ 1726 h 4625"/>
              <a:gd name="T74" fmla="*/ 438 w 8993"/>
              <a:gd name="T75" fmla="*/ 1603 h 4625"/>
              <a:gd name="T76" fmla="*/ 555 w 8993"/>
              <a:gd name="T77" fmla="*/ 1449 h 4625"/>
              <a:gd name="T78" fmla="*/ 701 w 8993"/>
              <a:gd name="T79" fmla="*/ 1326 h 4625"/>
              <a:gd name="T80" fmla="*/ 1022 w 8993"/>
              <a:gd name="T81" fmla="*/ 1203 h 4625"/>
              <a:gd name="T82" fmla="*/ 1723 w 8993"/>
              <a:gd name="T83" fmla="*/ 1233 h 4625"/>
              <a:gd name="T84" fmla="*/ 2073 w 8993"/>
              <a:gd name="T85" fmla="*/ 1326 h 4625"/>
              <a:gd name="T86" fmla="*/ 2598 w 8993"/>
              <a:gd name="T87" fmla="*/ 1387 h 4625"/>
              <a:gd name="T88" fmla="*/ 2687 w 8993"/>
              <a:gd name="T89" fmla="*/ 1140 h 4625"/>
              <a:gd name="T90" fmla="*/ 2540 w 8993"/>
              <a:gd name="T91" fmla="*/ 863 h 4625"/>
              <a:gd name="T92" fmla="*/ 2628 w 8993"/>
              <a:gd name="T93" fmla="*/ 494 h 4625"/>
              <a:gd name="T94" fmla="*/ 2687 w 8993"/>
              <a:gd name="T95" fmla="*/ 339 h 4625"/>
              <a:gd name="T96" fmla="*/ 3066 w 8993"/>
              <a:gd name="T97" fmla="*/ 463 h 4625"/>
              <a:gd name="T98" fmla="*/ 3328 w 8993"/>
              <a:gd name="T99" fmla="*/ 432 h 4625"/>
              <a:gd name="T100" fmla="*/ 3708 w 8993"/>
              <a:gd name="T101" fmla="*/ 709 h 4625"/>
              <a:gd name="T102" fmla="*/ 4087 w 8993"/>
              <a:gd name="T103" fmla="*/ 956 h 4625"/>
              <a:gd name="T104" fmla="*/ 4292 w 8993"/>
              <a:gd name="T105" fmla="*/ 802 h 4625"/>
              <a:gd name="T106" fmla="*/ 4526 w 8993"/>
              <a:gd name="T107" fmla="*/ 770 h 4625"/>
              <a:gd name="T108" fmla="*/ 4964 w 8993"/>
              <a:gd name="T109" fmla="*/ 679 h 4625"/>
              <a:gd name="T110" fmla="*/ 5342 w 8993"/>
              <a:gd name="T111" fmla="*/ 740 h 4625"/>
              <a:gd name="T112" fmla="*/ 5780 w 8993"/>
              <a:gd name="T113" fmla="*/ 894 h 4625"/>
              <a:gd name="T114" fmla="*/ 6218 w 8993"/>
              <a:gd name="T115" fmla="*/ 802 h 4625"/>
              <a:gd name="T116" fmla="*/ 6482 w 8993"/>
              <a:gd name="T117" fmla="*/ 679 h 4625"/>
              <a:gd name="T118" fmla="*/ 6890 w 8993"/>
              <a:gd name="T119" fmla="*/ 278 h 4625"/>
              <a:gd name="T120" fmla="*/ 7270 w 8993"/>
              <a:gd name="T121" fmla="*/ 216 h 4625"/>
              <a:gd name="T122" fmla="*/ 7473 w 8993"/>
              <a:gd name="T123" fmla="*/ 0 h 462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8993"/>
              <a:gd name="T187" fmla="*/ 0 h 4625"/>
              <a:gd name="T188" fmla="*/ 8993 w 8993"/>
              <a:gd name="T189" fmla="*/ 4625 h 462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8993" h="4625">
                <a:moveTo>
                  <a:pt x="7649" y="154"/>
                </a:moveTo>
                <a:lnTo>
                  <a:pt x="7620" y="185"/>
                </a:lnTo>
                <a:lnTo>
                  <a:pt x="7591" y="247"/>
                </a:lnTo>
                <a:lnTo>
                  <a:pt x="7620" y="339"/>
                </a:lnTo>
                <a:lnTo>
                  <a:pt x="7649" y="432"/>
                </a:lnTo>
                <a:lnTo>
                  <a:pt x="7707" y="494"/>
                </a:lnTo>
                <a:lnTo>
                  <a:pt x="7707" y="524"/>
                </a:lnTo>
                <a:lnTo>
                  <a:pt x="7736" y="586"/>
                </a:lnTo>
                <a:lnTo>
                  <a:pt x="7736" y="709"/>
                </a:lnTo>
                <a:lnTo>
                  <a:pt x="7765" y="863"/>
                </a:lnTo>
                <a:lnTo>
                  <a:pt x="7824" y="925"/>
                </a:lnTo>
                <a:lnTo>
                  <a:pt x="7883" y="956"/>
                </a:lnTo>
                <a:lnTo>
                  <a:pt x="8087" y="956"/>
                </a:lnTo>
                <a:lnTo>
                  <a:pt x="8175" y="925"/>
                </a:lnTo>
                <a:lnTo>
                  <a:pt x="8262" y="894"/>
                </a:lnTo>
                <a:lnTo>
                  <a:pt x="8408" y="770"/>
                </a:lnTo>
                <a:lnTo>
                  <a:pt x="8466" y="709"/>
                </a:lnTo>
                <a:lnTo>
                  <a:pt x="8495" y="709"/>
                </a:lnTo>
                <a:lnTo>
                  <a:pt x="8554" y="679"/>
                </a:lnTo>
                <a:lnTo>
                  <a:pt x="8612" y="709"/>
                </a:lnTo>
                <a:lnTo>
                  <a:pt x="8671" y="740"/>
                </a:lnTo>
                <a:lnTo>
                  <a:pt x="8700" y="770"/>
                </a:lnTo>
                <a:lnTo>
                  <a:pt x="8759" y="770"/>
                </a:lnTo>
                <a:lnTo>
                  <a:pt x="8788" y="770"/>
                </a:lnTo>
                <a:lnTo>
                  <a:pt x="8846" y="802"/>
                </a:lnTo>
                <a:lnTo>
                  <a:pt x="8905" y="833"/>
                </a:lnTo>
                <a:lnTo>
                  <a:pt x="8934" y="863"/>
                </a:lnTo>
                <a:lnTo>
                  <a:pt x="8992" y="894"/>
                </a:lnTo>
                <a:lnTo>
                  <a:pt x="8963" y="1017"/>
                </a:lnTo>
                <a:lnTo>
                  <a:pt x="8934" y="1110"/>
                </a:lnTo>
                <a:lnTo>
                  <a:pt x="8875" y="1203"/>
                </a:lnTo>
                <a:lnTo>
                  <a:pt x="8875" y="1233"/>
                </a:lnTo>
                <a:lnTo>
                  <a:pt x="8846" y="1296"/>
                </a:lnTo>
                <a:lnTo>
                  <a:pt x="8788" y="1264"/>
                </a:lnTo>
                <a:lnTo>
                  <a:pt x="8730" y="1233"/>
                </a:lnTo>
                <a:lnTo>
                  <a:pt x="8700" y="1203"/>
                </a:lnTo>
                <a:lnTo>
                  <a:pt x="8671" y="1203"/>
                </a:lnTo>
                <a:lnTo>
                  <a:pt x="8642" y="1203"/>
                </a:lnTo>
                <a:lnTo>
                  <a:pt x="8612" y="1233"/>
                </a:lnTo>
                <a:lnTo>
                  <a:pt x="8554" y="1296"/>
                </a:lnTo>
                <a:lnTo>
                  <a:pt x="8525" y="1326"/>
                </a:lnTo>
                <a:lnTo>
                  <a:pt x="8495" y="1326"/>
                </a:lnTo>
                <a:lnTo>
                  <a:pt x="8437" y="1356"/>
                </a:lnTo>
                <a:lnTo>
                  <a:pt x="8437" y="1419"/>
                </a:lnTo>
                <a:lnTo>
                  <a:pt x="8437" y="1665"/>
                </a:lnTo>
                <a:lnTo>
                  <a:pt x="8408" y="1881"/>
                </a:lnTo>
                <a:lnTo>
                  <a:pt x="8437" y="1972"/>
                </a:lnTo>
                <a:lnTo>
                  <a:pt x="8437" y="2004"/>
                </a:lnTo>
                <a:lnTo>
                  <a:pt x="8408" y="2034"/>
                </a:lnTo>
                <a:lnTo>
                  <a:pt x="8320" y="2034"/>
                </a:lnTo>
                <a:lnTo>
                  <a:pt x="8262" y="2065"/>
                </a:lnTo>
                <a:lnTo>
                  <a:pt x="8204" y="2127"/>
                </a:lnTo>
                <a:lnTo>
                  <a:pt x="8087" y="2219"/>
                </a:lnTo>
                <a:lnTo>
                  <a:pt x="7971" y="2342"/>
                </a:lnTo>
                <a:lnTo>
                  <a:pt x="7941" y="2527"/>
                </a:lnTo>
                <a:lnTo>
                  <a:pt x="7912" y="2589"/>
                </a:lnTo>
                <a:lnTo>
                  <a:pt x="7912" y="2620"/>
                </a:lnTo>
                <a:lnTo>
                  <a:pt x="7853" y="2651"/>
                </a:lnTo>
                <a:lnTo>
                  <a:pt x="7824" y="2651"/>
                </a:lnTo>
                <a:lnTo>
                  <a:pt x="7707" y="2682"/>
                </a:lnTo>
                <a:lnTo>
                  <a:pt x="7677" y="2713"/>
                </a:lnTo>
                <a:lnTo>
                  <a:pt x="7649" y="2713"/>
                </a:lnTo>
                <a:lnTo>
                  <a:pt x="7620" y="2743"/>
                </a:lnTo>
                <a:lnTo>
                  <a:pt x="7591" y="2713"/>
                </a:lnTo>
                <a:lnTo>
                  <a:pt x="7561" y="2682"/>
                </a:lnTo>
                <a:lnTo>
                  <a:pt x="7532" y="2651"/>
                </a:lnTo>
                <a:lnTo>
                  <a:pt x="7503" y="2620"/>
                </a:lnTo>
                <a:lnTo>
                  <a:pt x="7416" y="2651"/>
                </a:lnTo>
                <a:lnTo>
                  <a:pt x="7357" y="2682"/>
                </a:lnTo>
                <a:lnTo>
                  <a:pt x="7328" y="2743"/>
                </a:lnTo>
                <a:lnTo>
                  <a:pt x="7328" y="2805"/>
                </a:lnTo>
                <a:lnTo>
                  <a:pt x="7357" y="2898"/>
                </a:lnTo>
                <a:lnTo>
                  <a:pt x="7386" y="2958"/>
                </a:lnTo>
                <a:lnTo>
                  <a:pt x="7416" y="2990"/>
                </a:lnTo>
                <a:lnTo>
                  <a:pt x="7416" y="3021"/>
                </a:lnTo>
                <a:lnTo>
                  <a:pt x="7416" y="3114"/>
                </a:lnTo>
                <a:lnTo>
                  <a:pt x="7386" y="3175"/>
                </a:lnTo>
                <a:lnTo>
                  <a:pt x="7357" y="3205"/>
                </a:lnTo>
                <a:lnTo>
                  <a:pt x="7298" y="3268"/>
                </a:lnTo>
                <a:lnTo>
                  <a:pt x="7241" y="3329"/>
                </a:lnTo>
                <a:lnTo>
                  <a:pt x="7182" y="3391"/>
                </a:lnTo>
                <a:lnTo>
                  <a:pt x="7094" y="3575"/>
                </a:lnTo>
                <a:lnTo>
                  <a:pt x="7094" y="3607"/>
                </a:lnTo>
                <a:lnTo>
                  <a:pt x="7065" y="3637"/>
                </a:lnTo>
                <a:lnTo>
                  <a:pt x="7006" y="3700"/>
                </a:lnTo>
                <a:lnTo>
                  <a:pt x="6918" y="3731"/>
                </a:lnTo>
                <a:lnTo>
                  <a:pt x="6686" y="3884"/>
                </a:lnTo>
                <a:lnTo>
                  <a:pt x="6511" y="3977"/>
                </a:lnTo>
                <a:lnTo>
                  <a:pt x="6423" y="4007"/>
                </a:lnTo>
                <a:lnTo>
                  <a:pt x="6306" y="4007"/>
                </a:lnTo>
                <a:lnTo>
                  <a:pt x="6218" y="4007"/>
                </a:lnTo>
                <a:lnTo>
                  <a:pt x="6189" y="4007"/>
                </a:lnTo>
                <a:lnTo>
                  <a:pt x="6159" y="4038"/>
                </a:lnTo>
                <a:lnTo>
                  <a:pt x="6072" y="4100"/>
                </a:lnTo>
                <a:lnTo>
                  <a:pt x="5780" y="4317"/>
                </a:lnTo>
                <a:lnTo>
                  <a:pt x="5693" y="4377"/>
                </a:lnTo>
                <a:lnTo>
                  <a:pt x="5664" y="4408"/>
                </a:lnTo>
                <a:lnTo>
                  <a:pt x="5635" y="4439"/>
                </a:lnTo>
                <a:lnTo>
                  <a:pt x="5517" y="4501"/>
                </a:lnTo>
                <a:lnTo>
                  <a:pt x="5488" y="4562"/>
                </a:lnTo>
                <a:lnTo>
                  <a:pt x="5459" y="4593"/>
                </a:lnTo>
                <a:lnTo>
                  <a:pt x="5372" y="4624"/>
                </a:lnTo>
                <a:lnTo>
                  <a:pt x="5342" y="4562"/>
                </a:lnTo>
                <a:lnTo>
                  <a:pt x="5342" y="4501"/>
                </a:lnTo>
                <a:lnTo>
                  <a:pt x="5225" y="4532"/>
                </a:lnTo>
                <a:lnTo>
                  <a:pt x="5109" y="4532"/>
                </a:lnTo>
                <a:lnTo>
                  <a:pt x="4993" y="4532"/>
                </a:lnTo>
                <a:lnTo>
                  <a:pt x="4905" y="4501"/>
                </a:lnTo>
                <a:lnTo>
                  <a:pt x="4876" y="4470"/>
                </a:lnTo>
                <a:lnTo>
                  <a:pt x="4818" y="4439"/>
                </a:lnTo>
                <a:lnTo>
                  <a:pt x="4789" y="4439"/>
                </a:lnTo>
                <a:lnTo>
                  <a:pt x="4730" y="4408"/>
                </a:lnTo>
                <a:lnTo>
                  <a:pt x="4701" y="4408"/>
                </a:lnTo>
                <a:lnTo>
                  <a:pt x="4642" y="4408"/>
                </a:lnTo>
                <a:lnTo>
                  <a:pt x="4614" y="4377"/>
                </a:lnTo>
                <a:lnTo>
                  <a:pt x="4584" y="4346"/>
                </a:lnTo>
                <a:lnTo>
                  <a:pt x="4555" y="4317"/>
                </a:lnTo>
                <a:lnTo>
                  <a:pt x="4496" y="4317"/>
                </a:lnTo>
                <a:lnTo>
                  <a:pt x="4439" y="4285"/>
                </a:lnTo>
                <a:lnTo>
                  <a:pt x="4409" y="4254"/>
                </a:lnTo>
                <a:lnTo>
                  <a:pt x="4351" y="4223"/>
                </a:lnTo>
                <a:lnTo>
                  <a:pt x="4322" y="4223"/>
                </a:lnTo>
                <a:lnTo>
                  <a:pt x="4263" y="4223"/>
                </a:lnTo>
                <a:lnTo>
                  <a:pt x="4146" y="4223"/>
                </a:lnTo>
                <a:lnTo>
                  <a:pt x="3650" y="4254"/>
                </a:lnTo>
                <a:lnTo>
                  <a:pt x="3592" y="4254"/>
                </a:lnTo>
                <a:lnTo>
                  <a:pt x="3533" y="4254"/>
                </a:lnTo>
                <a:lnTo>
                  <a:pt x="3475" y="4285"/>
                </a:lnTo>
                <a:lnTo>
                  <a:pt x="3416" y="4317"/>
                </a:lnTo>
                <a:lnTo>
                  <a:pt x="3328" y="4408"/>
                </a:lnTo>
                <a:lnTo>
                  <a:pt x="3241" y="4470"/>
                </a:lnTo>
                <a:lnTo>
                  <a:pt x="3212" y="4501"/>
                </a:lnTo>
                <a:lnTo>
                  <a:pt x="3182" y="4532"/>
                </a:lnTo>
                <a:lnTo>
                  <a:pt x="3095" y="4532"/>
                </a:lnTo>
                <a:lnTo>
                  <a:pt x="2978" y="4562"/>
                </a:lnTo>
                <a:lnTo>
                  <a:pt x="2862" y="4562"/>
                </a:lnTo>
                <a:lnTo>
                  <a:pt x="2803" y="4562"/>
                </a:lnTo>
                <a:lnTo>
                  <a:pt x="2774" y="4501"/>
                </a:lnTo>
                <a:lnTo>
                  <a:pt x="2716" y="4470"/>
                </a:lnTo>
                <a:lnTo>
                  <a:pt x="2687" y="4408"/>
                </a:lnTo>
                <a:lnTo>
                  <a:pt x="2628" y="4317"/>
                </a:lnTo>
                <a:lnTo>
                  <a:pt x="2569" y="4223"/>
                </a:lnTo>
                <a:lnTo>
                  <a:pt x="2540" y="4161"/>
                </a:lnTo>
                <a:lnTo>
                  <a:pt x="2511" y="4100"/>
                </a:lnTo>
                <a:lnTo>
                  <a:pt x="2482" y="4070"/>
                </a:lnTo>
                <a:lnTo>
                  <a:pt x="2482" y="3977"/>
                </a:lnTo>
                <a:lnTo>
                  <a:pt x="2453" y="3946"/>
                </a:lnTo>
                <a:lnTo>
                  <a:pt x="2394" y="3915"/>
                </a:lnTo>
                <a:lnTo>
                  <a:pt x="2336" y="3915"/>
                </a:lnTo>
                <a:lnTo>
                  <a:pt x="2307" y="3915"/>
                </a:lnTo>
                <a:lnTo>
                  <a:pt x="2278" y="3884"/>
                </a:lnTo>
                <a:lnTo>
                  <a:pt x="2278" y="3854"/>
                </a:lnTo>
                <a:lnTo>
                  <a:pt x="2248" y="3823"/>
                </a:lnTo>
                <a:lnTo>
                  <a:pt x="2161" y="3823"/>
                </a:lnTo>
                <a:lnTo>
                  <a:pt x="2103" y="3791"/>
                </a:lnTo>
                <a:lnTo>
                  <a:pt x="2073" y="3760"/>
                </a:lnTo>
                <a:lnTo>
                  <a:pt x="1986" y="3731"/>
                </a:lnTo>
                <a:lnTo>
                  <a:pt x="1927" y="3700"/>
                </a:lnTo>
                <a:lnTo>
                  <a:pt x="1839" y="3668"/>
                </a:lnTo>
                <a:lnTo>
                  <a:pt x="1810" y="3637"/>
                </a:lnTo>
                <a:lnTo>
                  <a:pt x="1781" y="3637"/>
                </a:lnTo>
                <a:lnTo>
                  <a:pt x="1635" y="3637"/>
                </a:lnTo>
                <a:lnTo>
                  <a:pt x="1489" y="3637"/>
                </a:lnTo>
                <a:lnTo>
                  <a:pt x="1431" y="3637"/>
                </a:lnTo>
                <a:lnTo>
                  <a:pt x="1402" y="3668"/>
                </a:lnTo>
                <a:lnTo>
                  <a:pt x="1344" y="3700"/>
                </a:lnTo>
                <a:lnTo>
                  <a:pt x="1285" y="3700"/>
                </a:lnTo>
                <a:lnTo>
                  <a:pt x="1198" y="3700"/>
                </a:lnTo>
                <a:lnTo>
                  <a:pt x="1168" y="3700"/>
                </a:lnTo>
                <a:lnTo>
                  <a:pt x="1139" y="3668"/>
                </a:lnTo>
                <a:lnTo>
                  <a:pt x="1109" y="3637"/>
                </a:lnTo>
                <a:lnTo>
                  <a:pt x="1109" y="3575"/>
                </a:lnTo>
                <a:lnTo>
                  <a:pt x="1109" y="3452"/>
                </a:lnTo>
                <a:lnTo>
                  <a:pt x="1139" y="3391"/>
                </a:lnTo>
                <a:lnTo>
                  <a:pt x="1109" y="3268"/>
                </a:lnTo>
                <a:lnTo>
                  <a:pt x="1139" y="3144"/>
                </a:lnTo>
                <a:lnTo>
                  <a:pt x="1109" y="3082"/>
                </a:lnTo>
                <a:lnTo>
                  <a:pt x="1109" y="3021"/>
                </a:lnTo>
                <a:lnTo>
                  <a:pt x="1022" y="2898"/>
                </a:lnTo>
                <a:lnTo>
                  <a:pt x="993" y="2867"/>
                </a:lnTo>
                <a:lnTo>
                  <a:pt x="964" y="2835"/>
                </a:lnTo>
                <a:lnTo>
                  <a:pt x="934" y="2805"/>
                </a:lnTo>
                <a:lnTo>
                  <a:pt x="876" y="2805"/>
                </a:lnTo>
                <a:lnTo>
                  <a:pt x="876" y="2743"/>
                </a:lnTo>
                <a:lnTo>
                  <a:pt x="876" y="2682"/>
                </a:lnTo>
                <a:lnTo>
                  <a:pt x="818" y="2620"/>
                </a:lnTo>
                <a:lnTo>
                  <a:pt x="818" y="2589"/>
                </a:lnTo>
                <a:lnTo>
                  <a:pt x="818" y="2527"/>
                </a:lnTo>
                <a:lnTo>
                  <a:pt x="818" y="2497"/>
                </a:lnTo>
                <a:lnTo>
                  <a:pt x="818" y="2466"/>
                </a:lnTo>
                <a:lnTo>
                  <a:pt x="818" y="2435"/>
                </a:lnTo>
                <a:lnTo>
                  <a:pt x="789" y="2404"/>
                </a:lnTo>
                <a:lnTo>
                  <a:pt x="759" y="2342"/>
                </a:lnTo>
                <a:lnTo>
                  <a:pt x="730" y="2342"/>
                </a:lnTo>
                <a:lnTo>
                  <a:pt x="701" y="2312"/>
                </a:lnTo>
                <a:lnTo>
                  <a:pt x="671" y="2342"/>
                </a:lnTo>
                <a:lnTo>
                  <a:pt x="643" y="2373"/>
                </a:lnTo>
                <a:lnTo>
                  <a:pt x="585" y="2342"/>
                </a:lnTo>
                <a:lnTo>
                  <a:pt x="526" y="2342"/>
                </a:lnTo>
                <a:lnTo>
                  <a:pt x="468" y="2342"/>
                </a:lnTo>
                <a:lnTo>
                  <a:pt x="438" y="2404"/>
                </a:lnTo>
                <a:lnTo>
                  <a:pt x="380" y="2373"/>
                </a:lnTo>
                <a:lnTo>
                  <a:pt x="321" y="2312"/>
                </a:lnTo>
                <a:lnTo>
                  <a:pt x="291" y="2281"/>
                </a:lnTo>
                <a:lnTo>
                  <a:pt x="291" y="2250"/>
                </a:lnTo>
                <a:lnTo>
                  <a:pt x="263" y="2219"/>
                </a:lnTo>
                <a:lnTo>
                  <a:pt x="204" y="2188"/>
                </a:lnTo>
                <a:lnTo>
                  <a:pt x="204" y="2157"/>
                </a:lnTo>
                <a:lnTo>
                  <a:pt x="175" y="2127"/>
                </a:lnTo>
                <a:lnTo>
                  <a:pt x="175" y="2096"/>
                </a:lnTo>
                <a:lnTo>
                  <a:pt x="146" y="2065"/>
                </a:lnTo>
                <a:lnTo>
                  <a:pt x="117" y="2004"/>
                </a:lnTo>
                <a:lnTo>
                  <a:pt x="59" y="1972"/>
                </a:lnTo>
                <a:lnTo>
                  <a:pt x="0" y="1911"/>
                </a:lnTo>
                <a:lnTo>
                  <a:pt x="59" y="1881"/>
                </a:lnTo>
                <a:lnTo>
                  <a:pt x="88" y="1881"/>
                </a:lnTo>
                <a:lnTo>
                  <a:pt x="117" y="1849"/>
                </a:lnTo>
                <a:lnTo>
                  <a:pt x="146" y="1849"/>
                </a:lnTo>
                <a:lnTo>
                  <a:pt x="175" y="1788"/>
                </a:lnTo>
                <a:lnTo>
                  <a:pt x="175" y="1758"/>
                </a:lnTo>
                <a:lnTo>
                  <a:pt x="175" y="1726"/>
                </a:lnTo>
                <a:lnTo>
                  <a:pt x="204" y="1726"/>
                </a:lnTo>
                <a:lnTo>
                  <a:pt x="291" y="1726"/>
                </a:lnTo>
                <a:lnTo>
                  <a:pt x="321" y="1726"/>
                </a:lnTo>
                <a:lnTo>
                  <a:pt x="380" y="1696"/>
                </a:lnTo>
                <a:lnTo>
                  <a:pt x="438" y="1696"/>
                </a:lnTo>
                <a:lnTo>
                  <a:pt x="438" y="1665"/>
                </a:lnTo>
                <a:lnTo>
                  <a:pt x="438" y="1603"/>
                </a:lnTo>
                <a:lnTo>
                  <a:pt x="438" y="1542"/>
                </a:lnTo>
                <a:lnTo>
                  <a:pt x="468" y="1542"/>
                </a:lnTo>
                <a:lnTo>
                  <a:pt x="497" y="1542"/>
                </a:lnTo>
                <a:lnTo>
                  <a:pt x="526" y="1511"/>
                </a:lnTo>
                <a:lnTo>
                  <a:pt x="526" y="1480"/>
                </a:lnTo>
                <a:lnTo>
                  <a:pt x="555" y="1449"/>
                </a:lnTo>
                <a:lnTo>
                  <a:pt x="585" y="1449"/>
                </a:lnTo>
                <a:lnTo>
                  <a:pt x="614" y="1419"/>
                </a:lnTo>
                <a:lnTo>
                  <a:pt x="643" y="1419"/>
                </a:lnTo>
                <a:lnTo>
                  <a:pt x="671" y="1419"/>
                </a:lnTo>
                <a:lnTo>
                  <a:pt x="701" y="1356"/>
                </a:lnTo>
                <a:lnTo>
                  <a:pt x="701" y="1326"/>
                </a:lnTo>
                <a:lnTo>
                  <a:pt x="730" y="1296"/>
                </a:lnTo>
                <a:lnTo>
                  <a:pt x="789" y="1326"/>
                </a:lnTo>
                <a:lnTo>
                  <a:pt x="847" y="1296"/>
                </a:lnTo>
                <a:lnTo>
                  <a:pt x="876" y="1296"/>
                </a:lnTo>
                <a:lnTo>
                  <a:pt x="934" y="1233"/>
                </a:lnTo>
                <a:lnTo>
                  <a:pt x="1022" y="1203"/>
                </a:lnTo>
                <a:lnTo>
                  <a:pt x="1139" y="1172"/>
                </a:lnTo>
                <a:lnTo>
                  <a:pt x="1344" y="1203"/>
                </a:lnTo>
                <a:lnTo>
                  <a:pt x="1519" y="1203"/>
                </a:lnTo>
                <a:lnTo>
                  <a:pt x="1664" y="1203"/>
                </a:lnTo>
                <a:lnTo>
                  <a:pt x="1693" y="1203"/>
                </a:lnTo>
                <a:lnTo>
                  <a:pt x="1723" y="1233"/>
                </a:lnTo>
                <a:lnTo>
                  <a:pt x="1723" y="1264"/>
                </a:lnTo>
                <a:lnTo>
                  <a:pt x="1723" y="1419"/>
                </a:lnTo>
                <a:lnTo>
                  <a:pt x="2015" y="1419"/>
                </a:lnTo>
                <a:lnTo>
                  <a:pt x="2044" y="1387"/>
                </a:lnTo>
                <a:lnTo>
                  <a:pt x="2073" y="1356"/>
                </a:lnTo>
                <a:lnTo>
                  <a:pt x="2073" y="1326"/>
                </a:lnTo>
                <a:lnTo>
                  <a:pt x="2103" y="1326"/>
                </a:lnTo>
                <a:lnTo>
                  <a:pt x="2161" y="1326"/>
                </a:lnTo>
                <a:lnTo>
                  <a:pt x="2190" y="1356"/>
                </a:lnTo>
                <a:lnTo>
                  <a:pt x="2365" y="1387"/>
                </a:lnTo>
                <a:lnTo>
                  <a:pt x="2511" y="1387"/>
                </a:lnTo>
                <a:lnTo>
                  <a:pt x="2598" y="1387"/>
                </a:lnTo>
                <a:lnTo>
                  <a:pt x="2657" y="1387"/>
                </a:lnTo>
                <a:lnTo>
                  <a:pt x="2716" y="1356"/>
                </a:lnTo>
                <a:lnTo>
                  <a:pt x="2716" y="1264"/>
                </a:lnTo>
                <a:lnTo>
                  <a:pt x="2716" y="1233"/>
                </a:lnTo>
                <a:lnTo>
                  <a:pt x="2716" y="1203"/>
                </a:lnTo>
                <a:lnTo>
                  <a:pt x="2687" y="1140"/>
                </a:lnTo>
                <a:lnTo>
                  <a:pt x="2687" y="1049"/>
                </a:lnTo>
                <a:lnTo>
                  <a:pt x="2687" y="986"/>
                </a:lnTo>
                <a:lnTo>
                  <a:pt x="2657" y="986"/>
                </a:lnTo>
                <a:lnTo>
                  <a:pt x="2598" y="925"/>
                </a:lnTo>
                <a:lnTo>
                  <a:pt x="2569" y="894"/>
                </a:lnTo>
                <a:lnTo>
                  <a:pt x="2540" y="863"/>
                </a:lnTo>
                <a:lnTo>
                  <a:pt x="2540" y="770"/>
                </a:lnTo>
                <a:lnTo>
                  <a:pt x="2569" y="617"/>
                </a:lnTo>
                <a:lnTo>
                  <a:pt x="2569" y="586"/>
                </a:lnTo>
                <a:lnTo>
                  <a:pt x="2569" y="555"/>
                </a:lnTo>
                <a:lnTo>
                  <a:pt x="2628" y="524"/>
                </a:lnTo>
                <a:lnTo>
                  <a:pt x="2628" y="494"/>
                </a:lnTo>
                <a:lnTo>
                  <a:pt x="2628" y="463"/>
                </a:lnTo>
                <a:lnTo>
                  <a:pt x="2628" y="432"/>
                </a:lnTo>
                <a:lnTo>
                  <a:pt x="2628" y="401"/>
                </a:lnTo>
                <a:lnTo>
                  <a:pt x="2657" y="370"/>
                </a:lnTo>
                <a:lnTo>
                  <a:pt x="2657" y="339"/>
                </a:lnTo>
                <a:lnTo>
                  <a:pt x="2687" y="339"/>
                </a:lnTo>
                <a:lnTo>
                  <a:pt x="2716" y="370"/>
                </a:lnTo>
                <a:lnTo>
                  <a:pt x="2833" y="401"/>
                </a:lnTo>
                <a:lnTo>
                  <a:pt x="2862" y="432"/>
                </a:lnTo>
                <a:lnTo>
                  <a:pt x="2921" y="432"/>
                </a:lnTo>
                <a:lnTo>
                  <a:pt x="3007" y="432"/>
                </a:lnTo>
                <a:lnTo>
                  <a:pt x="3066" y="463"/>
                </a:lnTo>
                <a:lnTo>
                  <a:pt x="3066" y="432"/>
                </a:lnTo>
                <a:lnTo>
                  <a:pt x="3095" y="432"/>
                </a:lnTo>
                <a:lnTo>
                  <a:pt x="3124" y="401"/>
                </a:lnTo>
                <a:lnTo>
                  <a:pt x="3182" y="401"/>
                </a:lnTo>
                <a:lnTo>
                  <a:pt x="3241" y="432"/>
                </a:lnTo>
                <a:lnTo>
                  <a:pt x="3328" y="432"/>
                </a:lnTo>
                <a:lnTo>
                  <a:pt x="3446" y="494"/>
                </a:lnTo>
                <a:lnTo>
                  <a:pt x="3533" y="524"/>
                </a:lnTo>
                <a:lnTo>
                  <a:pt x="3621" y="555"/>
                </a:lnTo>
                <a:lnTo>
                  <a:pt x="3650" y="586"/>
                </a:lnTo>
                <a:lnTo>
                  <a:pt x="3708" y="617"/>
                </a:lnTo>
                <a:lnTo>
                  <a:pt x="3708" y="709"/>
                </a:lnTo>
                <a:lnTo>
                  <a:pt x="3737" y="802"/>
                </a:lnTo>
                <a:lnTo>
                  <a:pt x="3767" y="833"/>
                </a:lnTo>
                <a:lnTo>
                  <a:pt x="3796" y="894"/>
                </a:lnTo>
                <a:lnTo>
                  <a:pt x="3855" y="925"/>
                </a:lnTo>
                <a:lnTo>
                  <a:pt x="3912" y="956"/>
                </a:lnTo>
                <a:lnTo>
                  <a:pt x="4087" y="956"/>
                </a:lnTo>
                <a:lnTo>
                  <a:pt x="4117" y="956"/>
                </a:lnTo>
                <a:lnTo>
                  <a:pt x="4175" y="956"/>
                </a:lnTo>
                <a:lnTo>
                  <a:pt x="4205" y="925"/>
                </a:lnTo>
                <a:lnTo>
                  <a:pt x="4234" y="894"/>
                </a:lnTo>
                <a:lnTo>
                  <a:pt x="4263" y="833"/>
                </a:lnTo>
                <a:lnTo>
                  <a:pt x="4292" y="802"/>
                </a:lnTo>
                <a:lnTo>
                  <a:pt x="4322" y="802"/>
                </a:lnTo>
                <a:lnTo>
                  <a:pt x="4351" y="770"/>
                </a:lnTo>
                <a:lnTo>
                  <a:pt x="4380" y="770"/>
                </a:lnTo>
                <a:lnTo>
                  <a:pt x="4409" y="740"/>
                </a:lnTo>
                <a:lnTo>
                  <a:pt x="4467" y="770"/>
                </a:lnTo>
                <a:lnTo>
                  <a:pt x="4526" y="770"/>
                </a:lnTo>
                <a:lnTo>
                  <a:pt x="4555" y="740"/>
                </a:lnTo>
                <a:lnTo>
                  <a:pt x="4614" y="679"/>
                </a:lnTo>
                <a:lnTo>
                  <a:pt x="4701" y="679"/>
                </a:lnTo>
                <a:lnTo>
                  <a:pt x="4789" y="679"/>
                </a:lnTo>
                <a:lnTo>
                  <a:pt x="4876" y="679"/>
                </a:lnTo>
                <a:lnTo>
                  <a:pt x="4964" y="679"/>
                </a:lnTo>
                <a:lnTo>
                  <a:pt x="5021" y="709"/>
                </a:lnTo>
                <a:lnTo>
                  <a:pt x="5109" y="740"/>
                </a:lnTo>
                <a:lnTo>
                  <a:pt x="5168" y="770"/>
                </a:lnTo>
                <a:lnTo>
                  <a:pt x="5255" y="740"/>
                </a:lnTo>
                <a:lnTo>
                  <a:pt x="5313" y="709"/>
                </a:lnTo>
                <a:lnTo>
                  <a:pt x="5342" y="740"/>
                </a:lnTo>
                <a:lnTo>
                  <a:pt x="5372" y="770"/>
                </a:lnTo>
                <a:lnTo>
                  <a:pt x="5429" y="833"/>
                </a:lnTo>
                <a:lnTo>
                  <a:pt x="5488" y="863"/>
                </a:lnTo>
                <a:lnTo>
                  <a:pt x="5605" y="894"/>
                </a:lnTo>
                <a:lnTo>
                  <a:pt x="5723" y="894"/>
                </a:lnTo>
                <a:lnTo>
                  <a:pt x="5780" y="894"/>
                </a:lnTo>
                <a:lnTo>
                  <a:pt x="5839" y="863"/>
                </a:lnTo>
                <a:lnTo>
                  <a:pt x="5897" y="833"/>
                </a:lnTo>
                <a:lnTo>
                  <a:pt x="5984" y="833"/>
                </a:lnTo>
                <a:lnTo>
                  <a:pt x="6131" y="802"/>
                </a:lnTo>
                <a:lnTo>
                  <a:pt x="6189" y="802"/>
                </a:lnTo>
                <a:lnTo>
                  <a:pt x="6218" y="802"/>
                </a:lnTo>
                <a:lnTo>
                  <a:pt x="6247" y="802"/>
                </a:lnTo>
                <a:lnTo>
                  <a:pt x="6306" y="770"/>
                </a:lnTo>
                <a:lnTo>
                  <a:pt x="6335" y="740"/>
                </a:lnTo>
                <a:lnTo>
                  <a:pt x="6423" y="740"/>
                </a:lnTo>
                <a:lnTo>
                  <a:pt x="6452" y="740"/>
                </a:lnTo>
                <a:lnTo>
                  <a:pt x="6482" y="679"/>
                </a:lnTo>
                <a:lnTo>
                  <a:pt x="6657" y="524"/>
                </a:lnTo>
                <a:lnTo>
                  <a:pt x="6686" y="463"/>
                </a:lnTo>
                <a:lnTo>
                  <a:pt x="6715" y="432"/>
                </a:lnTo>
                <a:lnTo>
                  <a:pt x="6802" y="370"/>
                </a:lnTo>
                <a:lnTo>
                  <a:pt x="6831" y="308"/>
                </a:lnTo>
                <a:lnTo>
                  <a:pt x="6890" y="278"/>
                </a:lnTo>
                <a:lnTo>
                  <a:pt x="6977" y="185"/>
                </a:lnTo>
                <a:lnTo>
                  <a:pt x="7006" y="154"/>
                </a:lnTo>
                <a:lnTo>
                  <a:pt x="7036" y="123"/>
                </a:lnTo>
                <a:lnTo>
                  <a:pt x="7065" y="154"/>
                </a:lnTo>
                <a:lnTo>
                  <a:pt x="7153" y="185"/>
                </a:lnTo>
                <a:lnTo>
                  <a:pt x="7270" y="216"/>
                </a:lnTo>
                <a:lnTo>
                  <a:pt x="7298" y="185"/>
                </a:lnTo>
                <a:lnTo>
                  <a:pt x="7328" y="154"/>
                </a:lnTo>
                <a:lnTo>
                  <a:pt x="7357" y="93"/>
                </a:lnTo>
                <a:lnTo>
                  <a:pt x="7416" y="62"/>
                </a:lnTo>
                <a:lnTo>
                  <a:pt x="7445" y="0"/>
                </a:lnTo>
                <a:lnTo>
                  <a:pt x="7473" y="0"/>
                </a:lnTo>
                <a:lnTo>
                  <a:pt x="7503" y="0"/>
                </a:lnTo>
                <a:lnTo>
                  <a:pt x="7532" y="31"/>
                </a:lnTo>
                <a:lnTo>
                  <a:pt x="7591" y="93"/>
                </a:lnTo>
                <a:lnTo>
                  <a:pt x="7620" y="123"/>
                </a:lnTo>
                <a:lnTo>
                  <a:pt x="7649" y="15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3" name="Freeform 43"/>
          <p:cNvSpPr>
            <a:spLocks noChangeArrowheads="1"/>
          </p:cNvSpPr>
          <p:nvPr/>
        </p:nvSpPr>
        <p:spPr bwMode="auto">
          <a:xfrm>
            <a:off x="346075" y="900113"/>
            <a:ext cx="6578600" cy="1543050"/>
          </a:xfrm>
          <a:custGeom>
            <a:avLst/>
            <a:gdLst>
              <a:gd name="T0" fmla="*/ 12291 w 18276"/>
              <a:gd name="T1" fmla="*/ 2221 h 4287"/>
              <a:gd name="T2" fmla="*/ 12291 w 18276"/>
              <a:gd name="T3" fmla="*/ 1850 h 4287"/>
              <a:gd name="T4" fmla="*/ 12291 w 18276"/>
              <a:gd name="T5" fmla="*/ 1388 h 4287"/>
              <a:gd name="T6" fmla="*/ 12262 w 18276"/>
              <a:gd name="T7" fmla="*/ 1110 h 4287"/>
              <a:gd name="T8" fmla="*/ 12320 w 18276"/>
              <a:gd name="T9" fmla="*/ 740 h 4287"/>
              <a:gd name="T10" fmla="*/ 12874 w 18276"/>
              <a:gd name="T11" fmla="*/ 555 h 4287"/>
              <a:gd name="T12" fmla="*/ 13545 w 18276"/>
              <a:gd name="T13" fmla="*/ 524 h 4287"/>
              <a:gd name="T14" fmla="*/ 14072 w 18276"/>
              <a:gd name="T15" fmla="*/ 833 h 4287"/>
              <a:gd name="T16" fmla="*/ 14451 w 18276"/>
              <a:gd name="T17" fmla="*/ 1233 h 4287"/>
              <a:gd name="T18" fmla="*/ 14859 w 18276"/>
              <a:gd name="T19" fmla="*/ 1419 h 4287"/>
              <a:gd name="T20" fmla="*/ 15210 w 18276"/>
              <a:gd name="T21" fmla="*/ 1388 h 4287"/>
              <a:gd name="T22" fmla="*/ 15531 w 18276"/>
              <a:gd name="T23" fmla="*/ 1419 h 4287"/>
              <a:gd name="T24" fmla="*/ 15822 w 18276"/>
              <a:gd name="T25" fmla="*/ 1726 h 4287"/>
              <a:gd name="T26" fmla="*/ 16348 w 18276"/>
              <a:gd name="T27" fmla="*/ 1542 h 4287"/>
              <a:gd name="T28" fmla="*/ 16669 w 18276"/>
              <a:gd name="T29" fmla="*/ 1141 h 4287"/>
              <a:gd name="T30" fmla="*/ 16990 w 18276"/>
              <a:gd name="T31" fmla="*/ 1726 h 4287"/>
              <a:gd name="T32" fmla="*/ 16961 w 18276"/>
              <a:gd name="T33" fmla="*/ 2498 h 4287"/>
              <a:gd name="T34" fmla="*/ 17020 w 18276"/>
              <a:gd name="T35" fmla="*/ 2991 h 4287"/>
              <a:gd name="T36" fmla="*/ 17282 w 18276"/>
              <a:gd name="T37" fmla="*/ 3485 h 4287"/>
              <a:gd name="T38" fmla="*/ 17282 w 18276"/>
              <a:gd name="T39" fmla="*/ 3701 h 4287"/>
              <a:gd name="T40" fmla="*/ 17399 w 18276"/>
              <a:gd name="T41" fmla="*/ 3361 h 4287"/>
              <a:gd name="T42" fmla="*/ 17662 w 18276"/>
              <a:gd name="T43" fmla="*/ 3361 h 4287"/>
              <a:gd name="T44" fmla="*/ 18158 w 18276"/>
              <a:gd name="T45" fmla="*/ 2806 h 4287"/>
              <a:gd name="T46" fmla="*/ 18247 w 18276"/>
              <a:gd name="T47" fmla="*/ 1758 h 4287"/>
              <a:gd name="T48" fmla="*/ 18100 w 18276"/>
              <a:gd name="T49" fmla="*/ 617 h 4287"/>
              <a:gd name="T50" fmla="*/ 17954 w 18276"/>
              <a:gd name="T51" fmla="*/ 123 h 4287"/>
              <a:gd name="T52" fmla="*/ 263 w 18276"/>
              <a:gd name="T53" fmla="*/ 2251 h 4287"/>
              <a:gd name="T54" fmla="*/ 526 w 18276"/>
              <a:gd name="T55" fmla="*/ 2436 h 4287"/>
              <a:gd name="T56" fmla="*/ 1022 w 18276"/>
              <a:gd name="T57" fmla="*/ 2251 h 4287"/>
              <a:gd name="T58" fmla="*/ 1285 w 18276"/>
              <a:gd name="T59" fmla="*/ 2221 h 4287"/>
              <a:gd name="T60" fmla="*/ 1986 w 18276"/>
              <a:gd name="T61" fmla="*/ 3238 h 4287"/>
              <a:gd name="T62" fmla="*/ 2569 w 18276"/>
              <a:gd name="T63" fmla="*/ 3515 h 4287"/>
              <a:gd name="T64" fmla="*/ 3008 w 18276"/>
              <a:gd name="T65" fmla="*/ 3577 h 4287"/>
              <a:gd name="T66" fmla="*/ 3416 w 18276"/>
              <a:gd name="T67" fmla="*/ 4040 h 4287"/>
              <a:gd name="T68" fmla="*/ 3766 w 18276"/>
              <a:gd name="T69" fmla="*/ 4254 h 4287"/>
              <a:gd name="T70" fmla="*/ 4116 w 18276"/>
              <a:gd name="T71" fmla="*/ 4071 h 4287"/>
              <a:gd name="T72" fmla="*/ 4466 w 18276"/>
              <a:gd name="T73" fmla="*/ 4008 h 4287"/>
              <a:gd name="T74" fmla="*/ 4788 w 18276"/>
              <a:gd name="T75" fmla="*/ 3824 h 4287"/>
              <a:gd name="T76" fmla="*/ 5021 w 18276"/>
              <a:gd name="T77" fmla="*/ 3577 h 4287"/>
              <a:gd name="T78" fmla="*/ 5984 w 18276"/>
              <a:gd name="T79" fmla="*/ 3485 h 4287"/>
              <a:gd name="T80" fmla="*/ 6482 w 18276"/>
              <a:gd name="T81" fmla="*/ 3638 h 4287"/>
              <a:gd name="T82" fmla="*/ 6977 w 18276"/>
              <a:gd name="T83" fmla="*/ 3330 h 4287"/>
              <a:gd name="T84" fmla="*/ 6918 w 18276"/>
              <a:gd name="T85" fmla="*/ 2806 h 4287"/>
              <a:gd name="T86" fmla="*/ 7153 w 18276"/>
              <a:gd name="T87" fmla="*/ 2714 h 4287"/>
              <a:gd name="T88" fmla="*/ 7736 w 18276"/>
              <a:gd name="T89" fmla="*/ 2775 h 4287"/>
              <a:gd name="T90" fmla="*/ 8204 w 18276"/>
              <a:gd name="T91" fmla="*/ 3238 h 4287"/>
              <a:gd name="T92" fmla="*/ 8671 w 18276"/>
              <a:gd name="T93" fmla="*/ 3052 h 4287"/>
              <a:gd name="T94" fmla="*/ 9313 w 18276"/>
              <a:gd name="T95" fmla="*/ 2991 h 4287"/>
              <a:gd name="T96" fmla="*/ 10013 w 18276"/>
              <a:gd name="T97" fmla="*/ 3175 h 4287"/>
              <a:gd name="T98" fmla="*/ 10626 w 18276"/>
              <a:gd name="T99" fmla="*/ 3022 h 4287"/>
              <a:gd name="T100" fmla="*/ 11268 w 18276"/>
              <a:gd name="T101" fmla="*/ 2467 h 4287"/>
              <a:gd name="T102" fmla="*/ 11736 w 18276"/>
              <a:gd name="T103" fmla="*/ 2282 h 4287"/>
              <a:gd name="T104" fmla="*/ 9021 w 18276"/>
              <a:gd name="T105" fmla="*/ 709 h 4287"/>
              <a:gd name="T106" fmla="*/ 8934 w 18276"/>
              <a:gd name="T107" fmla="*/ 1603 h 4287"/>
              <a:gd name="T108" fmla="*/ 8700 w 18276"/>
              <a:gd name="T109" fmla="*/ 2128 h 4287"/>
              <a:gd name="T110" fmla="*/ 8495 w 18276"/>
              <a:gd name="T111" fmla="*/ 2498 h 4287"/>
              <a:gd name="T112" fmla="*/ 8846 w 18276"/>
              <a:gd name="T113" fmla="*/ 2066 h 4287"/>
              <a:gd name="T114" fmla="*/ 9138 w 18276"/>
              <a:gd name="T115" fmla="*/ 1696 h 4287"/>
              <a:gd name="T116" fmla="*/ 9167 w 18276"/>
              <a:gd name="T117" fmla="*/ 1326 h 4287"/>
              <a:gd name="T118" fmla="*/ 9167 w 18276"/>
              <a:gd name="T119" fmla="*/ 1049 h 4287"/>
              <a:gd name="T120" fmla="*/ 9050 w 18276"/>
              <a:gd name="T121" fmla="*/ 494 h 428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8276"/>
              <a:gd name="T184" fmla="*/ 0 h 4287"/>
              <a:gd name="T185" fmla="*/ 18276 w 18276"/>
              <a:gd name="T186" fmla="*/ 4287 h 428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8276" h="4287">
                <a:moveTo>
                  <a:pt x="11940" y="2436"/>
                </a:moveTo>
                <a:lnTo>
                  <a:pt x="11969" y="2436"/>
                </a:lnTo>
                <a:lnTo>
                  <a:pt x="12056" y="2436"/>
                </a:lnTo>
                <a:lnTo>
                  <a:pt x="12144" y="2436"/>
                </a:lnTo>
                <a:lnTo>
                  <a:pt x="12203" y="2436"/>
                </a:lnTo>
                <a:lnTo>
                  <a:pt x="12262" y="2467"/>
                </a:lnTo>
                <a:lnTo>
                  <a:pt x="12262" y="2405"/>
                </a:lnTo>
                <a:lnTo>
                  <a:pt x="12262" y="2344"/>
                </a:lnTo>
                <a:lnTo>
                  <a:pt x="12262" y="2282"/>
                </a:lnTo>
                <a:lnTo>
                  <a:pt x="12291" y="2221"/>
                </a:lnTo>
                <a:lnTo>
                  <a:pt x="12350" y="2128"/>
                </a:lnTo>
                <a:lnTo>
                  <a:pt x="12379" y="2098"/>
                </a:lnTo>
                <a:lnTo>
                  <a:pt x="12407" y="2035"/>
                </a:lnTo>
                <a:lnTo>
                  <a:pt x="12350" y="2035"/>
                </a:lnTo>
                <a:lnTo>
                  <a:pt x="12350" y="2005"/>
                </a:lnTo>
                <a:lnTo>
                  <a:pt x="12320" y="2005"/>
                </a:lnTo>
                <a:lnTo>
                  <a:pt x="12320" y="1942"/>
                </a:lnTo>
                <a:lnTo>
                  <a:pt x="12291" y="1912"/>
                </a:lnTo>
                <a:lnTo>
                  <a:pt x="12291" y="1882"/>
                </a:lnTo>
                <a:lnTo>
                  <a:pt x="12291" y="1850"/>
                </a:lnTo>
                <a:lnTo>
                  <a:pt x="12262" y="1758"/>
                </a:lnTo>
                <a:lnTo>
                  <a:pt x="12291" y="1758"/>
                </a:lnTo>
                <a:lnTo>
                  <a:pt x="12320" y="1726"/>
                </a:lnTo>
                <a:lnTo>
                  <a:pt x="12291" y="1635"/>
                </a:lnTo>
                <a:lnTo>
                  <a:pt x="12320" y="1603"/>
                </a:lnTo>
                <a:lnTo>
                  <a:pt x="12320" y="1572"/>
                </a:lnTo>
                <a:lnTo>
                  <a:pt x="12291" y="1542"/>
                </a:lnTo>
                <a:lnTo>
                  <a:pt x="12262" y="1480"/>
                </a:lnTo>
                <a:lnTo>
                  <a:pt x="12291" y="1419"/>
                </a:lnTo>
                <a:lnTo>
                  <a:pt x="12291" y="1388"/>
                </a:lnTo>
                <a:lnTo>
                  <a:pt x="12320" y="1388"/>
                </a:lnTo>
                <a:lnTo>
                  <a:pt x="12350" y="1356"/>
                </a:lnTo>
                <a:lnTo>
                  <a:pt x="12350" y="1326"/>
                </a:lnTo>
                <a:lnTo>
                  <a:pt x="12350" y="1265"/>
                </a:lnTo>
                <a:lnTo>
                  <a:pt x="12350" y="1233"/>
                </a:lnTo>
                <a:lnTo>
                  <a:pt x="12350" y="1203"/>
                </a:lnTo>
                <a:lnTo>
                  <a:pt x="12350" y="1172"/>
                </a:lnTo>
                <a:lnTo>
                  <a:pt x="12320" y="1141"/>
                </a:lnTo>
                <a:lnTo>
                  <a:pt x="12291" y="1110"/>
                </a:lnTo>
                <a:lnTo>
                  <a:pt x="12262" y="1110"/>
                </a:lnTo>
                <a:lnTo>
                  <a:pt x="12203" y="1110"/>
                </a:lnTo>
                <a:lnTo>
                  <a:pt x="12144" y="1080"/>
                </a:lnTo>
                <a:lnTo>
                  <a:pt x="12086" y="1049"/>
                </a:lnTo>
                <a:lnTo>
                  <a:pt x="12086" y="986"/>
                </a:lnTo>
                <a:lnTo>
                  <a:pt x="12086" y="956"/>
                </a:lnTo>
                <a:lnTo>
                  <a:pt x="12115" y="925"/>
                </a:lnTo>
                <a:lnTo>
                  <a:pt x="12232" y="802"/>
                </a:lnTo>
                <a:lnTo>
                  <a:pt x="12232" y="771"/>
                </a:lnTo>
                <a:lnTo>
                  <a:pt x="12291" y="740"/>
                </a:lnTo>
                <a:lnTo>
                  <a:pt x="12320" y="740"/>
                </a:lnTo>
                <a:lnTo>
                  <a:pt x="12350" y="709"/>
                </a:lnTo>
                <a:lnTo>
                  <a:pt x="12350" y="679"/>
                </a:lnTo>
                <a:lnTo>
                  <a:pt x="12379" y="648"/>
                </a:lnTo>
                <a:lnTo>
                  <a:pt x="12407" y="648"/>
                </a:lnTo>
                <a:lnTo>
                  <a:pt x="12582" y="617"/>
                </a:lnTo>
                <a:lnTo>
                  <a:pt x="12670" y="586"/>
                </a:lnTo>
                <a:lnTo>
                  <a:pt x="12699" y="555"/>
                </a:lnTo>
                <a:lnTo>
                  <a:pt x="12758" y="555"/>
                </a:lnTo>
                <a:lnTo>
                  <a:pt x="12816" y="555"/>
                </a:lnTo>
                <a:lnTo>
                  <a:pt x="12874" y="555"/>
                </a:lnTo>
                <a:lnTo>
                  <a:pt x="12933" y="524"/>
                </a:lnTo>
                <a:lnTo>
                  <a:pt x="13079" y="494"/>
                </a:lnTo>
                <a:lnTo>
                  <a:pt x="13225" y="463"/>
                </a:lnTo>
                <a:lnTo>
                  <a:pt x="13254" y="463"/>
                </a:lnTo>
                <a:lnTo>
                  <a:pt x="13284" y="432"/>
                </a:lnTo>
                <a:lnTo>
                  <a:pt x="13341" y="463"/>
                </a:lnTo>
                <a:lnTo>
                  <a:pt x="13370" y="463"/>
                </a:lnTo>
                <a:lnTo>
                  <a:pt x="13400" y="494"/>
                </a:lnTo>
                <a:lnTo>
                  <a:pt x="13429" y="524"/>
                </a:lnTo>
                <a:lnTo>
                  <a:pt x="13545" y="524"/>
                </a:lnTo>
                <a:lnTo>
                  <a:pt x="13575" y="555"/>
                </a:lnTo>
                <a:lnTo>
                  <a:pt x="13604" y="586"/>
                </a:lnTo>
                <a:lnTo>
                  <a:pt x="13692" y="648"/>
                </a:lnTo>
                <a:lnTo>
                  <a:pt x="13721" y="679"/>
                </a:lnTo>
                <a:lnTo>
                  <a:pt x="13780" y="709"/>
                </a:lnTo>
                <a:lnTo>
                  <a:pt x="13809" y="740"/>
                </a:lnTo>
                <a:lnTo>
                  <a:pt x="13897" y="771"/>
                </a:lnTo>
                <a:lnTo>
                  <a:pt x="13955" y="771"/>
                </a:lnTo>
                <a:lnTo>
                  <a:pt x="14013" y="802"/>
                </a:lnTo>
                <a:lnTo>
                  <a:pt x="14072" y="833"/>
                </a:lnTo>
                <a:lnTo>
                  <a:pt x="14100" y="895"/>
                </a:lnTo>
                <a:lnTo>
                  <a:pt x="14130" y="925"/>
                </a:lnTo>
                <a:lnTo>
                  <a:pt x="14159" y="956"/>
                </a:lnTo>
                <a:lnTo>
                  <a:pt x="14188" y="956"/>
                </a:lnTo>
                <a:lnTo>
                  <a:pt x="14276" y="1018"/>
                </a:lnTo>
                <a:lnTo>
                  <a:pt x="14334" y="1080"/>
                </a:lnTo>
                <a:lnTo>
                  <a:pt x="14422" y="1141"/>
                </a:lnTo>
                <a:lnTo>
                  <a:pt x="14422" y="1172"/>
                </a:lnTo>
                <a:lnTo>
                  <a:pt x="14451" y="1203"/>
                </a:lnTo>
                <a:lnTo>
                  <a:pt x="14451" y="1233"/>
                </a:lnTo>
                <a:lnTo>
                  <a:pt x="14539" y="1265"/>
                </a:lnTo>
                <a:lnTo>
                  <a:pt x="14568" y="1265"/>
                </a:lnTo>
                <a:lnTo>
                  <a:pt x="14598" y="1296"/>
                </a:lnTo>
                <a:lnTo>
                  <a:pt x="14656" y="1388"/>
                </a:lnTo>
                <a:lnTo>
                  <a:pt x="14685" y="1419"/>
                </a:lnTo>
                <a:lnTo>
                  <a:pt x="14743" y="1419"/>
                </a:lnTo>
                <a:lnTo>
                  <a:pt x="14772" y="1419"/>
                </a:lnTo>
                <a:lnTo>
                  <a:pt x="14802" y="1419"/>
                </a:lnTo>
                <a:lnTo>
                  <a:pt x="14859" y="1449"/>
                </a:lnTo>
                <a:lnTo>
                  <a:pt x="14859" y="1419"/>
                </a:lnTo>
                <a:lnTo>
                  <a:pt x="14889" y="1388"/>
                </a:lnTo>
                <a:lnTo>
                  <a:pt x="14947" y="1356"/>
                </a:lnTo>
                <a:lnTo>
                  <a:pt x="14977" y="1388"/>
                </a:lnTo>
                <a:lnTo>
                  <a:pt x="15006" y="1419"/>
                </a:lnTo>
                <a:lnTo>
                  <a:pt x="15035" y="1449"/>
                </a:lnTo>
                <a:lnTo>
                  <a:pt x="15064" y="1419"/>
                </a:lnTo>
                <a:lnTo>
                  <a:pt x="15152" y="1419"/>
                </a:lnTo>
                <a:lnTo>
                  <a:pt x="15181" y="1419"/>
                </a:lnTo>
                <a:lnTo>
                  <a:pt x="15210" y="1419"/>
                </a:lnTo>
                <a:lnTo>
                  <a:pt x="15210" y="1388"/>
                </a:lnTo>
                <a:lnTo>
                  <a:pt x="15239" y="1326"/>
                </a:lnTo>
                <a:lnTo>
                  <a:pt x="15298" y="1388"/>
                </a:lnTo>
                <a:lnTo>
                  <a:pt x="15357" y="1388"/>
                </a:lnTo>
                <a:lnTo>
                  <a:pt x="15386" y="1388"/>
                </a:lnTo>
                <a:lnTo>
                  <a:pt x="15415" y="1388"/>
                </a:lnTo>
                <a:lnTo>
                  <a:pt x="15444" y="1388"/>
                </a:lnTo>
                <a:lnTo>
                  <a:pt x="15444" y="1419"/>
                </a:lnTo>
                <a:lnTo>
                  <a:pt x="15472" y="1419"/>
                </a:lnTo>
                <a:lnTo>
                  <a:pt x="15501" y="1449"/>
                </a:lnTo>
                <a:lnTo>
                  <a:pt x="15531" y="1419"/>
                </a:lnTo>
                <a:lnTo>
                  <a:pt x="15589" y="1419"/>
                </a:lnTo>
                <a:lnTo>
                  <a:pt x="15647" y="1480"/>
                </a:lnTo>
                <a:lnTo>
                  <a:pt x="15705" y="1511"/>
                </a:lnTo>
                <a:lnTo>
                  <a:pt x="15705" y="1542"/>
                </a:lnTo>
                <a:lnTo>
                  <a:pt x="15735" y="1603"/>
                </a:lnTo>
                <a:lnTo>
                  <a:pt x="15764" y="1603"/>
                </a:lnTo>
                <a:lnTo>
                  <a:pt x="15793" y="1603"/>
                </a:lnTo>
                <a:lnTo>
                  <a:pt x="15822" y="1635"/>
                </a:lnTo>
                <a:lnTo>
                  <a:pt x="15822" y="1665"/>
                </a:lnTo>
                <a:lnTo>
                  <a:pt x="15822" y="1726"/>
                </a:lnTo>
                <a:lnTo>
                  <a:pt x="15881" y="1758"/>
                </a:lnTo>
                <a:lnTo>
                  <a:pt x="15969" y="1758"/>
                </a:lnTo>
                <a:lnTo>
                  <a:pt x="15998" y="1758"/>
                </a:lnTo>
                <a:lnTo>
                  <a:pt x="15998" y="1726"/>
                </a:lnTo>
                <a:lnTo>
                  <a:pt x="16086" y="1696"/>
                </a:lnTo>
                <a:lnTo>
                  <a:pt x="16115" y="1696"/>
                </a:lnTo>
                <a:lnTo>
                  <a:pt x="16144" y="1665"/>
                </a:lnTo>
                <a:lnTo>
                  <a:pt x="16173" y="1635"/>
                </a:lnTo>
                <a:lnTo>
                  <a:pt x="16290" y="1572"/>
                </a:lnTo>
                <a:lnTo>
                  <a:pt x="16348" y="1542"/>
                </a:lnTo>
                <a:lnTo>
                  <a:pt x="16348" y="1511"/>
                </a:lnTo>
                <a:lnTo>
                  <a:pt x="16348" y="1480"/>
                </a:lnTo>
                <a:lnTo>
                  <a:pt x="16377" y="1449"/>
                </a:lnTo>
                <a:lnTo>
                  <a:pt x="16406" y="1388"/>
                </a:lnTo>
                <a:lnTo>
                  <a:pt x="16465" y="1356"/>
                </a:lnTo>
                <a:lnTo>
                  <a:pt x="16494" y="1326"/>
                </a:lnTo>
                <a:lnTo>
                  <a:pt x="16552" y="1233"/>
                </a:lnTo>
                <a:lnTo>
                  <a:pt x="16611" y="1172"/>
                </a:lnTo>
                <a:lnTo>
                  <a:pt x="16640" y="1141"/>
                </a:lnTo>
                <a:lnTo>
                  <a:pt x="16669" y="1141"/>
                </a:lnTo>
                <a:lnTo>
                  <a:pt x="16699" y="1141"/>
                </a:lnTo>
                <a:lnTo>
                  <a:pt x="16757" y="1172"/>
                </a:lnTo>
                <a:lnTo>
                  <a:pt x="16815" y="1203"/>
                </a:lnTo>
                <a:lnTo>
                  <a:pt x="16845" y="1265"/>
                </a:lnTo>
                <a:lnTo>
                  <a:pt x="16903" y="1296"/>
                </a:lnTo>
                <a:lnTo>
                  <a:pt x="16932" y="1296"/>
                </a:lnTo>
                <a:lnTo>
                  <a:pt x="16932" y="1326"/>
                </a:lnTo>
                <a:lnTo>
                  <a:pt x="16932" y="1449"/>
                </a:lnTo>
                <a:lnTo>
                  <a:pt x="16961" y="1542"/>
                </a:lnTo>
                <a:lnTo>
                  <a:pt x="16990" y="1726"/>
                </a:lnTo>
                <a:lnTo>
                  <a:pt x="17020" y="1758"/>
                </a:lnTo>
                <a:lnTo>
                  <a:pt x="17020" y="1788"/>
                </a:lnTo>
                <a:lnTo>
                  <a:pt x="17020" y="1912"/>
                </a:lnTo>
                <a:lnTo>
                  <a:pt x="17020" y="2005"/>
                </a:lnTo>
                <a:lnTo>
                  <a:pt x="17049" y="2035"/>
                </a:lnTo>
                <a:lnTo>
                  <a:pt x="17107" y="2158"/>
                </a:lnTo>
                <a:lnTo>
                  <a:pt x="17107" y="2405"/>
                </a:lnTo>
                <a:lnTo>
                  <a:pt x="17136" y="2498"/>
                </a:lnTo>
                <a:lnTo>
                  <a:pt x="17049" y="2498"/>
                </a:lnTo>
                <a:lnTo>
                  <a:pt x="16961" y="2498"/>
                </a:lnTo>
                <a:lnTo>
                  <a:pt x="16932" y="2528"/>
                </a:lnTo>
                <a:lnTo>
                  <a:pt x="16874" y="2559"/>
                </a:lnTo>
                <a:lnTo>
                  <a:pt x="16874" y="2590"/>
                </a:lnTo>
                <a:lnTo>
                  <a:pt x="16874" y="2652"/>
                </a:lnTo>
                <a:lnTo>
                  <a:pt x="16874" y="2714"/>
                </a:lnTo>
                <a:lnTo>
                  <a:pt x="16845" y="2744"/>
                </a:lnTo>
                <a:lnTo>
                  <a:pt x="16903" y="2806"/>
                </a:lnTo>
                <a:lnTo>
                  <a:pt x="16961" y="2899"/>
                </a:lnTo>
                <a:lnTo>
                  <a:pt x="16990" y="2929"/>
                </a:lnTo>
                <a:lnTo>
                  <a:pt x="17020" y="2991"/>
                </a:lnTo>
                <a:lnTo>
                  <a:pt x="17078" y="3022"/>
                </a:lnTo>
                <a:lnTo>
                  <a:pt x="17107" y="3022"/>
                </a:lnTo>
                <a:lnTo>
                  <a:pt x="17136" y="3084"/>
                </a:lnTo>
                <a:lnTo>
                  <a:pt x="17165" y="3145"/>
                </a:lnTo>
                <a:lnTo>
                  <a:pt x="17194" y="3238"/>
                </a:lnTo>
                <a:lnTo>
                  <a:pt x="17224" y="3299"/>
                </a:lnTo>
                <a:lnTo>
                  <a:pt x="17253" y="3330"/>
                </a:lnTo>
                <a:lnTo>
                  <a:pt x="17282" y="3361"/>
                </a:lnTo>
                <a:lnTo>
                  <a:pt x="17311" y="3422"/>
                </a:lnTo>
                <a:lnTo>
                  <a:pt x="17282" y="3485"/>
                </a:lnTo>
                <a:lnTo>
                  <a:pt x="17282" y="3515"/>
                </a:lnTo>
                <a:lnTo>
                  <a:pt x="17224" y="3577"/>
                </a:lnTo>
                <a:lnTo>
                  <a:pt x="17136" y="3638"/>
                </a:lnTo>
                <a:lnTo>
                  <a:pt x="17107" y="3701"/>
                </a:lnTo>
                <a:lnTo>
                  <a:pt x="17165" y="3792"/>
                </a:lnTo>
                <a:lnTo>
                  <a:pt x="17253" y="3824"/>
                </a:lnTo>
                <a:lnTo>
                  <a:pt x="17282" y="3792"/>
                </a:lnTo>
                <a:lnTo>
                  <a:pt x="17282" y="3761"/>
                </a:lnTo>
                <a:lnTo>
                  <a:pt x="17282" y="3732"/>
                </a:lnTo>
                <a:lnTo>
                  <a:pt x="17282" y="3701"/>
                </a:lnTo>
                <a:lnTo>
                  <a:pt x="17253" y="3701"/>
                </a:lnTo>
                <a:lnTo>
                  <a:pt x="17194" y="3669"/>
                </a:lnTo>
                <a:lnTo>
                  <a:pt x="17224" y="3669"/>
                </a:lnTo>
                <a:lnTo>
                  <a:pt x="17224" y="3638"/>
                </a:lnTo>
                <a:lnTo>
                  <a:pt x="17282" y="3608"/>
                </a:lnTo>
                <a:lnTo>
                  <a:pt x="17399" y="3608"/>
                </a:lnTo>
                <a:lnTo>
                  <a:pt x="17399" y="3577"/>
                </a:lnTo>
                <a:lnTo>
                  <a:pt x="17370" y="3545"/>
                </a:lnTo>
                <a:lnTo>
                  <a:pt x="17399" y="3454"/>
                </a:lnTo>
                <a:lnTo>
                  <a:pt x="17399" y="3361"/>
                </a:lnTo>
                <a:lnTo>
                  <a:pt x="17399" y="3330"/>
                </a:lnTo>
                <a:lnTo>
                  <a:pt x="17399" y="3299"/>
                </a:lnTo>
                <a:lnTo>
                  <a:pt x="17429" y="3330"/>
                </a:lnTo>
                <a:lnTo>
                  <a:pt x="17429" y="3361"/>
                </a:lnTo>
                <a:lnTo>
                  <a:pt x="17488" y="3330"/>
                </a:lnTo>
                <a:lnTo>
                  <a:pt x="17516" y="3299"/>
                </a:lnTo>
                <a:lnTo>
                  <a:pt x="17545" y="3330"/>
                </a:lnTo>
                <a:lnTo>
                  <a:pt x="17574" y="3361"/>
                </a:lnTo>
                <a:lnTo>
                  <a:pt x="17604" y="3361"/>
                </a:lnTo>
                <a:lnTo>
                  <a:pt x="17662" y="3361"/>
                </a:lnTo>
                <a:lnTo>
                  <a:pt x="17749" y="3361"/>
                </a:lnTo>
                <a:lnTo>
                  <a:pt x="17779" y="3361"/>
                </a:lnTo>
                <a:lnTo>
                  <a:pt x="17837" y="3330"/>
                </a:lnTo>
                <a:lnTo>
                  <a:pt x="17867" y="3269"/>
                </a:lnTo>
                <a:lnTo>
                  <a:pt x="17867" y="3238"/>
                </a:lnTo>
                <a:lnTo>
                  <a:pt x="17895" y="3175"/>
                </a:lnTo>
                <a:lnTo>
                  <a:pt x="17924" y="3145"/>
                </a:lnTo>
                <a:lnTo>
                  <a:pt x="17983" y="3084"/>
                </a:lnTo>
                <a:lnTo>
                  <a:pt x="18100" y="2899"/>
                </a:lnTo>
                <a:lnTo>
                  <a:pt x="18158" y="2806"/>
                </a:lnTo>
                <a:lnTo>
                  <a:pt x="18188" y="2775"/>
                </a:lnTo>
                <a:lnTo>
                  <a:pt x="18188" y="2744"/>
                </a:lnTo>
                <a:lnTo>
                  <a:pt x="18158" y="2559"/>
                </a:lnTo>
                <a:lnTo>
                  <a:pt x="18188" y="2436"/>
                </a:lnTo>
                <a:lnTo>
                  <a:pt x="18217" y="2313"/>
                </a:lnTo>
                <a:lnTo>
                  <a:pt x="18217" y="2251"/>
                </a:lnTo>
                <a:lnTo>
                  <a:pt x="18247" y="2221"/>
                </a:lnTo>
                <a:lnTo>
                  <a:pt x="18247" y="1912"/>
                </a:lnTo>
                <a:lnTo>
                  <a:pt x="18247" y="1882"/>
                </a:lnTo>
                <a:lnTo>
                  <a:pt x="18247" y="1758"/>
                </a:lnTo>
                <a:lnTo>
                  <a:pt x="18275" y="1480"/>
                </a:lnTo>
                <a:lnTo>
                  <a:pt x="18247" y="1265"/>
                </a:lnTo>
                <a:lnTo>
                  <a:pt x="18247" y="1203"/>
                </a:lnTo>
                <a:lnTo>
                  <a:pt x="18247" y="1080"/>
                </a:lnTo>
                <a:lnTo>
                  <a:pt x="18247" y="1049"/>
                </a:lnTo>
                <a:lnTo>
                  <a:pt x="18217" y="1049"/>
                </a:lnTo>
                <a:lnTo>
                  <a:pt x="18188" y="1018"/>
                </a:lnTo>
                <a:lnTo>
                  <a:pt x="18129" y="925"/>
                </a:lnTo>
                <a:lnTo>
                  <a:pt x="18129" y="802"/>
                </a:lnTo>
                <a:lnTo>
                  <a:pt x="18100" y="617"/>
                </a:lnTo>
                <a:lnTo>
                  <a:pt x="18070" y="555"/>
                </a:lnTo>
                <a:lnTo>
                  <a:pt x="18070" y="463"/>
                </a:lnTo>
                <a:lnTo>
                  <a:pt x="18070" y="432"/>
                </a:lnTo>
                <a:lnTo>
                  <a:pt x="18070" y="370"/>
                </a:lnTo>
                <a:lnTo>
                  <a:pt x="18070" y="339"/>
                </a:lnTo>
                <a:lnTo>
                  <a:pt x="18070" y="308"/>
                </a:lnTo>
                <a:lnTo>
                  <a:pt x="18012" y="216"/>
                </a:lnTo>
                <a:lnTo>
                  <a:pt x="17983" y="185"/>
                </a:lnTo>
                <a:lnTo>
                  <a:pt x="17954" y="155"/>
                </a:lnTo>
                <a:lnTo>
                  <a:pt x="17954" y="123"/>
                </a:lnTo>
                <a:lnTo>
                  <a:pt x="17924" y="62"/>
                </a:lnTo>
                <a:lnTo>
                  <a:pt x="17895" y="0"/>
                </a:lnTo>
                <a:lnTo>
                  <a:pt x="0" y="0"/>
                </a:lnTo>
                <a:lnTo>
                  <a:pt x="0" y="2221"/>
                </a:lnTo>
                <a:lnTo>
                  <a:pt x="59" y="2158"/>
                </a:lnTo>
                <a:lnTo>
                  <a:pt x="117" y="2251"/>
                </a:lnTo>
                <a:lnTo>
                  <a:pt x="146" y="2282"/>
                </a:lnTo>
                <a:lnTo>
                  <a:pt x="175" y="2282"/>
                </a:lnTo>
                <a:lnTo>
                  <a:pt x="234" y="2282"/>
                </a:lnTo>
                <a:lnTo>
                  <a:pt x="263" y="2251"/>
                </a:lnTo>
                <a:lnTo>
                  <a:pt x="263" y="2221"/>
                </a:lnTo>
                <a:lnTo>
                  <a:pt x="291" y="2221"/>
                </a:lnTo>
                <a:lnTo>
                  <a:pt x="350" y="2221"/>
                </a:lnTo>
                <a:lnTo>
                  <a:pt x="409" y="2251"/>
                </a:lnTo>
                <a:lnTo>
                  <a:pt x="497" y="2251"/>
                </a:lnTo>
                <a:lnTo>
                  <a:pt x="497" y="2282"/>
                </a:lnTo>
                <a:lnTo>
                  <a:pt x="497" y="2344"/>
                </a:lnTo>
                <a:lnTo>
                  <a:pt x="497" y="2405"/>
                </a:lnTo>
                <a:lnTo>
                  <a:pt x="497" y="2436"/>
                </a:lnTo>
                <a:lnTo>
                  <a:pt x="526" y="2436"/>
                </a:lnTo>
                <a:lnTo>
                  <a:pt x="526" y="2405"/>
                </a:lnTo>
                <a:lnTo>
                  <a:pt x="585" y="2374"/>
                </a:lnTo>
                <a:lnTo>
                  <a:pt x="643" y="2374"/>
                </a:lnTo>
                <a:lnTo>
                  <a:pt x="730" y="2374"/>
                </a:lnTo>
                <a:lnTo>
                  <a:pt x="789" y="2374"/>
                </a:lnTo>
                <a:lnTo>
                  <a:pt x="818" y="2344"/>
                </a:lnTo>
                <a:lnTo>
                  <a:pt x="905" y="2344"/>
                </a:lnTo>
                <a:lnTo>
                  <a:pt x="993" y="2313"/>
                </a:lnTo>
                <a:lnTo>
                  <a:pt x="993" y="2282"/>
                </a:lnTo>
                <a:lnTo>
                  <a:pt x="1022" y="2251"/>
                </a:lnTo>
                <a:lnTo>
                  <a:pt x="1022" y="2221"/>
                </a:lnTo>
                <a:lnTo>
                  <a:pt x="1022" y="2189"/>
                </a:lnTo>
                <a:lnTo>
                  <a:pt x="1051" y="2158"/>
                </a:lnTo>
                <a:lnTo>
                  <a:pt x="1080" y="2128"/>
                </a:lnTo>
                <a:lnTo>
                  <a:pt x="1168" y="2098"/>
                </a:lnTo>
                <a:lnTo>
                  <a:pt x="1256" y="2066"/>
                </a:lnTo>
                <a:lnTo>
                  <a:pt x="1344" y="2035"/>
                </a:lnTo>
                <a:lnTo>
                  <a:pt x="1344" y="2066"/>
                </a:lnTo>
                <a:lnTo>
                  <a:pt x="1314" y="2128"/>
                </a:lnTo>
                <a:lnTo>
                  <a:pt x="1285" y="2221"/>
                </a:lnTo>
                <a:lnTo>
                  <a:pt x="1431" y="2313"/>
                </a:lnTo>
                <a:lnTo>
                  <a:pt x="1548" y="2405"/>
                </a:lnTo>
                <a:lnTo>
                  <a:pt x="1577" y="2467"/>
                </a:lnTo>
                <a:lnTo>
                  <a:pt x="1635" y="2498"/>
                </a:lnTo>
                <a:lnTo>
                  <a:pt x="1664" y="2559"/>
                </a:lnTo>
                <a:lnTo>
                  <a:pt x="1752" y="2714"/>
                </a:lnTo>
                <a:lnTo>
                  <a:pt x="1781" y="2806"/>
                </a:lnTo>
                <a:lnTo>
                  <a:pt x="1810" y="2868"/>
                </a:lnTo>
                <a:lnTo>
                  <a:pt x="1898" y="3052"/>
                </a:lnTo>
                <a:lnTo>
                  <a:pt x="1986" y="3238"/>
                </a:lnTo>
                <a:lnTo>
                  <a:pt x="2074" y="3392"/>
                </a:lnTo>
                <a:lnTo>
                  <a:pt x="2132" y="3515"/>
                </a:lnTo>
                <a:lnTo>
                  <a:pt x="2190" y="3577"/>
                </a:lnTo>
                <a:lnTo>
                  <a:pt x="2219" y="3608"/>
                </a:lnTo>
                <a:lnTo>
                  <a:pt x="2336" y="3608"/>
                </a:lnTo>
                <a:lnTo>
                  <a:pt x="2336" y="3515"/>
                </a:lnTo>
                <a:lnTo>
                  <a:pt x="2365" y="3515"/>
                </a:lnTo>
                <a:lnTo>
                  <a:pt x="2394" y="3485"/>
                </a:lnTo>
                <a:lnTo>
                  <a:pt x="2541" y="3485"/>
                </a:lnTo>
                <a:lnTo>
                  <a:pt x="2569" y="3515"/>
                </a:lnTo>
                <a:lnTo>
                  <a:pt x="2569" y="3545"/>
                </a:lnTo>
                <a:lnTo>
                  <a:pt x="2569" y="3577"/>
                </a:lnTo>
                <a:lnTo>
                  <a:pt x="2598" y="3608"/>
                </a:lnTo>
                <a:lnTo>
                  <a:pt x="2657" y="3638"/>
                </a:lnTo>
                <a:lnTo>
                  <a:pt x="2745" y="3669"/>
                </a:lnTo>
                <a:lnTo>
                  <a:pt x="2803" y="3669"/>
                </a:lnTo>
                <a:lnTo>
                  <a:pt x="2891" y="3638"/>
                </a:lnTo>
                <a:lnTo>
                  <a:pt x="2921" y="3577"/>
                </a:lnTo>
                <a:lnTo>
                  <a:pt x="2978" y="3577"/>
                </a:lnTo>
                <a:lnTo>
                  <a:pt x="3008" y="3577"/>
                </a:lnTo>
                <a:lnTo>
                  <a:pt x="3066" y="3608"/>
                </a:lnTo>
                <a:lnTo>
                  <a:pt x="3123" y="3638"/>
                </a:lnTo>
                <a:lnTo>
                  <a:pt x="3181" y="3701"/>
                </a:lnTo>
                <a:lnTo>
                  <a:pt x="3269" y="3854"/>
                </a:lnTo>
                <a:lnTo>
                  <a:pt x="3299" y="3885"/>
                </a:lnTo>
                <a:lnTo>
                  <a:pt x="3328" y="3885"/>
                </a:lnTo>
                <a:lnTo>
                  <a:pt x="3357" y="3917"/>
                </a:lnTo>
                <a:lnTo>
                  <a:pt x="3387" y="3947"/>
                </a:lnTo>
                <a:lnTo>
                  <a:pt x="3416" y="3977"/>
                </a:lnTo>
                <a:lnTo>
                  <a:pt x="3416" y="4040"/>
                </a:lnTo>
                <a:lnTo>
                  <a:pt x="3445" y="4071"/>
                </a:lnTo>
                <a:lnTo>
                  <a:pt x="3475" y="4071"/>
                </a:lnTo>
                <a:lnTo>
                  <a:pt x="3475" y="4101"/>
                </a:lnTo>
                <a:lnTo>
                  <a:pt x="3503" y="4131"/>
                </a:lnTo>
                <a:lnTo>
                  <a:pt x="3561" y="4223"/>
                </a:lnTo>
                <a:lnTo>
                  <a:pt x="3591" y="4286"/>
                </a:lnTo>
                <a:lnTo>
                  <a:pt x="3649" y="4286"/>
                </a:lnTo>
                <a:lnTo>
                  <a:pt x="3707" y="4286"/>
                </a:lnTo>
                <a:lnTo>
                  <a:pt x="3736" y="4286"/>
                </a:lnTo>
                <a:lnTo>
                  <a:pt x="3766" y="4254"/>
                </a:lnTo>
                <a:lnTo>
                  <a:pt x="3824" y="4193"/>
                </a:lnTo>
                <a:lnTo>
                  <a:pt x="3854" y="4101"/>
                </a:lnTo>
                <a:lnTo>
                  <a:pt x="3882" y="4008"/>
                </a:lnTo>
                <a:lnTo>
                  <a:pt x="3911" y="3977"/>
                </a:lnTo>
                <a:lnTo>
                  <a:pt x="3941" y="3977"/>
                </a:lnTo>
                <a:lnTo>
                  <a:pt x="3941" y="4008"/>
                </a:lnTo>
                <a:lnTo>
                  <a:pt x="3970" y="4040"/>
                </a:lnTo>
                <a:lnTo>
                  <a:pt x="3999" y="4040"/>
                </a:lnTo>
                <a:lnTo>
                  <a:pt x="4028" y="4040"/>
                </a:lnTo>
                <a:lnTo>
                  <a:pt x="4116" y="4071"/>
                </a:lnTo>
                <a:lnTo>
                  <a:pt x="4175" y="4101"/>
                </a:lnTo>
                <a:lnTo>
                  <a:pt x="4234" y="4131"/>
                </a:lnTo>
                <a:lnTo>
                  <a:pt x="4291" y="4193"/>
                </a:lnTo>
                <a:lnTo>
                  <a:pt x="4350" y="4162"/>
                </a:lnTo>
                <a:lnTo>
                  <a:pt x="4379" y="4162"/>
                </a:lnTo>
                <a:lnTo>
                  <a:pt x="4409" y="4131"/>
                </a:lnTo>
                <a:lnTo>
                  <a:pt x="4438" y="4131"/>
                </a:lnTo>
                <a:lnTo>
                  <a:pt x="4466" y="4071"/>
                </a:lnTo>
                <a:lnTo>
                  <a:pt x="4466" y="4040"/>
                </a:lnTo>
                <a:lnTo>
                  <a:pt x="4466" y="4008"/>
                </a:lnTo>
                <a:lnTo>
                  <a:pt x="4495" y="4008"/>
                </a:lnTo>
                <a:lnTo>
                  <a:pt x="4583" y="4008"/>
                </a:lnTo>
                <a:lnTo>
                  <a:pt x="4613" y="4008"/>
                </a:lnTo>
                <a:lnTo>
                  <a:pt x="4670" y="3977"/>
                </a:lnTo>
                <a:lnTo>
                  <a:pt x="4729" y="3977"/>
                </a:lnTo>
                <a:lnTo>
                  <a:pt x="4729" y="3947"/>
                </a:lnTo>
                <a:lnTo>
                  <a:pt x="4729" y="3885"/>
                </a:lnTo>
                <a:lnTo>
                  <a:pt x="4729" y="3824"/>
                </a:lnTo>
                <a:lnTo>
                  <a:pt x="4758" y="3824"/>
                </a:lnTo>
                <a:lnTo>
                  <a:pt x="4788" y="3824"/>
                </a:lnTo>
                <a:lnTo>
                  <a:pt x="4817" y="3792"/>
                </a:lnTo>
                <a:lnTo>
                  <a:pt x="4817" y="3761"/>
                </a:lnTo>
                <a:lnTo>
                  <a:pt x="4846" y="3732"/>
                </a:lnTo>
                <a:lnTo>
                  <a:pt x="4876" y="3732"/>
                </a:lnTo>
                <a:lnTo>
                  <a:pt x="4905" y="3701"/>
                </a:lnTo>
                <a:lnTo>
                  <a:pt x="4934" y="3701"/>
                </a:lnTo>
                <a:lnTo>
                  <a:pt x="4963" y="3701"/>
                </a:lnTo>
                <a:lnTo>
                  <a:pt x="4993" y="3638"/>
                </a:lnTo>
                <a:lnTo>
                  <a:pt x="4993" y="3608"/>
                </a:lnTo>
                <a:lnTo>
                  <a:pt x="5021" y="3577"/>
                </a:lnTo>
                <a:lnTo>
                  <a:pt x="5080" y="3608"/>
                </a:lnTo>
                <a:lnTo>
                  <a:pt x="5138" y="3577"/>
                </a:lnTo>
                <a:lnTo>
                  <a:pt x="5168" y="3577"/>
                </a:lnTo>
                <a:lnTo>
                  <a:pt x="5225" y="3515"/>
                </a:lnTo>
                <a:lnTo>
                  <a:pt x="5313" y="3485"/>
                </a:lnTo>
                <a:lnTo>
                  <a:pt x="5429" y="3454"/>
                </a:lnTo>
                <a:lnTo>
                  <a:pt x="5635" y="3485"/>
                </a:lnTo>
                <a:lnTo>
                  <a:pt x="5810" y="3485"/>
                </a:lnTo>
                <a:lnTo>
                  <a:pt x="5956" y="3485"/>
                </a:lnTo>
                <a:lnTo>
                  <a:pt x="5984" y="3485"/>
                </a:lnTo>
                <a:lnTo>
                  <a:pt x="6014" y="3515"/>
                </a:lnTo>
                <a:lnTo>
                  <a:pt x="6014" y="3545"/>
                </a:lnTo>
                <a:lnTo>
                  <a:pt x="6014" y="3701"/>
                </a:lnTo>
                <a:lnTo>
                  <a:pt x="6306" y="3701"/>
                </a:lnTo>
                <a:lnTo>
                  <a:pt x="6335" y="3669"/>
                </a:lnTo>
                <a:lnTo>
                  <a:pt x="6364" y="3638"/>
                </a:lnTo>
                <a:lnTo>
                  <a:pt x="6364" y="3608"/>
                </a:lnTo>
                <a:lnTo>
                  <a:pt x="6394" y="3608"/>
                </a:lnTo>
                <a:lnTo>
                  <a:pt x="6452" y="3608"/>
                </a:lnTo>
                <a:lnTo>
                  <a:pt x="6482" y="3638"/>
                </a:lnTo>
                <a:lnTo>
                  <a:pt x="6657" y="3669"/>
                </a:lnTo>
                <a:lnTo>
                  <a:pt x="6802" y="3669"/>
                </a:lnTo>
                <a:lnTo>
                  <a:pt x="6890" y="3669"/>
                </a:lnTo>
                <a:lnTo>
                  <a:pt x="6948" y="3669"/>
                </a:lnTo>
                <a:lnTo>
                  <a:pt x="7006" y="3638"/>
                </a:lnTo>
                <a:lnTo>
                  <a:pt x="7006" y="3545"/>
                </a:lnTo>
                <a:lnTo>
                  <a:pt x="7006" y="3515"/>
                </a:lnTo>
                <a:lnTo>
                  <a:pt x="7006" y="3485"/>
                </a:lnTo>
                <a:lnTo>
                  <a:pt x="6977" y="3422"/>
                </a:lnTo>
                <a:lnTo>
                  <a:pt x="6977" y="3330"/>
                </a:lnTo>
                <a:lnTo>
                  <a:pt x="6977" y="3269"/>
                </a:lnTo>
                <a:lnTo>
                  <a:pt x="6948" y="3269"/>
                </a:lnTo>
                <a:lnTo>
                  <a:pt x="6890" y="3207"/>
                </a:lnTo>
                <a:lnTo>
                  <a:pt x="6861" y="3175"/>
                </a:lnTo>
                <a:lnTo>
                  <a:pt x="6831" y="3145"/>
                </a:lnTo>
                <a:lnTo>
                  <a:pt x="6831" y="3052"/>
                </a:lnTo>
                <a:lnTo>
                  <a:pt x="6861" y="2899"/>
                </a:lnTo>
                <a:lnTo>
                  <a:pt x="6861" y="2868"/>
                </a:lnTo>
                <a:lnTo>
                  <a:pt x="6861" y="2837"/>
                </a:lnTo>
                <a:lnTo>
                  <a:pt x="6918" y="2806"/>
                </a:lnTo>
                <a:lnTo>
                  <a:pt x="6918" y="2775"/>
                </a:lnTo>
                <a:lnTo>
                  <a:pt x="6918" y="2744"/>
                </a:lnTo>
                <a:lnTo>
                  <a:pt x="6918" y="2714"/>
                </a:lnTo>
                <a:lnTo>
                  <a:pt x="6918" y="2683"/>
                </a:lnTo>
                <a:lnTo>
                  <a:pt x="6948" y="2652"/>
                </a:lnTo>
                <a:lnTo>
                  <a:pt x="6948" y="2621"/>
                </a:lnTo>
                <a:lnTo>
                  <a:pt x="6977" y="2621"/>
                </a:lnTo>
                <a:lnTo>
                  <a:pt x="7006" y="2652"/>
                </a:lnTo>
                <a:lnTo>
                  <a:pt x="7124" y="2683"/>
                </a:lnTo>
                <a:lnTo>
                  <a:pt x="7153" y="2714"/>
                </a:lnTo>
                <a:lnTo>
                  <a:pt x="7212" y="2714"/>
                </a:lnTo>
                <a:lnTo>
                  <a:pt x="7298" y="2714"/>
                </a:lnTo>
                <a:lnTo>
                  <a:pt x="7357" y="2744"/>
                </a:lnTo>
                <a:lnTo>
                  <a:pt x="7357" y="2714"/>
                </a:lnTo>
                <a:lnTo>
                  <a:pt x="7386" y="2714"/>
                </a:lnTo>
                <a:lnTo>
                  <a:pt x="7416" y="2683"/>
                </a:lnTo>
                <a:lnTo>
                  <a:pt x="7473" y="2683"/>
                </a:lnTo>
                <a:lnTo>
                  <a:pt x="7532" y="2714"/>
                </a:lnTo>
                <a:lnTo>
                  <a:pt x="7620" y="2714"/>
                </a:lnTo>
                <a:lnTo>
                  <a:pt x="7736" y="2775"/>
                </a:lnTo>
                <a:lnTo>
                  <a:pt x="7824" y="2806"/>
                </a:lnTo>
                <a:lnTo>
                  <a:pt x="7912" y="2837"/>
                </a:lnTo>
                <a:lnTo>
                  <a:pt x="7941" y="2868"/>
                </a:lnTo>
                <a:lnTo>
                  <a:pt x="8000" y="2899"/>
                </a:lnTo>
                <a:lnTo>
                  <a:pt x="8000" y="2991"/>
                </a:lnTo>
                <a:lnTo>
                  <a:pt x="8029" y="3084"/>
                </a:lnTo>
                <a:lnTo>
                  <a:pt x="8058" y="3115"/>
                </a:lnTo>
                <a:lnTo>
                  <a:pt x="8087" y="3175"/>
                </a:lnTo>
                <a:lnTo>
                  <a:pt x="8146" y="3207"/>
                </a:lnTo>
                <a:lnTo>
                  <a:pt x="8204" y="3238"/>
                </a:lnTo>
                <a:lnTo>
                  <a:pt x="8379" y="3238"/>
                </a:lnTo>
                <a:lnTo>
                  <a:pt x="8408" y="3238"/>
                </a:lnTo>
                <a:lnTo>
                  <a:pt x="8466" y="3238"/>
                </a:lnTo>
                <a:lnTo>
                  <a:pt x="8495" y="3207"/>
                </a:lnTo>
                <a:lnTo>
                  <a:pt x="8525" y="3175"/>
                </a:lnTo>
                <a:lnTo>
                  <a:pt x="8554" y="3115"/>
                </a:lnTo>
                <a:lnTo>
                  <a:pt x="8583" y="3084"/>
                </a:lnTo>
                <a:lnTo>
                  <a:pt x="8613" y="3084"/>
                </a:lnTo>
                <a:lnTo>
                  <a:pt x="8642" y="3052"/>
                </a:lnTo>
                <a:lnTo>
                  <a:pt x="8671" y="3052"/>
                </a:lnTo>
                <a:lnTo>
                  <a:pt x="8700" y="3022"/>
                </a:lnTo>
                <a:lnTo>
                  <a:pt x="8759" y="3052"/>
                </a:lnTo>
                <a:lnTo>
                  <a:pt x="8817" y="3052"/>
                </a:lnTo>
                <a:lnTo>
                  <a:pt x="8846" y="3022"/>
                </a:lnTo>
                <a:lnTo>
                  <a:pt x="8905" y="2960"/>
                </a:lnTo>
                <a:lnTo>
                  <a:pt x="8992" y="2960"/>
                </a:lnTo>
                <a:lnTo>
                  <a:pt x="9080" y="2960"/>
                </a:lnTo>
                <a:lnTo>
                  <a:pt x="9167" y="2960"/>
                </a:lnTo>
                <a:lnTo>
                  <a:pt x="9254" y="2960"/>
                </a:lnTo>
                <a:lnTo>
                  <a:pt x="9313" y="2991"/>
                </a:lnTo>
                <a:lnTo>
                  <a:pt x="9400" y="3022"/>
                </a:lnTo>
                <a:lnTo>
                  <a:pt x="9459" y="3052"/>
                </a:lnTo>
                <a:lnTo>
                  <a:pt x="9547" y="3022"/>
                </a:lnTo>
                <a:lnTo>
                  <a:pt x="9604" y="2991"/>
                </a:lnTo>
                <a:lnTo>
                  <a:pt x="9633" y="3022"/>
                </a:lnTo>
                <a:lnTo>
                  <a:pt x="9663" y="3052"/>
                </a:lnTo>
                <a:lnTo>
                  <a:pt x="9721" y="3115"/>
                </a:lnTo>
                <a:lnTo>
                  <a:pt x="9779" y="3145"/>
                </a:lnTo>
                <a:lnTo>
                  <a:pt x="9896" y="3175"/>
                </a:lnTo>
                <a:lnTo>
                  <a:pt x="10013" y="3175"/>
                </a:lnTo>
                <a:lnTo>
                  <a:pt x="10072" y="3175"/>
                </a:lnTo>
                <a:lnTo>
                  <a:pt x="10130" y="3145"/>
                </a:lnTo>
                <a:lnTo>
                  <a:pt x="10188" y="3115"/>
                </a:lnTo>
                <a:lnTo>
                  <a:pt x="10276" y="3115"/>
                </a:lnTo>
                <a:lnTo>
                  <a:pt x="10422" y="3084"/>
                </a:lnTo>
                <a:lnTo>
                  <a:pt x="10481" y="3084"/>
                </a:lnTo>
                <a:lnTo>
                  <a:pt x="10509" y="3084"/>
                </a:lnTo>
                <a:lnTo>
                  <a:pt x="10538" y="3084"/>
                </a:lnTo>
                <a:lnTo>
                  <a:pt x="10597" y="3052"/>
                </a:lnTo>
                <a:lnTo>
                  <a:pt x="10626" y="3022"/>
                </a:lnTo>
                <a:lnTo>
                  <a:pt x="10714" y="3022"/>
                </a:lnTo>
                <a:lnTo>
                  <a:pt x="10743" y="3022"/>
                </a:lnTo>
                <a:lnTo>
                  <a:pt x="10773" y="2960"/>
                </a:lnTo>
                <a:lnTo>
                  <a:pt x="10948" y="2806"/>
                </a:lnTo>
                <a:lnTo>
                  <a:pt x="10977" y="2744"/>
                </a:lnTo>
                <a:lnTo>
                  <a:pt x="11006" y="2714"/>
                </a:lnTo>
                <a:lnTo>
                  <a:pt x="11093" y="2652"/>
                </a:lnTo>
                <a:lnTo>
                  <a:pt x="11122" y="2590"/>
                </a:lnTo>
                <a:lnTo>
                  <a:pt x="11181" y="2559"/>
                </a:lnTo>
                <a:lnTo>
                  <a:pt x="11268" y="2467"/>
                </a:lnTo>
                <a:lnTo>
                  <a:pt x="11297" y="2436"/>
                </a:lnTo>
                <a:lnTo>
                  <a:pt x="11327" y="2405"/>
                </a:lnTo>
                <a:lnTo>
                  <a:pt x="11356" y="2436"/>
                </a:lnTo>
                <a:lnTo>
                  <a:pt x="11444" y="2467"/>
                </a:lnTo>
                <a:lnTo>
                  <a:pt x="11561" y="2498"/>
                </a:lnTo>
                <a:lnTo>
                  <a:pt x="11590" y="2467"/>
                </a:lnTo>
                <a:lnTo>
                  <a:pt x="11620" y="2436"/>
                </a:lnTo>
                <a:lnTo>
                  <a:pt x="11648" y="2374"/>
                </a:lnTo>
                <a:lnTo>
                  <a:pt x="11707" y="2344"/>
                </a:lnTo>
                <a:lnTo>
                  <a:pt x="11736" y="2282"/>
                </a:lnTo>
                <a:lnTo>
                  <a:pt x="11765" y="2282"/>
                </a:lnTo>
                <a:lnTo>
                  <a:pt x="11795" y="2282"/>
                </a:lnTo>
                <a:lnTo>
                  <a:pt x="11823" y="2313"/>
                </a:lnTo>
                <a:lnTo>
                  <a:pt x="11882" y="2374"/>
                </a:lnTo>
                <a:lnTo>
                  <a:pt x="11940" y="2405"/>
                </a:lnTo>
                <a:lnTo>
                  <a:pt x="11940" y="2436"/>
                </a:lnTo>
                <a:close/>
                <a:moveTo>
                  <a:pt x="8963" y="617"/>
                </a:moveTo>
                <a:lnTo>
                  <a:pt x="8992" y="648"/>
                </a:lnTo>
                <a:lnTo>
                  <a:pt x="9021" y="679"/>
                </a:lnTo>
                <a:lnTo>
                  <a:pt x="9021" y="709"/>
                </a:lnTo>
                <a:lnTo>
                  <a:pt x="9050" y="802"/>
                </a:lnTo>
                <a:lnTo>
                  <a:pt x="9050" y="895"/>
                </a:lnTo>
                <a:lnTo>
                  <a:pt x="9050" y="1080"/>
                </a:lnTo>
                <a:lnTo>
                  <a:pt x="9050" y="1203"/>
                </a:lnTo>
                <a:lnTo>
                  <a:pt x="9021" y="1326"/>
                </a:lnTo>
                <a:lnTo>
                  <a:pt x="8992" y="1388"/>
                </a:lnTo>
                <a:lnTo>
                  <a:pt x="8963" y="1480"/>
                </a:lnTo>
                <a:lnTo>
                  <a:pt x="8934" y="1511"/>
                </a:lnTo>
                <a:lnTo>
                  <a:pt x="8934" y="1542"/>
                </a:lnTo>
                <a:lnTo>
                  <a:pt x="8934" y="1603"/>
                </a:lnTo>
                <a:lnTo>
                  <a:pt x="8934" y="1665"/>
                </a:lnTo>
                <a:lnTo>
                  <a:pt x="8934" y="1696"/>
                </a:lnTo>
                <a:lnTo>
                  <a:pt x="8875" y="1758"/>
                </a:lnTo>
                <a:lnTo>
                  <a:pt x="8846" y="1819"/>
                </a:lnTo>
                <a:lnTo>
                  <a:pt x="8846" y="1882"/>
                </a:lnTo>
                <a:lnTo>
                  <a:pt x="8817" y="1942"/>
                </a:lnTo>
                <a:lnTo>
                  <a:pt x="8788" y="2005"/>
                </a:lnTo>
                <a:lnTo>
                  <a:pt x="8730" y="2066"/>
                </a:lnTo>
                <a:lnTo>
                  <a:pt x="8700" y="2098"/>
                </a:lnTo>
                <a:lnTo>
                  <a:pt x="8700" y="2128"/>
                </a:lnTo>
                <a:lnTo>
                  <a:pt x="8671" y="2189"/>
                </a:lnTo>
                <a:lnTo>
                  <a:pt x="8671" y="2251"/>
                </a:lnTo>
                <a:lnTo>
                  <a:pt x="8642" y="2282"/>
                </a:lnTo>
                <a:lnTo>
                  <a:pt x="8583" y="2313"/>
                </a:lnTo>
                <a:lnTo>
                  <a:pt x="8525" y="2374"/>
                </a:lnTo>
                <a:lnTo>
                  <a:pt x="8466" y="2405"/>
                </a:lnTo>
                <a:lnTo>
                  <a:pt x="8320" y="2467"/>
                </a:lnTo>
                <a:lnTo>
                  <a:pt x="8408" y="2498"/>
                </a:lnTo>
                <a:lnTo>
                  <a:pt x="8466" y="2528"/>
                </a:lnTo>
                <a:lnTo>
                  <a:pt x="8495" y="2498"/>
                </a:lnTo>
                <a:lnTo>
                  <a:pt x="8525" y="2498"/>
                </a:lnTo>
                <a:lnTo>
                  <a:pt x="8554" y="2436"/>
                </a:lnTo>
                <a:lnTo>
                  <a:pt x="8583" y="2436"/>
                </a:lnTo>
                <a:lnTo>
                  <a:pt x="8642" y="2405"/>
                </a:lnTo>
                <a:lnTo>
                  <a:pt x="8759" y="2374"/>
                </a:lnTo>
                <a:lnTo>
                  <a:pt x="8788" y="2344"/>
                </a:lnTo>
                <a:lnTo>
                  <a:pt x="8817" y="2313"/>
                </a:lnTo>
                <a:lnTo>
                  <a:pt x="8846" y="2221"/>
                </a:lnTo>
                <a:lnTo>
                  <a:pt x="8846" y="2158"/>
                </a:lnTo>
                <a:lnTo>
                  <a:pt x="8846" y="2066"/>
                </a:lnTo>
                <a:lnTo>
                  <a:pt x="8846" y="2035"/>
                </a:lnTo>
                <a:lnTo>
                  <a:pt x="8875" y="2035"/>
                </a:lnTo>
                <a:lnTo>
                  <a:pt x="8905" y="2005"/>
                </a:lnTo>
                <a:lnTo>
                  <a:pt x="8963" y="2005"/>
                </a:lnTo>
                <a:lnTo>
                  <a:pt x="8963" y="1912"/>
                </a:lnTo>
                <a:lnTo>
                  <a:pt x="9021" y="1882"/>
                </a:lnTo>
                <a:lnTo>
                  <a:pt x="9050" y="1819"/>
                </a:lnTo>
                <a:lnTo>
                  <a:pt x="9109" y="1788"/>
                </a:lnTo>
                <a:lnTo>
                  <a:pt x="9138" y="1726"/>
                </a:lnTo>
                <a:lnTo>
                  <a:pt x="9138" y="1696"/>
                </a:lnTo>
                <a:lnTo>
                  <a:pt x="9138" y="1665"/>
                </a:lnTo>
                <a:lnTo>
                  <a:pt x="9167" y="1603"/>
                </a:lnTo>
                <a:lnTo>
                  <a:pt x="9196" y="1572"/>
                </a:lnTo>
                <a:lnTo>
                  <a:pt x="9196" y="1542"/>
                </a:lnTo>
                <a:lnTo>
                  <a:pt x="9196" y="1511"/>
                </a:lnTo>
                <a:lnTo>
                  <a:pt x="9167" y="1511"/>
                </a:lnTo>
                <a:lnTo>
                  <a:pt x="9138" y="1480"/>
                </a:lnTo>
                <a:lnTo>
                  <a:pt x="9138" y="1449"/>
                </a:lnTo>
                <a:lnTo>
                  <a:pt x="9167" y="1388"/>
                </a:lnTo>
                <a:lnTo>
                  <a:pt x="9167" y="1326"/>
                </a:lnTo>
                <a:lnTo>
                  <a:pt x="9196" y="1326"/>
                </a:lnTo>
                <a:lnTo>
                  <a:pt x="9225" y="1388"/>
                </a:lnTo>
                <a:lnTo>
                  <a:pt x="9254" y="1419"/>
                </a:lnTo>
                <a:lnTo>
                  <a:pt x="9254" y="1388"/>
                </a:lnTo>
                <a:lnTo>
                  <a:pt x="9254" y="1326"/>
                </a:lnTo>
                <a:lnTo>
                  <a:pt x="9225" y="1265"/>
                </a:lnTo>
                <a:lnTo>
                  <a:pt x="9225" y="1203"/>
                </a:lnTo>
                <a:lnTo>
                  <a:pt x="9225" y="1141"/>
                </a:lnTo>
                <a:lnTo>
                  <a:pt x="9196" y="1080"/>
                </a:lnTo>
                <a:lnTo>
                  <a:pt x="9167" y="1049"/>
                </a:lnTo>
                <a:lnTo>
                  <a:pt x="9167" y="1018"/>
                </a:lnTo>
                <a:lnTo>
                  <a:pt x="9167" y="895"/>
                </a:lnTo>
                <a:lnTo>
                  <a:pt x="9138" y="863"/>
                </a:lnTo>
                <a:lnTo>
                  <a:pt x="9138" y="833"/>
                </a:lnTo>
                <a:lnTo>
                  <a:pt x="9109" y="802"/>
                </a:lnTo>
                <a:lnTo>
                  <a:pt x="9080" y="740"/>
                </a:lnTo>
                <a:lnTo>
                  <a:pt x="9080" y="709"/>
                </a:lnTo>
                <a:lnTo>
                  <a:pt x="9080" y="648"/>
                </a:lnTo>
                <a:lnTo>
                  <a:pt x="9080" y="524"/>
                </a:lnTo>
                <a:lnTo>
                  <a:pt x="9050" y="494"/>
                </a:lnTo>
                <a:lnTo>
                  <a:pt x="9050" y="524"/>
                </a:lnTo>
                <a:lnTo>
                  <a:pt x="9021" y="524"/>
                </a:lnTo>
                <a:lnTo>
                  <a:pt x="8992" y="555"/>
                </a:lnTo>
                <a:lnTo>
                  <a:pt x="8963" y="586"/>
                </a:lnTo>
                <a:lnTo>
                  <a:pt x="8963" y="617"/>
                </a:lnTo>
                <a:close/>
              </a:path>
            </a:pathLst>
          </a:custGeom>
          <a:solidFill>
            <a:srgbClr val="E6E6E6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94" name="Freeform 44"/>
          <p:cNvSpPr>
            <a:spLocks noChangeArrowheads="1"/>
          </p:cNvSpPr>
          <p:nvPr/>
        </p:nvSpPr>
        <p:spPr bwMode="auto">
          <a:xfrm>
            <a:off x="346075" y="900113"/>
            <a:ext cx="6578600" cy="1543050"/>
          </a:xfrm>
          <a:custGeom>
            <a:avLst/>
            <a:gdLst>
              <a:gd name="T0" fmla="*/ 12262 w 18276"/>
              <a:gd name="T1" fmla="*/ 2282 h 4287"/>
              <a:gd name="T2" fmla="*/ 12291 w 18276"/>
              <a:gd name="T3" fmla="*/ 1912 h 4287"/>
              <a:gd name="T4" fmla="*/ 12291 w 18276"/>
              <a:gd name="T5" fmla="*/ 1542 h 4287"/>
              <a:gd name="T6" fmla="*/ 12350 w 18276"/>
              <a:gd name="T7" fmla="*/ 1203 h 4287"/>
              <a:gd name="T8" fmla="*/ 12086 w 18276"/>
              <a:gd name="T9" fmla="*/ 956 h 4287"/>
              <a:gd name="T10" fmla="*/ 12407 w 18276"/>
              <a:gd name="T11" fmla="*/ 648 h 4287"/>
              <a:gd name="T12" fmla="*/ 13225 w 18276"/>
              <a:gd name="T13" fmla="*/ 463 h 4287"/>
              <a:gd name="T14" fmla="*/ 13604 w 18276"/>
              <a:gd name="T15" fmla="*/ 586 h 4287"/>
              <a:gd name="T16" fmla="*/ 14100 w 18276"/>
              <a:gd name="T17" fmla="*/ 895 h 4287"/>
              <a:gd name="T18" fmla="*/ 14451 w 18276"/>
              <a:gd name="T19" fmla="*/ 1233 h 4287"/>
              <a:gd name="T20" fmla="*/ 14859 w 18276"/>
              <a:gd name="T21" fmla="*/ 1449 h 4287"/>
              <a:gd name="T22" fmla="*/ 15181 w 18276"/>
              <a:gd name="T23" fmla="*/ 1419 h 4287"/>
              <a:gd name="T24" fmla="*/ 15444 w 18276"/>
              <a:gd name="T25" fmla="*/ 1419 h 4287"/>
              <a:gd name="T26" fmla="*/ 15764 w 18276"/>
              <a:gd name="T27" fmla="*/ 1603 h 4287"/>
              <a:gd name="T28" fmla="*/ 16086 w 18276"/>
              <a:gd name="T29" fmla="*/ 1696 h 4287"/>
              <a:gd name="T30" fmla="*/ 16406 w 18276"/>
              <a:gd name="T31" fmla="*/ 1388 h 4287"/>
              <a:gd name="T32" fmla="*/ 16815 w 18276"/>
              <a:gd name="T33" fmla="*/ 1203 h 4287"/>
              <a:gd name="T34" fmla="*/ 17020 w 18276"/>
              <a:gd name="T35" fmla="*/ 1788 h 4287"/>
              <a:gd name="T36" fmla="*/ 16932 w 18276"/>
              <a:gd name="T37" fmla="*/ 2528 h 4287"/>
              <a:gd name="T38" fmla="*/ 17020 w 18276"/>
              <a:gd name="T39" fmla="*/ 2991 h 4287"/>
              <a:gd name="T40" fmla="*/ 17311 w 18276"/>
              <a:gd name="T41" fmla="*/ 3422 h 4287"/>
              <a:gd name="T42" fmla="*/ 17282 w 18276"/>
              <a:gd name="T43" fmla="*/ 3761 h 4287"/>
              <a:gd name="T44" fmla="*/ 17399 w 18276"/>
              <a:gd name="T45" fmla="*/ 3577 h 4287"/>
              <a:gd name="T46" fmla="*/ 17516 w 18276"/>
              <a:gd name="T47" fmla="*/ 3299 h 4287"/>
              <a:gd name="T48" fmla="*/ 17867 w 18276"/>
              <a:gd name="T49" fmla="*/ 3238 h 4287"/>
              <a:gd name="T50" fmla="*/ 18188 w 18276"/>
              <a:gd name="T51" fmla="*/ 2436 h 4287"/>
              <a:gd name="T52" fmla="*/ 18247 w 18276"/>
              <a:gd name="T53" fmla="*/ 1203 h 4287"/>
              <a:gd name="T54" fmla="*/ 18070 w 18276"/>
              <a:gd name="T55" fmla="*/ 463 h 4287"/>
              <a:gd name="T56" fmla="*/ 17924 w 18276"/>
              <a:gd name="T57" fmla="*/ 62 h 4287"/>
              <a:gd name="T58" fmla="*/ 263 w 18276"/>
              <a:gd name="T59" fmla="*/ 2251 h 4287"/>
              <a:gd name="T60" fmla="*/ 497 w 18276"/>
              <a:gd name="T61" fmla="*/ 2436 h 4287"/>
              <a:gd name="T62" fmla="*/ 993 w 18276"/>
              <a:gd name="T63" fmla="*/ 2313 h 4287"/>
              <a:gd name="T64" fmla="*/ 1344 w 18276"/>
              <a:gd name="T65" fmla="*/ 2035 h 4287"/>
              <a:gd name="T66" fmla="*/ 1752 w 18276"/>
              <a:gd name="T67" fmla="*/ 2714 h 4287"/>
              <a:gd name="T68" fmla="*/ 2336 w 18276"/>
              <a:gd name="T69" fmla="*/ 3608 h 4287"/>
              <a:gd name="T70" fmla="*/ 2657 w 18276"/>
              <a:gd name="T71" fmla="*/ 3638 h 4287"/>
              <a:gd name="T72" fmla="*/ 3181 w 18276"/>
              <a:gd name="T73" fmla="*/ 3701 h 4287"/>
              <a:gd name="T74" fmla="*/ 3475 w 18276"/>
              <a:gd name="T75" fmla="*/ 4071 h 4287"/>
              <a:gd name="T76" fmla="*/ 3824 w 18276"/>
              <a:gd name="T77" fmla="*/ 4193 h 4287"/>
              <a:gd name="T78" fmla="*/ 4116 w 18276"/>
              <a:gd name="T79" fmla="*/ 4071 h 4287"/>
              <a:gd name="T80" fmla="*/ 4466 w 18276"/>
              <a:gd name="T81" fmla="*/ 4040 h 4287"/>
              <a:gd name="T82" fmla="*/ 4729 w 18276"/>
              <a:gd name="T83" fmla="*/ 3824 h 4287"/>
              <a:gd name="T84" fmla="*/ 4963 w 18276"/>
              <a:gd name="T85" fmla="*/ 3701 h 4287"/>
              <a:gd name="T86" fmla="*/ 5429 w 18276"/>
              <a:gd name="T87" fmla="*/ 3454 h 4287"/>
              <a:gd name="T88" fmla="*/ 6335 w 18276"/>
              <a:gd name="T89" fmla="*/ 3669 h 4287"/>
              <a:gd name="T90" fmla="*/ 6948 w 18276"/>
              <a:gd name="T91" fmla="*/ 3669 h 4287"/>
              <a:gd name="T92" fmla="*/ 6890 w 18276"/>
              <a:gd name="T93" fmla="*/ 3207 h 4287"/>
              <a:gd name="T94" fmla="*/ 6918 w 18276"/>
              <a:gd name="T95" fmla="*/ 2744 h 4287"/>
              <a:gd name="T96" fmla="*/ 7212 w 18276"/>
              <a:gd name="T97" fmla="*/ 2714 h 4287"/>
              <a:gd name="T98" fmla="*/ 7736 w 18276"/>
              <a:gd name="T99" fmla="*/ 2775 h 4287"/>
              <a:gd name="T100" fmla="*/ 8146 w 18276"/>
              <a:gd name="T101" fmla="*/ 3207 h 4287"/>
              <a:gd name="T102" fmla="*/ 8613 w 18276"/>
              <a:gd name="T103" fmla="*/ 3084 h 4287"/>
              <a:gd name="T104" fmla="*/ 9080 w 18276"/>
              <a:gd name="T105" fmla="*/ 2960 h 4287"/>
              <a:gd name="T106" fmla="*/ 9663 w 18276"/>
              <a:gd name="T107" fmla="*/ 3052 h 4287"/>
              <a:gd name="T108" fmla="*/ 10422 w 18276"/>
              <a:gd name="T109" fmla="*/ 3084 h 4287"/>
              <a:gd name="T110" fmla="*/ 10948 w 18276"/>
              <a:gd name="T111" fmla="*/ 2806 h 4287"/>
              <a:gd name="T112" fmla="*/ 11356 w 18276"/>
              <a:gd name="T113" fmla="*/ 2436 h 4287"/>
              <a:gd name="T114" fmla="*/ 11795 w 18276"/>
              <a:gd name="T115" fmla="*/ 2282 h 4287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276"/>
              <a:gd name="T175" fmla="*/ 0 h 4287"/>
              <a:gd name="T176" fmla="*/ 18276 w 18276"/>
              <a:gd name="T177" fmla="*/ 4287 h 4287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276" h="4287">
                <a:moveTo>
                  <a:pt x="11940" y="2436"/>
                </a:moveTo>
                <a:lnTo>
                  <a:pt x="11969" y="2436"/>
                </a:lnTo>
                <a:lnTo>
                  <a:pt x="12056" y="2436"/>
                </a:lnTo>
                <a:lnTo>
                  <a:pt x="12144" y="2436"/>
                </a:lnTo>
                <a:lnTo>
                  <a:pt x="12203" y="2436"/>
                </a:lnTo>
                <a:lnTo>
                  <a:pt x="12262" y="2467"/>
                </a:lnTo>
                <a:lnTo>
                  <a:pt x="12262" y="2405"/>
                </a:lnTo>
                <a:lnTo>
                  <a:pt x="12262" y="2344"/>
                </a:lnTo>
                <a:lnTo>
                  <a:pt x="12262" y="2282"/>
                </a:lnTo>
                <a:lnTo>
                  <a:pt x="12291" y="2221"/>
                </a:lnTo>
                <a:lnTo>
                  <a:pt x="12350" y="2128"/>
                </a:lnTo>
                <a:lnTo>
                  <a:pt x="12379" y="2098"/>
                </a:lnTo>
                <a:lnTo>
                  <a:pt x="12407" y="2035"/>
                </a:lnTo>
                <a:lnTo>
                  <a:pt x="12350" y="2035"/>
                </a:lnTo>
                <a:lnTo>
                  <a:pt x="12350" y="2005"/>
                </a:lnTo>
                <a:lnTo>
                  <a:pt x="12320" y="2005"/>
                </a:lnTo>
                <a:lnTo>
                  <a:pt x="12320" y="1942"/>
                </a:lnTo>
                <a:lnTo>
                  <a:pt x="12291" y="1912"/>
                </a:lnTo>
                <a:lnTo>
                  <a:pt x="12291" y="1882"/>
                </a:lnTo>
                <a:lnTo>
                  <a:pt x="12291" y="1850"/>
                </a:lnTo>
                <a:lnTo>
                  <a:pt x="12262" y="1758"/>
                </a:lnTo>
                <a:lnTo>
                  <a:pt x="12291" y="1758"/>
                </a:lnTo>
                <a:lnTo>
                  <a:pt x="12320" y="1726"/>
                </a:lnTo>
                <a:lnTo>
                  <a:pt x="12291" y="1635"/>
                </a:lnTo>
                <a:lnTo>
                  <a:pt x="12320" y="1603"/>
                </a:lnTo>
                <a:lnTo>
                  <a:pt x="12320" y="1572"/>
                </a:lnTo>
                <a:lnTo>
                  <a:pt x="12291" y="1542"/>
                </a:lnTo>
                <a:lnTo>
                  <a:pt x="12262" y="1480"/>
                </a:lnTo>
                <a:lnTo>
                  <a:pt x="12291" y="1419"/>
                </a:lnTo>
                <a:lnTo>
                  <a:pt x="12291" y="1388"/>
                </a:lnTo>
                <a:lnTo>
                  <a:pt x="12320" y="1388"/>
                </a:lnTo>
                <a:lnTo>
                  <a:pt x="12350" y="1356"/>
                </a:lnTo>
                <a:lnTo>
                  <a:pt x="12350" y="1326"/>
                </a:lnTo>
                <a:lnTo>
                  <a:pt x="12350" y="1265"/>
                </a:lnTo>
                <a:lnTo>
                  <a:pt x="12350" y="1233"/>
                </a:lnTo>
                <a:lnTo>
                  <a:pt x="12350" y="1203"/>
                </a:lnTo>
                <a:lnTo>
                  <a:pt x="12350" y="1172"/>
                </a:lnTo>
                <a:lnTo>
                  <a:pt x="12320" y="1141"/>
                </a:lnTo>
                <a:lnTo>
                  <a:pt x="12291" y="1110"/>
                </a:lnTo>
                <a:lnTo>
                  <a:pt x="12262" y="1110"/>
                </a:lnTo>
                <a:lnTo>
                  <a:pt x="12203" y="1110"/>
                </a:lnTo>
                <a:lnTo>
                  <a:pt x="12144" y="1080"/>
                </a:lnTo>
                <a:lnTo>
                  <a:pt x="12086" y="1049"/>
                </a:lnTo>
                <a:lnTo>
                  <a:pt x="12086" y="986"/>
                </a:lnTo>
                <a:lnTo>
                  <a:pt x="12086" y="956"/>
                </a:lnTo>
                <a:lnTo>
                  <a:pt x="12115" y="925"/>
                </a:lnTo>
                <a:lnTo>
                  <a:pt x="12232" y="802"/>
                </a:lnTo>
                <a:lnTo>
                  <a:pt x="12232" y="771"/>
                </a:lnTo>
                <a:lnTo>
                  <a:pt x="12291" y="740"/>
                </a:lnTo>
                <a:lnTo>
                  <a:pt x="12320" y="740"/>
                </a:lnTo>
                <a:lnTo>
                  <a:pt x="12350" y="709"/>
                </a:lnTo>
                <a:lnTo>
                  <a:pt x="12350" y="679"/>
                </a:lnTo>
                <a:lnTo>
                  <a:pt x="12379" y="648"/>
                </a:lnTo>
                <a:lnTo>
                  <a:pt x="12407" y="648"/>
                </a:lnTo>
                <a:lnTo>
                  <a:pt x="12582" y="617"/>
                </a:lnTo>
                <a:lnTo>
                  <a:pt x="12670" y="586"/>
                </a:lnTo>
                <a:lnTo>
                  <a:pt x="12699" y="555"/>
                </a:lnTo>
                <a:lnTo>
                  <a:pt x="12758" y="555"/>
                </a:lnTo>
                <a:lnTo>
                  <a:pt x="12816" y="555"/>
                </a:lnTo>
                <a:lnTo>
                  <a:pt x="12874" y="555"/>
                </a:lnTo>
                <a:lnTo>
                  <a:pt x="12933" y="524"/>
                </a:lnTo>
                <a:lnTo>
                  <a:pt x="13079" y="494"/>
                </a:lnTo>
                <a:lnTo>
                  <a:pt x="13225" y="463"/>
                </a:lnTo>
                <a:lnTo>
                  <a:pt x="13254" y="463"/>
                </a:lnTo>
                <a:lnTo>
                  <a:pt x="13284" y="432"/>
                </a:lnTo>
                <a:lnTo>
                  <a:pt x="13341" y="463"/>
                </a:lnTo>
                <a:lnTo>
                  <a:pt x="13370" y="463"/>
                </a:lnTo>
                <a:lnTo>
                  <a:pt x="13400" y="494"/>
                </a:lnTo>
                <a:lnTo>
                  <a:pt x="13429" y="524"/>
                </a:lnTo>
                <a:lnTo>
                  <a:pt x="13545" y="524"/>
                </a:lnTo>
                <a:lnTo>
                  <a:pt x="13575" y="555"/>
                </a:lnTo>
                <a:lnTo>
                  <a:pt x="13604" y="586"/>
                </a:lnTo>
                <a:lnTo>
                  <a:pt x="13692" y="648"/>
                </a:lnTo>
                <a:lnTo>
                  <a:pt x="13721" y="679"/>
                </a:lnTo>
                <a:lnTo>
                  <a:pt x="13780" y="709"/>
                </a:lnTo>
                <a:lnTo>
                  <a:pt x="13809" y="740"/>
                </a:lnTo>
                <a:lnTo>
                  <a:pt x="13897" y="771"/>
                </a:lnTo>
                <a:lnTo>
                  <a:pt x="13955" y="771"/>
                </a:lnTo>
                <a:lnTo>
                  <a:pt x="14013" y="802"/>
                </a:lnTo>
                <a:lnTo>
                  <a:pt x="14072" y="833"/>
                </a:lnTo>
                <a:lnTo>
                  <a:pt x="14100" y="895"/>
                </a:lnTo>
                <a:lnTo>
                  <a:pt x="14130" y="925"/>
                </a:lnTo>
                <a:lnTo>
                  <a:pt x="14159" y="956"/>
                </a:lnTo>
                <a:lnTo>
                  <a:pt x="14188" y="956"/>
                </a:lnTo>
                <a:lnTo>
                  <a:pt x="14276" y="1018"/>
                </a:lnTo>
                <a:lnTo>
                  <a:pt x="14334" y="1080"/>
                </a:lnTo>
                <a:lnTo>
                  <a:pt x="14422" y="1141"/>
                </a:lnTo>
                <a:lnTo>
                  <a:pt x="14422" y="1172"/>
                </a:lnTo>
                <a:lnTo>
                  <a:pt x="14451" y="1203"/>
                </a:lnTo>
                <a:lnTo>
                  <a:pt x="14451" y="1233"/>
                </a:lnTo>
                <a:lnTo>
                  <a:pt x="14539" y="1265"/>
                </a:lnTo>
                <a:lnTo>
                  <a:pt x="14568" y="1265"/>
                </a:lnTo>
                <a:lnTo>
                  <a:pt x="14598" y="1296"/>
                </a:lnTo>
                <a:lnTo>
                  <a:pt x="14656" y="1388"/>
                </a:lnTo>
                <a:lnTo>
                  <a:pt x="14685" y="1419"/>
                </a:lnTo>
                <a:lnTo>
                  <a:pt x="14743" y="1419"/>
                </a:lnTo>
                <a:lnTo>
                  <a:pt x="14772" y="1419"/>
                </a:lnTo>
                <a:lnTo>
                  <a:pt x="14802" y="1419"/>
                </a:lnTo>
                <a:lnTo>
                  <a:pt x="14859" y="1449"/>
                </a:lnTo>
                <a:lnTo>
                  <a:pt x="14859" y="1419"/>
                </a:lnTo>
                <a:lnTo>
                  <a:pt x="14889" y="1388"/>
                </a:lnTo>
                <a:lnTo>
                  <a:pt x="14947" y="1356"/>
                </a:lnTo>
                <a:lnTo>
                  <a:pt x="14977" y="1388"/>
                </a:lnTo>
                <a:lnTo>
                  <a:pt x="15006" y="1419"/>
                </a:lnTo>
                <a:lnTo>
                  <a:pt x="15035" y="1449"/>
                </a:lnTo>
                <a:lnTo>
                  <a:pt x="15064" y="1419"/>
                </a:lnTo>
                <a:lnTo>
                  <a:pt x="15152" y="1419"/>
                </a:lnTo>
                <a:lnTo>
                  <a:pt x="15181" y="1419"/>
                </a:lnTo>
                <a:lnTo>
                  <a:pt x="15210" y="1419"/>
                </a:lnTo>
                <a:lnTo>
                  <a:pt x="15210" y="1388"/>
                </a:lnTo>
                <a:lnTo>
                  <a:pt x="15239" y="1326"/>
                </a:lnTo>
                <a:lnTo>
                  <a:pt x="15298" y="1388"/>
                </a:lnTo>
                <a:lnTo>
                  <a:pt x="15357" y="1388"/>
                </a:lnTo>
                <a:lnTo>
                  <a:pt x="15386" y="1388"/>
                </a:lnTo>
                <a:lnTo>
                  <a:pt x="15415" y="1388"/>
                </a:lnTo>
                <a:lnTo>
                  <a:pt x="15444" y="1388"/>
                </a:lnTo>
                <a:lnTo>
                  <a:pt x="15444" y="1419"/>
                </a:lnTo>
                <a:lnTo>
                  <a:pt x="15472" y="1419"/>
                </a:lnTo>
                <a:lnTo>
                  <a:pt x="15501" y="1449"/>
                </a:lnTo>
                <a:lnTo>
                  <a:pt x="15531" y="1419"/>
                </a:lnTo>
                <a:lnTo>
                  <a:pt x="15589" y="1419"/>
                </a:lnTo>
                <a:lnTo>
                  <a:pt x="15647" y="1480"/>
                </a:lnTo>
                <a:lnTo>
                  <a:pt x="15705" y="1511"/>
                </a:lnTo>
                <a:lnTo>
                  <a:pt x="15705" y="1542"/>
                </a:lnTo>
                <a:lnTo>
                  <a:pt x="15735" y="1603"/>
                </a:lnTo>
                <a:lnTo>
                  <a:pt x="15764" y="1603"/>
                </a:lnTo>
                <a:lnTo>
                  <a:pt x="15793" y="1603"/>
                </a:lnTo>
                <a:lnTo>
                  <a:pt x="15822" y="1635"/>
                </a:lnTo>
                <a:lnTo>
                  <a:pt x="15822" y="1665"/>
                </a:lnTo>
                <a:lnTo>
                  <a:pt x="15822" y="1726"/>
                </a:lnTo>
                <a:lnTo>
                  <a:pt x="15881" y="1758"/>
                </a:lnTo>
                <a:lnTo>
                  <a:pt x="15969" y="1758"/>
                </a:lnTo>
                <a:lnTo>
                  <a:pt x="15998" y="1758"/>
                </a:lnTo>
                <a:lnTo>
                  <a:pt x="15998" y="1726"/>
                </a:lnTo>
                <a:lnTo>
                  <a:pt x="16086" y="1696"/>
                </a:lnTo>
                <a:lnTo>
                  <a:pt x="16115" y="1696"/>
                </a:lnTo>
                <a:lnTo>
                  <a:pt x="16144" y="1665"/>
                </a:lnTo>
                <a:lnTo>
                  <a:pt x="16173" y="1635"/>
                </a:lnTo>
                <a:lnTo>
                  <a:pt x="16290" y="1572"/>
                </a:lnTo>
                <a:lnTo>
                  <a:pt x="16348" y="1542"/>
                </a:lnTo>
                <a:lnTo>
                  <a:pt x="16348" y="1511"/>
                </a:lnTo>
                <a:lnTo>
                  <a:pt x="16348" y="1480"/>
                </a:lnTo>
                <a:lnTo>
                  <a:pt x="16377" y="1449"/>
                </a:lnTo>
                <a:lnTo>
                  <a:pt x="16406" y="1388"/>
                </a:lnTo>
                <a:lnTo>
                  <a:pt x="16465" y="1356"/>
                </a:lnTo>
                <a:lnTo>
                  <a:pt x="16494" y="1326"/>
                </a:lnTo>
                <a:lnTo>
                  <a:pt x="16552" y="1233"/>
                </a:lnTo>
                <a:lnTo>
                  <a:pt x="16611" y="1172"/>
                </a:lnTo>
                <a:lnTo>
                  <a:pt x="16640" y="1141"/>
                </a:lnTo>
                <a:lnTo>
                  <a:pt x="16669" y="1141"/>
                </a:lnTo>
                <a:lnTo>
                  <a:pt x="16699" y="1141"/>
                </a:lnTo>
                <a:lnTo>
                  <a:pt x="16757" y="1172"/>
                </a:lnTo>
                <a:lnTo>
                  <a:pt x="16815" y="1203"/>
                </a:lnTo>
                <a:lnTo>
                  <a:pt x="16845" y="1265"/>
                </a:lnTo>
                <a:lnTo>
                  <a:pt x="16903" y="1296"/>
                </a:lnTo>
                <a:lnTo>
                  <a:pt x="16932" y="1296"/>
                </a:lnTo>
                <a:lnTo>
                  <a:pt x="16932" y="1326"/>
                </a:lnTo>
                <a:lnTo>
                  <a:pt x="16932" y="1449"/>
                </a:lnTo>
                <a:lnTo>
                  <a:pt x="16961" y="1542"/>
                </a:lnTo>
                <a:lnTo>
                  <a:pt x="16990" y="1726"/>
                </a:lnTo>
                <a:lnTo>
                  <a:pt x="17020" y="1758"/>
                </a:lnTo>
                <a:lnTo>
                  <a:pt x="17020" y="1788"/>
                </a:lnTo>
                <a:lnTo>
                  <a:pt x="17020" y="1912"/>
                </a:lnTo>
                <a:lnTo>
                  <a:pt x="17020" y="2005"/>
                </a:lnTo>
                <a:lnTo>
                  <a:pt x="17049" y="2035"/>
                </a:lnTo>
                <a:lnTo>
                  <a:pt x="17107" y="2158"/>
                </a:lnTo>
                <a:lnTo>
                  <a:pt x="17107" y="2405"/>
                </a:lnTo>
                <a:lnTo>
                  <a:pt x="17136" y="2498"/>
                </a:lnTo>
                <a:lnTo>
                  <a:pt x="17049" y="2498"/>
                </a:lnTo>
                <a:lnTo>
                  <a:pt x="16961" y="2498"/>
                </a:lnTo>
                <a:lnTo>
                  <a:pt x="16932" y="2528"/>
                </a:lnTo>
                <a:lnTo>
                  <a:pt x="16874" y="2559"/>
                </a:lnTo>
                <a:lnTo>
                  <a:pt x="16874" y="2590"/>
                </a:lnTo>
                <a:lnTo>
                  <a:pt x="16874" y="2652"/>
                </a:lnTo>
                <a:lnTo>
                  <a:pt x="16874" y="2714"/>
                </a:lnTo>
                <a:lnTo>
                  <a:pt x="16845" y="2744"/>
                </a:lnTo>
                <a:lnTo>
                  <a:pt x="16903" y="2806"/>
                </a:lnTo>
                <a:lnTo>
                  <a:pt x="16961" y="2899"/>
                </a:lnTo>
                <a:lnTo>
                  <a:pt x="16990" y="2929"/>
                </a:lnTo>
                <a:lnTo>
                  <a:pt x="17020" y="2991"/>
                </a:lnTo>
                <a:lnTo>
                  <a:pt x="17078" y="3022"/>
                </a:lnTo>
                <a:lnTo>
                  <a:pt x="17107" y="3022"/>
                </a:lnTo>
                <a:lnTo>
                  <a:pt x="17136" y="3084"/>
                </a:lnTo>
                <a:lnTo>
                  <a:pt x="17165" y="3145"/>
                </a:lnTo>
                <a:lnTo>
                  <a:pt x="17194" y="3238"/>
                </a:lnTo>
                <a:lnTo>
                  <a:pt x="17224" y="3299"/>
                </a:lnTo>
                <a:lnTo>
                  <a:pt x="17253" y="3330"/>
                </a:lnTo>
                <a:lnTo>
                  <a:pt x="17282" y="3361"/>
                </a:lnTo>
                <a:lnTo>
                  <a:pt x="17311" y="3422"/>
                </a:lnTo>
                <a:lnTo>
                  <a:pt x="17282" y="3485"/>
                </a:lnTo>
                <a:lnTo>
                  <a:pt x="17282" y="3515"/>
                </a:lnTo>
                <a:lnTo>
                  <a:pt x="17224" y="3577"/>
                </a:lnTo>
                <a:lnTo>
                  <a:pt x="17136" y="3638"/>
                </a:lnTo>
                <a:lnTo>
                  <a:pt x="17107" y="3701"/>
                </a:lnTo>
                <a:lnTo>
                  <a:pt x="17165" y="3792"/>
                </a:lnTo>
                <a:lnTo>
                  <a:pt x="17253" y="3824"/>
                </a:lnTo>
                <a:lnTo>
                  <a:pt x="17282" y="3792"/>
                </a:lnTo>
                <a:lnTo>
                  <a:pt x="17282" y="3761"/>
                </a:lnTo>
                <a:lnTo>
                  <a:pt x="17282" y="3732"/>
                </a:lnTo>
                <a:lnTo>
                  <a:pt x="17282" y="3701"/>
                </a:lnTo>
                <a:lnTo>
                  <a:pt x="17253" y="3701"/>
                </a:lnTo>
                <a:lnTo>
                  <a:pt x="17194" y="3669"/>
                </a:lnTo>
                <a:lnTo>
                  <a:pt x="17224" y="3669"/>
                </a:lnTo>
                <a:lnTo>
                  <a:pt x="17224" y="3638"/>
                </a:lnTo>
                <a:lnTo>
                  <a:pt x="17282" y="3608"/>
                </a:lnTo>
                <a:lnTo>
                  <a:pt x="17399" y="3608"/>
                </a:lnTo>
                <a:lnTo>
                  <a:pt x="17399" y="3577"/>
                </a:lnTo>
                <a:lnTo>
                  <a:pt x="17370" y="3545"/>
                </a:lnTo>
                <a:lnTo>
                  <a:pt x="17399" y="3454"/>
                </a:lnTo>
                <a:lnTo>
                  <a:pt x="17399" y="3361"/>
                </a:lnTo>
                <a:lnTo>
                  <a:pt x="17399" y="3330"/>
                </a:lnTo>
                <a:lnTo>
                  <a:pt x="17399" y="3299"/>
                </a:lnTo>
                <a:lnTo>
                  <a:pt x="17429" y="3330"/>
                </a:lnTo>
                <a:lnTo>
                  <a:pt x="17429" y="3361"/>
                </a:lnTo>
                <a:lnTo>
                  <a:pt x="17488" y="3330"/>
                </a:lnTo>
                <a:lnTo>
                  <a:pt x="17516" y="3299"/>
                </a:lnTo>
                <a:lnTo>
                  <a:pt x="17545" y="3330"/>
                </a:lnTo>
                <a:lnTo>
                  <a:pt x="17574" y="3361"/>
                </a:lnTo>
                <a:lnTo>
                  <a:pt x="17604" y="3361"/>
                </a:lnTo>
                <a:lnTo>
                  <a:pt x="17662" y="3361"/>
                </a:lnTo>
                <a:lnTo>
                  <a:pt x="17749" y="3361"/>
                </a:lnTo>
                <a:lnTo>
                  <a:pt x="17779" y="3361"/>
                </a:lnTo>
                <a:lnTo>
                  <a:pt x="17837" y="3330"/>
                </a:lnTo>
                <a:lnTo>
                  <a:pt x="17867" y="3269"/>
                </a:lnTo>
                <a:lnTo>
                  <a:pt x="17867" y="3238"/>
                </a:lnTo>
                <a:lnTo>
                  <a:pt x="17895" y="3175"/>
                </a:lnTo>
                <a:lnTo>
                  <a:pt x="17924" y="3145"/>
                </a:lnTo>
                <a:lnTo>
                  <a:pt x="17983" y="3084"/>
                </a:lnTo>
                <a:lnTo>
                  <a:pt x="18100" y="2899"/>
                </a:lnTo>
                <a:lnTo>
                  <a:pt x="18158" y="2806"/>
                </a:lnTo>
                <a:lnTo>
                  <a:pt x="18188" y="2775"/>
                </a:lnTo>
                <a:lnTo>
                  <a:pt x="18188" y="2744"/>
                </a:lnTo>
                <a:lnTo>
                  <a:pt x="18158" y="2559"/>
                </a:lnTo>
                <a:lnTo>
                  <a:pt x="18188" y="2436"/>
                </a:lnTo>
                <a:lnTo>
                  <a:pt x="18217" y="2313"/>
                </a:lnTo>
                <a:lnTo>
                  <a:pt x="18217" y="2251"/>
                </a:lnTo>
                <a:lnTo>
                  <a:pt x="18247" y="2221"/>
                </a:lnTo>
                <a:lnTo>
                  <a:pt x="18247" y="1912"/>
                </a:lnTo>
                <a:lnTo>
                  <a:pt x="18247" y="1882"/>
                </a:lnTo>
                <a:lnTo>
                  <a:pt x="18247" y="1758"/>
                </a:lnTo>
                <a:lnTo>
                  <a:pt x="18275" y="1480"/>
                </a:lnTo>
                <a:lnTo>
                  <a:pt x="18247" y="1265"/>
                </a:lnTo>
                <a:lnTo>
                  <a:pt x="18247" y="1203"/>
                </a:lnTo>
                <a:lnTo>
                  <a:pt x="18247" y="1080"/>
                </a:lnTo>
                <a:lnTo>
                  <a:pt x="18247" y="1049"/>
                </a:lnTo>
                <a:lnTo>
                  <a:pt x="18217" y="1049"/>
                </a:lnTo>
                <a:lnTo>
                  <a:pt x="18188" y="1018"/>
                </a:lnTo>
                <a:lnTo>
                  <a:pt x="18129" y="925"/>
                </a:lnTo>
                <a:lnTo>
                  <a:pt x="18129" y="802"/>
                </a:lnTo>
                <a:lnTo>
                  <a:pt x="18100" y="617"/>
                </a:lnTo>
                <a:lnTo>
                  <a:pt x="18070" y="555"/>
                </a:lnTo>
                <a:lnTo>
                  <a:pt x="18070" y="463"/>
                </a:lnTo>
                <a:lnTo>
                  <a:pt x="18070" y="432"/>
                </a:lnTo>
                <a:lnTo>
                  <a:pt x="18070" y="370"/>
                </a:lnTo>
                <a:lnTo>
                  <a:pt x="18070" y="339"/>
                </a:lnTo>
                <a:lnTo>
                  <a:pt x="18070" y="308"/>
                </a:lnTo>
                <a:lnTo>
                  <a:pt x="18012" y="216"/>
                </a:lnTo>
                <a:lnTo>
                  <a:pt x="17983" y="185"/>
                </a:lnTo>
                <a:lnTo>
                  <a:pt x="17954" y="155"/>
                </a:lnTo>
                <a:lnTo>
                  <a:pt x="17954" y="123"/>
                </a:lnTo>
                <a:lnTo>
                  <a:pt x="17924" y="62"/>
                </a:lnTo>
                <a:lnTo>
                  <a:pt x="17895" y="0"/>
                </a:lnTo>
                <a:lnTo>
                  <a:pt x="0" y="0"/>
                </a:lnTo>
                <a:lnTo>
                  <a:pt x="0" y="2221"/>
                </a:lnTo>
                <a:lnTo>
                  <a:pt x="59" y="2158"/>
                </a:lnTo>
                <a:lnTo>
                  <a:pt x="117" y="2251"/>
                </a:lnTo>
                <a:lnTo>
                  <a:pt x="146" y="2282"/>
                </a:lnTo>
                <a:lnTo>
                  <a:pt x="175" y="2282"/>
                </a:lnTo>
                <a:lnTo>
                  <a:pt x="234" y="2282"/>
                </a:lnTo>
                <a:lnTo>
                  <a:pt x="263" y="2251"/>
                </a:lnTo>
                <a:lnTo>
                  <a:pt x="263" y="2221"/>
                </a:lnTo>
                <a:lnTo>
                  <a:pt x="291" y="2221"/>
                </a:lnTo>
                <a:lnTo>
                  <a:pt x="350" y="2221"/>
                </a:lnTo>
                <a:lnTo>
                  <a:pt x="409" y="2251"/>
                </a:lnTo>
                <a:lnTo>
                  <a:pt x="497" y="2251"/>
                </a:lnTo>
                <a:lnTo>
                  <a:pt x="497" y="2282"/>
                </a:lnTo>
                <a:lnTo>
                  <a:pt x="497" y="2344"/>
                </a:lnTo>
                <a:lnTo>
                  <a:pt x="497" y="2405"/>
                </a:lnTo>
                <a:lnTo>
                  <a:pt x="497" y="2436"/>
                </a:lnTo>
                <a:lnTo>
                  <a:pt x="526" y="2436"/>
                </a:lnTo>
                <a:lnTo>
                  <a:pt x="526" y="2405"/>
                </a:lnTo>
                <a:lnTo>
                  <a:pt x="585" y="2374"/>
                </a:lnTo>
                <a:lnTo>
                  <a:pt x="643" y="2374"/>
                </a:lnTo>
                <a:lnTo>
                  <a:pt x="730" y="2374"/>
                </a:lnTo>
                <a:lnTo>
                  <a:pt x="789" y="2374"/>
                </a:lnTo>
                <a:lnTo>
                  <a:pt x="818" y="2344"/>
                </a:lnTo>
                <a:lnTo>
                  <a:pt x="905" y="2344"/>
                </a:lnTo>
                <a:lnTo>
                  <a:pt x="993" y="2313"/>
                </a:lnTo>
                <a:lnTo>
                  <a:pt x="993" y="2282"/>
                </a:lnTo>
                <a:lnTo>
                  <a:pt x="1022" y="2251"/>
                </a:lnTo>
                <a:lnTo>
                  <a:pt x="1022" y="2221"/>
                </a:lnTo>
                <a:lnTo>
                  <a:pt x="1022" y="2189"/>
                </a:lnTo>
                <a:lnTo>
                  <a:pt x="1051" y="2158"/>
                </a:lnTo>
                <a:lnTo>
                  <a:pt x="1080" y="2128"/>
                </a:lnTo>
                <a:lnTo>
                  <a:pt x="1168" y="2098"/>
                </a:lnTo>
                <a:lnTo>
                  <a:pt x="1256" y="2066"/>
                </a:lnTo>
                <a:lnTo>
                  <a:pt x="1344" y="2035"/>
                </a:lnTo>
                <a:lnTo>
                  <a:pt x="1344" y="2066"/>
                </a:lnTo>
                <a:lnTo>
                  <a:pt x="1314" y="2128"/>
                </a:lnTo>
                <a:lnTo>
                  <a:pt x="1285" y="2221"/>
                </a:lnTo>
                <a:lnTo>
                  <a:pt x="1431" y="2313"/>
                </a:lnTo>
                <a:lnTo>
                  <a:pt x="1548" y="2405"/>
                </a:lnTo>
                <a:lnTo>
                  <a:pt x="1577" y="2467"/>
                </a:lnTo>
                <a:lnTo>
                  <a:pt x="1635" y="2498"/>
                </a:lnTo>
                <a:lnTo>
                  <a:pt x="1664" y="2559"/>
                </a:lnTo>
                <a:lnTo>
                  <a:pt x="1752" y="2714"/>
                </a:lnTo>
                <a:lnTo>
                  <a:pt x="1781" y="2806"/>
                </a:lnTo>
                <a:lnTo>
                  <a:pt x="1810" y="2868"/>
                </a:lnTo>
                <a:lnTo>
                  <a:pt x="1898" y="3052"/>
                </a:lnTo>
                <a:lnTo>
                  <a:pt x="1986" y="3238"/>
                </a:lnTo>
                <a:lnTo>
                  <a:pt x="2074" y="3392"/>
                </a:lnTo>
                <a:lnTo>
                  <a:pt x="2132" y="3515"/>
                </a:lnTo>
                <a:lnTo>
                  <a:pt x="2190" y="3577"/>
                </a:lnTo>
                <a:lnTo>
                  <a:pt x="2219" y="3608"/>
                </a:lnTo>
                <a:lnTo>
                  <a:pt x="2336" y="3608"/>
                </a:lnTo>
                <a:lnTo>
                  <a:pt x="2336" y="3515"/>
                </a:lnTo>
                <a:lnTo>
                  <a:pt x="2365" y="3515"/>
                </a:lnTo>
                <a:lnTo>
                  <a:pt x="2394" y="3485"/>
                </a:lnTo>
                <a:lnTo>
                  <a:pt x="2541" y="3485"/>
                </a:lnTo>
                <a:lnTo>
                  <a:pt x="2569" y="3515"/>
                </a:lnTo>
                <a:lnTo>
                  <a:pt x="2569" y="3545"/>
                </a:lnTo>
                <a:lnTo>
                  <a:pt x="2569" y="3577"/>
                </a:lnTo>
                <a:lnTo>
                  <a:pt x="2598" y="3608"/>
                </a:lnTo>
                <a:lnTo>
                  <a:pt x="2657" y="3638"/>
                </a:lnTo>
                <a:lnTo>
                  <a:pt x="2745" y="3669"/>
                </a:lnTo>
                <a:lnTo>
                  <a:pt x="2803" y="3669"/>
                </a:lnTo>
                <a:lnTo>
                  <a:pt x="2891" y="3638"/>
                </a:lnTo>
                <a:lnTo>
                  <a:pt x="2921" y="3577"/>
                </a:lnTo>
                <a:lnTo>
                  <a:pt x="2978" y="3577"/>
                </a:lnTo>
                <a:lnTo>
                  <a:pt x="3008" y="3577"/>
                </a:lnTo>
                <a:lnTo>
                  <a:pt x="3066" y="3608"/>
                </a:lnTo>
                <a:lnTo>
                  <a:pt x="3123" y="3638"/>
                </a:lnTo>
                <a:lnTo>
                  <a:pt x="3181" y="3701"/>
                </a:lnTo>
                <a:lnTo>
                  <a:pt x="3269" y="3854"/>
                </a:lnTo>
                <a:lnTo>
                  <a:pt x="3299" y="3885"/>
                </a:lnTo>
                <a:lnTo>
                  <a:pt x="3328" y="3885"/>
                </a:lnTo>
                <a:lnTo>
                  <a:pt x="3357" y="3917"/>
                </a:lnTo>
                <a:lnTo>
                  <a:pt x="3387" y="3947"/>
                </a:lnTo>
                <a:lnTo>
                  <a:pt x="3416" y="3977"/>
                </a:lnTo>
                <a:lnTo>
                  <a:pt x="3416" y="4040"/>
                </a:lnTo>
                <a:lnTo>
                  <a:pt x="3445" y="4071"/>
                </a:lnTo>
                <a:lnTo>
                  <a:pt x="3475" y="4071"/>
                </a:lnTo>
                <a:lnTo>
                  <a:pt x="3475" y="4101"/>
                </a:lnTo>
                <a:lnTo>
                  <a:pt x="3503" y="4131"/>
                </a:lnTo>
                <a:lnTo>
                  <a:pt x="3561" y="4223"/>
                </a:lnTo>
                <a:lnTo>
                  <a:pt x="3591" y="4286"/>
                </a:lnTo>
                <a:lnTo>
                  <a:pt x="3649" y="4286"/>
                </a:lnTo>
                <a:lnTo>
                  <a:pt x="3707" y="4286"/>
                </a:lnTo>
                <a:lnTo>
                  <a:pt x="3736" y="4286"/>
                </a:lnTo>
                <a:lnTo>
                  <a:pt x="3766" y="4254"/>
                </a:lnTo>
                <a:lnTo>
                  <a:pt x="3824" y="4193"/>
                </a:lnTo>
                <a:lnTo>
                  <a:pt x="3854" y="4101"/>
                </a:lnTo>
                <a:lnTo>
                  <a:pt x="3882" y="4008"/>
                </a:lnTo>
                <a:lnTo>
                  <a:pt x="3911" y="3977"/>
                </a:lnTo>
                <a:lnTo>
                  <a:pt x="3941" y="3977"/>
                </a:lnTo>
                <a:lnTo>
                  <a:pt x="3941" y="4008"/>
                </a:lnTo>
                <a:lnTo>
                  <a:pt x="3970" y="4040"/>
                </a:lnTo>
                <a:lnTo>
                  <a:pt x="3999" y="4040"/>
                </a:lnTo>
                <a:lnTo>
                  <a:pt x="4028" y="4040"/>
                </a:lnTo>
                <a:lnTo>
                  <a:pt x="4116" y="4071"/>
                </a:lnTo>
                <a:lnTo>
                  <a:pt x="4175" y="4101"/>
                </a:lnTo>
                <a:lnTo>
                  <a:pt x="4234" y="4131"/>
                </a:lnTo>
                <a:lnTo>
                  <a:pt x="4291" y="4193"/>
                </a:lnTo>
                <a:lnTo>
                  <a:pt x="4350" y="4162"/>
                </a:lnTo>
                <a:lnTo>
                  <a:pt x="4379" y="4162"/>
                </a:lnTo>
                <a:lnTo>
                  <a:pt x="4409" y="4131"/>
                </a:lnTo>
                <a:lnTo>
                  <a:pt x="4438" y="4131"/>
                </a:lnTo>
                <a:lnTo>
                  <a:pt x="4466" y="4071"/>
                </a:lnTo>
                <a:lnTo>
                  <a:pt x="4466" y="4040"/>
                </a:lnTo>
                <a:lnTo>
                  <a:pt x="4466" y="4008"/>
                </a:lnTo>
                <a:lnTo>
                  <a:pt x="4495" y="4008"/>
                </a:lnTo>
                <a:lnTo>
                  <a:pt x="4583" y="4008"/>
                </a:lnTo>
                <a:lnTo>
                  <a:pt x="4613" y="4008"/>
                </a:lnTo>
                <a:lnTo>
                  <a:pt x="4670" y="3977"/>
                </a:lnTo>
                <a:lnTo>
                  <a:pt x="4729" y="3977"/>
                </a:lnTo>
                <a:lnTo>
                  <a:pt x="4729" y="3947"/>
                </a:lnTo>
                <a:lnTo>
                  <a:pt x="4729" y="3885"/>
                </a:lnTo>
                <a:lnTo>
                  <a:pt x="4729" y="3824"/>
                </a:lnTo>
                <a:lnTo>
                  <a:pt x="4758" y="3824"/>
                </a:lnTo>
                <a:lnTo>
                  <a:pt x="4788" y="3824"/>
                </a:lnTo>
                <a:lnTo>
                  <a:pt x="4817" y="3792"/>
                </a:lnTo>
                <a:lnTo>
                  <a:pt x="4817" y="3761"/>
                </a:lnTo>
                <a:lnTo>
                  <a:pt x="4846" y="3732"/>
                </a:lnTo>
                <a:lnTo>
                  <a:pt x="4876" y="3732"/>
                </a:lnTo>
                <a:lnTo>
                  <a:pt x="4905" y="3701"/>
                </a:lnTo>
                <a:lnTo>
                  <a:pt x="4934" y="3701"/>
                </a:lnTo>
                <a:lnTo>
                  <a:pt x="4963" y="3701"/>
                </a:lnTo>
                <a:lnTo>
                  <a:pt x="4993" y="3638"/>
                </a:lnTo>
                <a:lnTo>
                  <a:pt x="4993" y="3608"/>
                </a:lnTo>
                <a:lnTo>
                  <a:pt x="5021" y="3577"/>
                </a:lnTo>
                <a:lnTo>
                  <a:pt x="5080" y="3608"/>
                </a:lnTo>
                <a:lnTo>
                  <a:pt x="5138" y="3577"/>
                </a:lnTo>
                <a:lnTo>
                  <a:pt x="5168" y="3577"/>
                </a:lnTo>
                <a:lnTo>
                  <a:pt x="5225" y="3515"/>
                </a:lnTo>
                <a:lnTo>
                  <a:pt x="5313" y="3485"/>
                </a:lnTo>
                <a:lnTo>
                  <a:pt x="5429" y="3454"/>
                </a:lnTo>
                <a:lnTo>
                  <a:pt x="5635" y="3485"/>
                </a:lnTo>
                <a:lnTo>
                  <a:pt x="5810" y="3485"/>
                </a:lnTo>
                <a:lnTo>
                  <a:pt x="5956" y="3485"/>
                </a:lnTo>
                <a:lnTo>
                  <a:pt x="5984" y="3485"/>
                </a:lnTo>
                <a:lnTo>
                  <a:pt x="6014" y="3515"/>
                </a:lnTo>
                <a:lnTo>
                  <a:pt x="6014" y="3545"/>
                </a:lnTo>
                <a:lnTo>
                  <a:pt x="6014" y="3701"/>
                </a:lnTo>
                <a:lnTo>
                  <a:pt x="6306" y="3701"/>
                </a:lnTo>
                <a:lnTo>
                  <a:pt x="6335" y="3669"/>
                </a:lnTo>
                <a:lnTo>
                  <a:pt x="6364" y="3638"/>
                </a:lnTo>
                <a:lnTo>
                  <a:pt x="6364" y="3608"/>
                </a:lnTo>
                <a:lnTo>
                  <a:pt x="6394" y="3608"/>
                </a:lnTo>
                <a:lnTo>
                  <a:pt x="6452" y="3608"/>
                </a:lnTo>
                <a:lnTo>
                  <a:pt x="6482" y="3638"/>
                </a:lnTo>
                <a:lnTo>
                  <a:pt x="6657" y="3669"/>
                </a:lnTo>
                <a:lnTo>
                  <a:pt x="6802" y="3669"/>
                </a:lnTo>
                <a:lnTo>
                  <a:pt x="6890" y="3669"/>
                </a:lnTo>
                <a:lnTo>
                  <a:pt x="6948" y="3669"/>
                </a:lnTo>
                <a:lnTo>
                  <a:pt x="7006" y="3638"/>
                </a:lnTo>
                <a:lnTo>
                  <a:pt x="7006" y="3545"/>
                </a:lnTo>
                <a:lnTo>
                  <a:pt x="7006" y="3515"/>
                </a:lnTo>
                <a:lnTo>
                  <a:pt x="7006" y="3485"/>
                </a:lnTo>
                <a:lnTo>
                  <a:pt x="6977" y="3422"/>
                </a:lnTo>
                <a:lnTo>
                  <a:pt x="6977" y="3330"/>
                </a:lnTo>
                <a:lnTo>
                  <a:pt x="6977" y="3269"/>
                </a:lnTo>
                <a:lnTo>
                  <a:pt x="6948" y="3269"/>
                </a:lnTo>
                <a:lnTo>
                  <a:pt x="6890" y="3207"/>
                </a:lnTo>
                <a:lnTo>
                  <a:pt x="6861" y="3175"/>
                </a:lnTo>
                <a:lnTo>
                  <a:pt x="6831" y="3145"/>
                </a:lnTo>
                <a:lnTo>
                  <a:pt x="6831" y="3052"/>
                </a:lnTo>
                <a:lnTo>
                  <a:pt x="6861" y="2899"/>
                </a:lnTo>
                <a:lnTo>
                  <a:pt x="6861" y="2868"/>
                </a:lnTo>
                <a:lnTo>
                  <a:pt x="6861" y="2837"/>
                </a:lnTo>
                <a:lnTo>
                  <a:pt x="6918" y="2806"/>
                </a:lnTo>
                <a:lnTo>
                  <a:pt x="6918" y="2775"/>
                </a:lnTo>
                <a:lnTo>
                  <a:pt x="6918" y="2744"/>
                </a:lnTo>
                <a:lnTo>
                  <a:pt x="6918" y="2714"/>
                </a:lnTo>
                <a:lnTo>
                  <a:pt x="6918" y="2683"/>
                </a:lnTo>
                <a:lnTo>
                  <a:pt x="6948" y="2652"/>
                </a:lnTo>
                <a:lnTo>
                  <a:pt x="6948" y="2621"/>
                </a:lnTo>
                <a:lnTo>
                  <a:pt x="6977" y="2621"/>
                </a:lnTo>
                <a:lnTo>
                  <a:pt x="7006" y="2652"/>
                </a:lnTo>
                <a:lnTo>
                  <a:pt x="7124" y="2683"/>
                </a:lnTo>
                <a:lnTo>
                  <a:pt x="7153" y="2714"/>
                </a:lnTo>
                <a:lnTo>
                  <a:pt x="7212" y="2714"/>
                </a:lnTo>
                <a:lnTo>
                  <a:pt x="7298" y="2714"/>
                </a:lnTo>
                <a:lnTo>
                  <a:pt x="7357" y="2744"/>
                </a:lnTo>
                <a:lnTo>
                  <a:pt x="7357" y="2714"/>
                </a:lnTo>
                <a:lnTo>
                  <a:pt x="7386" y="2714"/>
                </a:lnTo>
                <a:lnTo>
                  <a:pt x="7416" y="2683"/>
                </a:lnTo>
                <a:lnTo>
                  <a:pt x="7473" y="2683"/>
                </a:lnTo>
                <a:lnTo>
                  <a:pt x="7532" y="2714"/>
                </a:lnTo>
                <a:lnTo>
                  <a:pt x="7620" y="2714"/>
                </a:lnTo>
                <a:lnTo>
                  <a:pt x="7736" y="2775"/>
                </a:lnTo>
                <a:lnTo>
                  <a:pt x="7824" y="2806"/>
                </a:lnTo>
                <a:lnTo>
                  <a:pt x="7912" y="2837"/>
                </a:lnTo>
                <a:lnTo>
                  <a:pt x="7941" y="2868"/>
                </a:lnTo>
                <a:lnTo>
                  <a:pt x="8000" y="2899"/>
                </a:lnTo>
                <a:lnTo>
                  <a:pt x="8000" y="2991"/>
                </a:lnTo>
                <a:lnTo>
                  <a:pt x="8029" y="3084"/>
                </a:lnTo>
                <a:lnTo>
                  <a:pt x="8058" y="3115"/>
                </a:lnTo>
                <a:lnTo>
                  <a:pt x="8087" y="3175"/>
                </a:lnTo>
                <a:lnTo>
                  <a:pt x="8146" y="3207"/>
                </a:lnTo>
                <a:lnTo>
                  <a:pt x="8204" y="3238"/>
                </a:lnTo>
                <a:lnTo>
                  <a:pt x="8379" y="3238"/>
                </a:lnTo>
                <a:lnTo>
                  <a:pt x="8408" y="3238"/>
                </a:lnTo>
                <a:lnTo>
                  <a:pt x="8466" y="3238"/>
                </a:lnTo>
                <a:lnTo>
                  <a:pt x="8495" y="3207"/>
                </a:lnTo>
                <a:lnTo>
                  <a:pt x="8525" y="3175"/>
                </a:lnTo>
                <a:lnTo>
                  <a:pt x="8554" y="3115"/>
                </a:lnTo>
                <a:lnTo>
                  <a:pt x="8583" y="3084"/>
                </a:lnTo>
                <a:lnTo>
                  <a:pt x="8613" y="3084"/>
                </a:lnTo>
                <a:lnTo>
                  <a:pt x="8642" y="3052"/>
                </a:lnTo>
                <a:lnTo>
                  <a:pt x="8671" y="3052"/>
                </a:lnTo>
                <a:lnTo>
                  <a:pt x="8700" y="3022"/>
                </a:lnTo>
                <a:lnTo>
                  <a:pt x="8759" y="3052"/>
                </a:lnTo>
                <a:lnTo>
                  <a:pt x="8817" y="3052"/>
                </a:lnTo>
                <a:lnTo>
                  <a:pt x="8846" y="3022"/>
                </a:lnTo>
                <a:lnTo>
                  <a:pt x="8905" y="2960"/>
                </a:lnTo>
                <a:lnTo>
                  <a:pt x="8992" y="2960"/>
                </a:lnTo>
                <a:lnTo>
                  <a:pt x="9080" y="2960"/>
                </a:lnTo>
                <a:lnTo>
                  <a:pt x="9167" y="2960"/>
                </a:lnTo>
                <a:lnTo>
                  <a:pt x="9254" y="2960"/>
                </a:lnTo>
                <a:lnTo>
                  <a:pt x="9313" y="2991"/>
                </a:lnTo>
                <a:lnTo>
                  <a:pt x="9400" y="3022"/>
                </a:lnTo>
                <a:lnTo>
                  <a:pt x="9459" y="3052"/>
                </a:lnTo>
                <a:lnTo>
                  <a:pt x="9547" y="3022"/>
                </a:lnTo>
                <a:lnTo>
                  <a:pt x="9604" y="2991"/>
                </a:lnTo>
                <a:lnTo>
                  <a:pt x="9633" y="3022"/>
                </a:lnTo>
                <a:lnTo>
                  <a:pt x="9663" y="3052"/>
                </a:lnTo>
                <a:lnTo>
                  <a:pt x="9721" y="3115"/>
                </a:lnTo>
                <a:lnTo>
                  <a:pt x="9779" y="3145"/>
                </a:lnTo>
                <a:lnTo>
                  <a:pt x="9896" y="3175"/>
                </a:lnTo>
                <a:lnTo>
                  <a:pt x="10013" y="3175"/>
                </a:lnTo>
                <a:lnTo>
                  <a:pt x="10072" y="3175"/>
                </a:lnTo>
                <a:lnTo>
                  <a:pt x="10130" y="3145"/>
                </a:lnTo>
                <a:lnTo>
                  <a:pt x="10188" y="3115"/>
                </a:lnTo>
                <a:lnTo>
                  <a:pt x="10276" y="3115"/>
                </a:lnTo>
                <a:lnTo>
                  <a:pt x="10422" y="3084"/>
                </a:lnTo>
                <a:lnTo>
                  <a:pt x="10481" y="3084"/>
                </a:lnTo>
                <a:lnTo>
                  <a:pt x="10509" y="3084"/>
                </a:lnTo>
                <a:lnTo>
                  <a:pt x="10538" y="3084"/>
                </a:lnTo>
                <a:lnTo>
                  <a:pt x="10597" y="3052"/>
                </a:lnTo>
                <a:lnTo>
                  <a:pt x="10626" y="3022"/>
                </a:lnTo>
                <a:lnTo>
                  <a:pt x="10714" y="3022"/>
                </a:lnTo>
                <a:lnTo>
                  <a:pt x="10743" y="3022"/>
                </a:lnTo>
                <a:lnTo>
                  <a:pt x="10773" y="2960"/>
                </a:lnTo>
                <a:lnTo>
                  <a:pt x="10948" y="2806"/>
                </a:lnTo>
                <a:lnTo>
                  <a:pt x="10977" y="2744"/>
                </a:lnTo>
                <a:lnTo>
                  <a:pt x="11006" y="2714"/>
                </a:lnTo>
                <a:lnTo>
                  <a:pt x="11093" y="2652"/>
                </a:lnTo>
                <a:lnTo>
                  <a:pt x="11122" y="2590"/>
                </a:lnTo>
                <a:lnTo>
                  <a:pt x="11181" y="2559"/>
                </a:lnTo>
                <a:lnTo>
                  <a:pt x="11268" y="2467"/>
                </a:lnTo>
                <a:lnTo>
                  <a:pt x="11297" y="2436"/>
                </a:lnTo>
                <a:lnTo>
                  <a:pt x="11327" y="2405"/>
                </a:lnTo>
                <a:lnTo>
                  <a:pt x="11356" y="2436"/>
                </a:lnTo>
                <a:lnTo>
                  <a:pt x="11444" y="2467"/>
                </a:lnTo>
                <a:lnTo>
                  <a:pt x="11561" y="2498"/>
                </a:lnTo>
                <a:lnTo>
                  <a:pt x="11590" y="2467"/>
                </a:lnTo>
                <a:lnTo>
                  <a:pt x="11620" y="2436"/>
                </a:lnTo>
                <a:lnTo>
                  <a:pt x="11648" y="2374"/>
                </a:lnTo>
                <a:lnTo>
                  <a:pt x="11707" y="2344"/>
                </a:lnTo>
                <a:lnTo>
                  <a:pt x="11736" y="2282"/>
                </a:lnTo>
                <a:lnTo>
                  <a:pt x="11765" y="2282"/>
                </a:lnTo>
                <a:lnTo>
                  <a:pt x="11795" y="2282"/>
                </a:lnTo>
                <a:lnTo>
                  <a:pt x="11823" y="2313"/>
                </a:lnTo>
                <a:lnTo>
                  <a:pt x="11882" y="2374"/>
                </a:lnTo>
                <a:lnTo>
                  <a:pt x="11940" y="2405"/>
                </a:lnTo>
                <a:lnTo>
                  <a:pt x="11940" y="2436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5" name="Freeform 45"/>
          <p:cNvSpPr>
            <a:spLocks noChangeArrowheads="1"/>
          </p:cNvSpPr>
          <p:nvPr/>
        </p:nvSpPr>
        <p:spPr bwMode="auto">
          <a:xfrm>
            <a:off x="3341688" y="1077913"/>
            <a:ext cx="336550" cy="733425"/>
          </a:xfrm>
          <a:custGeom>
            <a:avLst/>
            <a:gdLst>
              <a:gd name="T0" fmla="*/ 672 w 935"/>
              <a:gd name="T1" fmla="*/ 155 h 2036"/>
              <a:gd name="T2" fmla="*/ 701 w 935"/>
              <a:gd name="T3" fmla="*/ 216 h 2036"/>
              <a:gd name="T4" fmla="*/ 730 w 935"/>
              <a:gd name="T5" fmla="*/ 401 h 2036"/>
              <a:gd name="T6" fmla="*/ 730 w 935"/>
              <a:gd name="T7" fmla="*/ 709 h 2036"/>
              <a:gd name="T8" fmla="*/ 672 w 935"/>
              <a:gd name="T9" fmla="*/ 895 h 2036"/>
              <a:gd name="T10" fmla="*/ 614 w 935"/>
              <a:gd name="T11" fmla="*/ 1018 h 2036"/>
              <a:gd name="T12" fmla="*/ 614 w 935"/>
              <a:gd name="T13" fmla="*/ 1110 h 2036"/>
              <a:gd name="T14" fmla="*/ 614 w 935"/>
              <a:gd name="T15" fmla="*/ 1203 h 2036"/>
              <a:gd name="T16" fmla="*/ 526 w 935"/>
              <a:gd name="T17" fmla="*/ 1326 h 2036"/>
              <a:gd name="T18" fmla="*/ 497 w 935"/>
              <a:gd name="T19" fmla="*/ 1449 h 2036"/>
              <a:gd name="T20" fmla="*/ 409 w 935"/>
              <a:gd name="T21" fmla="*/ 1572 h 2036"/>
              <a:gd name="T22" fmla="*/ 380 w 935"/>
              <a:gd name="T23" fmla="*/ 1635 h 2036"/>
              <a:gd name="T24" fmla="*/ 350 w 935"/>
              <a:gd name="T25" fmla="*/ 1758 h 2036"/>
              <a:gd name="T26" fmla="*/ 263 w 935"/>
              <a:gd name="T27" fmla="*/ 1819 h 2036"/>
              <a:gd name="T28" fmla="*/ 146 w 935"/>
              <a:gd name="T29" fmla="*/ 1912 h 2036"/>
              <a:gd name="T30" fmla="*/ 88 w 935"/>
              <a:gd name="T31" fmla="*/ 2005 h 2036"/>
              <a:gd name="T32" fmla="*/ 175 w 935"/>
              <a:gd name="T33" fmla="*/ 2005 h 2036"/>
              <a:gd name="T34" fmla="*/ 234 w 935"/>
              <a:gd name="T35" fmla="*/ 1942 h 2036"/>
              <a:gd name="T36" fmla="*/ 321 w 935"/>
              <a:gd name="T37" fmla="*/ 1912 h 2036"/>
              <a:gd name="T38" fmla="*/ 468 w 935"/>
              <a:gd name="T39" fmla="*/ 1851 h 2036"/>
              <a:gd name="T40" fmla="*/ 526 w 935"/>
              <a:gd name="T41" fmla="*/ 1727 h 2036"/>
              <a:gd name="T42" fmla="*/ 526 w 935"/>
              <a:gd name="T43" fmla="*/ 1572 h 2036"/>
              <a:gd name="T44" fmla="*/ 555 w 935"/>
              <a:gd name="T45" fmla="*/ 1542 h 2036"/>
              <a:gd name="T46" fmla="*/ 643 w 935"/>
              <a:gd name="T47" fmla="*/ 1511 h 2036"/>
              <a:gd name="T48" fmla="*/ 701 w 935"/>
              <a:gd name="T49" fmla="*/ 1388 h 2036"/>
              <a:gd name="T50" fmla="*/ 789 w 935"/>
              <a:gd name="T51" fmla="*/ 1296 h 2036"/>
              <a:gd name="T52" fmla="*/ 818 w 935"/>
              <a:gd name="T53" fmla="*/ 1203 h 2036"/>
              <a:gd name="T54" fmla="*/ 847 w 935"/>
              <a:gd name="T55" fmla="*/ 1110 h 2036"/>
              <a:gd name="T56" fmla="*/ 876 w 935"/>
              <a:gd name="T57" fmla="*/ 1049 h 2036"/>
              <a:gd name="T58" fmla="*/ 847 w 935"/>
              <a:gd name="T59" fmla="*/ 1018 h 2036"/>
              <a:gd name="T60" fmla="*/ 818 w 935"/>
              <a:gd name="T61" fmla="*/ 956 h 2036"/>
              <a:gd name="T62" fmla="*/ 847 w 935"/>
              <a:gd name="T63" fmla="*/ 833 h 2036"/>
              <a:gd name="T64" fmla="*/ 905 w 935"/>
              <a:gd name="T65" fmla="*/ 895 h 2036"/>
              <a:gd name="T66" fmla="*/ 934 w 935"/>
              <a:gd name="T67" fmla="*/ 895 h 2036"/>
              <a:gd name="T68" fmla="*/ 905 w 935"/>
              <a:gd name="T69" fmla="*/ 771 h 2036"/>
              <a:gd name="T70" fmla="*/ 905 w 935"/>
              <a:gd name="T71" fmla="*/ 648 h 2036"/>
              <a:gd name="T72" fmla="*/ 847 w 935"/>
              <a:gd name="T73" fmla="*/ 555 h 2036"/>
              <a:gd name="T74" fmla="*/ 847 w 935"/>
              <a:gd name="T75" fmla="*/ 401 h 2036"/>
              <a:gd name="T76" fmla="*/ 818 w 935"/>
              <a:gd name="T77" fmla="*/ 339 h 2036"/>
              <a:gd name="T78" fmla="*/ 760 w 935"/>
              <a:gd name="T79" fmla="*/ 247 h 2036"/>
              <a:gd name="T80" fmla="*/ 760 w 935"/>
              <a:gd name="T81" fmla="*/ 155 h 2036"/>
              <a:gd name="T82" fmla="*/ 730 w 935"/>
              <a:gd name="T83" fmla="*/ 0 h 2036"/>
              <a:gd name="T84" fmla="*/ 701 w 935"/>
              <a:gd name="T85" fmla="*/ 32 h 2036"/>
              <a:gd name="T86" fmla="*/ 643 w 935"/>
              <a:gd name="T87" fmla="*/ 93 h 20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35"/>
              <a:gd name="T133" fmla="*/ 0 h 2036"/>
              <a:gd name="T134" fmla="*/ 935 w 935"/>
              <a:gd name="T135" fmla="*/ 2036 h 20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35" h="2036">
                <a:moveTo>
                  <a:pt x="643" y="123"/>
                </a:moveTo>
                <a:lnTo>
                  <a:pt x="672" y="155"/>
                </a:lnTo>
                <a:lnTo>
                  <a:pt x="701" y="185"/>
                </a:lnTo>
                <a:lnTo>
                  <a:pt x="701" y="216"/>
                </a:lnTo>
                <a:lnTo>
                  <a:pt x="730" y="308"/>
                </a:lnTo>
                <a:lnTo>
                  <a:pt x="730" y="401"/>
                </a:lnTo>
                <a:lnTo>
                  <a:pt x="730" y="586"/>
                </a:lnTo>
                <a:lnTo>
                  <a:pt x="730" y="709"/>
                </a:lnTo>
                <a:lnTo>
                  <a:pt x="701" y="833"/>
                </a:lnTo>
                <a:lnTo>
                  <a:pt x="672" y="895"/>
                </a:lnTo>
                <a:lnTo>
                  <a:pt x="643" y="986"/>
                </a:lnTo>
                <a:lnTo>
                  <a:pt x="614" y="1018"/>
                </a:lnTo>
                <a:lnTo>
                  <a:pt x="614" y="1049"/>
                </a:lnTo>
                <a:lnTo>
                  <a:pt x="614" y="1110"/>
                </a:lnTo>
                <a:lnTo>
                  <a:pt x="614" y="1172"/>
                </a:lnTo>
                <a:lnTo>
                  <a:pt x="614" y="1203"/>
                </a:lnTo>
                <a:lnTo>
                  <a:pt x="555" y="1265"/>
                </a:lnTo>
                <a:lnTo>
                  <a:pt x="526" y="1326"/>
                </a:lnTo>
                <a:lnTo>
                  <a:pt x="526" y="1388"/>
                </a:lnTo>
                <a:lnTo>
                  <a:pt x="497" y="1449"/>
                </a:lnTo>
                <a:lnTo>
                  <a:pt x="468" y="1511"/>
                </a:lnTo>
                <a:lnTo>
                  <a:pt x="409" y="1572"/>
                </a:lnTo>
                <a:lnTo>
                  <a:pt x="380" y="1604"/>
                </a:lnTo>
                <a:lnTo>
                  <a:pt x="380" y="1635"/>
                </a:lnTo>
                <a:lnTo>
                  <a:pt x="350" y="1696"/>
                </a:lnTo>
                <a:lnTo>
                  <a:pt x="350" y="1758"/>
                </a:lnTo>
                <a:lnTo>
                  <a:pt x="321" y="1788"/>
                </a:lnTo>
                <a:lnTo>
                  <a:pt x="263" y="1819"/>
                </a:lnTo>
                <a:lnTo>
                  <a:pt x="205" y="1882"/>
                </a:lnTo>
                <a:lnTo>
                  <a:pt x="146" y="1912"/>
                </a:lnTo>
                <a:lnTo>
                  <a:pt x="0" y="1974"/>
                </a:lnTo>
                <a:lnTo>
                  <a:pt x="88" y="2005"/>
                </a:lnTo>
                <a:lnTo>
                  <a:pt x="146" y="2035"/>
                </a:lnTo>
                <a:lnTo>
                  <a:pt x="175" y="2005"/>
                </a:lnTo>
                <a:lnTo>
                  <a:pt x="205" y="2005"/>
                </a:lnTo>
                <a:lnTo>
                  <a:pt x="234" y="1942"/>
                </a:lnTo>
                <a:lnTo>
                  <a:pt x="263" y="1942"/>
                </a:lnTo>
                <a:lnTo>
                  <a:pt x="321" y="1912"/>
                </a:lnTo>
                <a:lnTo>
                  <a:pt x="438" y="1882"/>
                </a:lnTo>
                <a:lnTo>
                  <a:pt x="468" y="1851"/>
                </a:lnTo>
                <a:lnTo>
                  <a:pt x="497" y="1819"/>
                </a:lnTo>
                <a:lnTo>
                  <a:pt x="526" y="1727"/>
                </a:lnTo>
                <a:lnTo>
                  <a:pt x="526" y="1665"/>
                </a:lnTo>
                <a:lnTo>
                  <a:pt x="526" y="1572"/>
                </a:lnTo>
                <a:lnTo>
                  <a:pt x="526" y="1542"/>
                </a:lnTo>
                <a:lnTo>
                  <a:pt x="555" y="1542"/>
                </a:lnTo>
                <a:lnTo>
                  <a:pt x="585" y="1511"/>
                </a:lnTo>
                <a:lnTo>
                  <a:pt x="643" y="1511"/>
                </a:lnTo>
                <a:lnTo>
                  <a:pt x="643" y="1419"/>
                </a:lnTo>
                <a:lnTo>
                  <a:pt x="701" y="1388"/>
                </a:lnTo>
                <a:lnTo>
                  <a:pt x="730" y="1326"/>
                </a:lnTo>
                <a:lnTo>
                  <a:pt x="789" y="1296"/>
                </a:lnTo>
                <a:lnTo>
                  <a:pt x="818" y="1233"/>
                </a:lnTo>
                <a:lnTo>
                  <a:pt x="818" y="1203"/>
                </a:lnTo>
                <a:lnTo>
                  <a:pt x="818" y="1172"/>
                </a:lnTo>
                <a:lnTo>
                  <a:pt x="847" y="1110"/>
                </a:lnTo>
                <a:lnTo>
                  <a:pt x="876" y="1080"/>
                </a:lnTo>
                <a:lnTo>
                  <a:pt x="876" y="1049"/>
                </a:lnTo>
                <a:lnTo>
                  <a:pt x="876" y="1018"/>
                </a:lnTo>
                <a:lnTo>
                  <a:pt x="847" y="1018"/>
                </a:lnTo>
                <a:lnTo>
                  <a:pt x="818" y="986"/>
                </a:lnTo>
                <a:lnTo>
                  <a:pt x="818" y="956"/>
                </a:lnTo>
                <a:lnTo>
                  <a:pt x="847" y="895"/>
                </a:lnTo>
                <a:lnTo>
                  <a:pt x="847" y="833"/>
                </a:lnTo>
                <a:lnTo>
                  <a:pt x="876" y="833"/>
                </a:lnTo>
                <a:lnTo>
                  <a:pt x="905" y="895"/>
                </a:lnTo>
                <a:lnTo>
                  <a:pt x="934" y="925"/>
                </a:lnTo>
                <a:lnTo>
                  <a:pt x="934" y="895"/>
                </a:lnTo>
                <a:lnTo>
                  <a:pt x="934" y="833"/>
                </a:lnTo>
                <a:lnTo>
                  <a:pt x="905" y="771"/>
                </a:lnTo>
                <a:lnTo>
                  <a:pt x="905" y="709"/>
                </a:lnTo>
                <a:lnTo>
                  <a:pt x="905" y="648"/>
                </a:lnTo>
                <a:lnTo>
                  <a:pt x="876" y="586"/>
                </a:lnTo>
                <a:lnTo>
                  <a:pt x="847" y="555"/>
                </a:lnTo>
                <a:lnTo>
                  <a:pt x="847" y="524"/>
                </a:lnTo>
                <a:lnTo>
                  <a:pt x="847" y="401"/>
                </a:lnTo>
                <a:lnTo>
                  <a:pt x="818" y="370"/>
                </a:lnTo>
                <a:lnTo>
                  <a:pt x="818" y="339"/>
                </a:lnTo>
                <a:lnTo>
                  <a:pt x="789" y="308"/>
                </a:lnTo>
                <a:lnTo>
                  <a:pt x="760" y="247"/>
                </a:lnTo>
                <a:lnTo>
                  <a:pt x="760" y="216"/>
                </a:lnTo>
                <a:lnTo>
                  <a:pt x="760" y="155"/>
                </a:lnTo>
                <a:lnTo>
                  <a:pt x="760" y="32"/>
                </a:lnTo>
                <a:lnTo>
                  <a:pt x="730" y="0"/>
                </a:lnTo>
                <a:lnTo>
                  <a:pt x="730" y="32"/>
                </a:lnTo>
                <a:lnTo>
                  <a:pt x="701" y="32"/>
                </a:lnTo>
                <a:lnTo>
                  <a:pt x="672" y="62"/>
                </a:lnTo>
                <a:lnTo>
                  <a:pt x="643" y="93"/>
                </a:lnTo>
                <a:lnTo>
                  <a:pt x="643" y="123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6" name="Freeform 46"/>
          <p:cNvSpPr>
            <a:spLocks noChangeArrowheads="1"/>
          </p:cNvSpPr>
          <p:nvPr/>
        </p:nvSpPr>
        <p:spPr bwMode="auto">
          <a:xfrm>
            <a:off x="6137275" y="4284663"/>
            <a:ext cx="95250" cy="111125"/>
          </a:xfrm>
          <a:custGeom>
            <a:avLst/>
            <a:gdLst>
              <a:gd name="T0" fmla="*/ 145 w 263"/>
              <a:gd name="T1" fmla="*/ 0 h 308"/>
              <a:gd name="T2" fmla="*/ 87 w 263"/>
              <a:gd name="T3" fmla="*/ 0 h 308"/>
              <a:gd name="T4" fmla="*/ 58 w 263"/>
              <a:gd name="T5" fmla="*/ 0 h 308"/>
              <a:gd name="T6" fmla="*/ 58 w 263"/>
              <a:gd name="T7" fmla="*/ 31 h 308"/>
              <a:gd name="T8" fmla="*/ 29 w 263"/>
              <a:gd name="T9" fmla="*/ 92 h 308"/>
              <a:gd name="T10" fmla="*/ 29 w 263"/>
              <a:gd name="T11" fmla="*/ 123 h 308"/>
              <a:gd name="T12" fmla="*/ 0 w 263"/>
              <a:gd name="T13" fmla="*/ 184 h 308"/>
              <a:gd name="T14" fmla="*/ 29 w 263"/>
              <a:gd name="T15" fmla="*/ 247 h 308"/>
              <a:gd name="T16" fmla="*/ 29 w 263"/>
              <a:gd name="T17" fmla="*/ 278 h 308"/>
              <a:gd name="T18" fmla="*/ 58 w 263"/>
              <a:gd name="T19" fmla="*/ 307 h 308"/>
              <a:gd name="T20" fmla="*/ 116 w 263"/>
              <a:gd name="T21" fmla="*/ 307 h 308"/>
              <a:gd name="T22" fmla="*/ 174 w 263"/>
              <a:gd name="T23" fmla="*/ 307 h 308"/>
              <a:gd name="T24" fmla="*/ 233 w 263"/>
              <a:gd name="T25" fmla="*/ 247 h 308"/>
              <a:gd name="T26" fmla="*/ 262 w 263"/>
              <a:gd name="T27" fmla="*/ 184 h 308"/>
              <a:gd name="T28" fmla="*/ 262 w 263"/>
              <a:gd name="T29" fmla="*/ 123 h 308"/>
              <a:gd name="T30" fmla="*/ 233 w 263"/>
              <a:gd name="T31" fmla="*/ 123 h 308"/>
              <a:gd name="T32" fmla="*/ 204 w 263"/>
              <a:gd name="T33" fmla="*/ 154 h 308"/>
              <a:gd name="T34" fmla="*/ 174 w 263"/>
              <a:gd name="T35" fmla="*/ 154 h 308"/>
              <a:gd name="T36" fmla="*/ 145 w 263"/>
              <a:gd name="T37" fmla="*/ 184 h 308"/>
              <a:gd name="T38" fmla="*/ 145 w 263"/>
              <a:gd name="T39" fmla="*/ 0 h 30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63"/>
              <a:gd name="T61" fmla="*/ 0 h 308"/>
              <a:gd name="T62" fmla="*/ 263 w 263"/>
              <a:gd name="T63" fmla="*/ 308 h 30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63" h="308">
                <a:moveTo>
                  <a:pt x="145" y="0"/>
                </a:moveTo>
                <a:lnTo>
                  <a:pt x="87" y="0"/>
                </a:lnTo>
                <a:lnTo>
                  <a:pt x="58" y="0"/>
                </a:lnTo>
                <a:lnTo>
                  <a:pt x="58" y="31"/>
                </a:lnTo>
                <a:lnTo>
                  <a:pt x="29" y="92"/>
                </a:lnTo>
                <a:lnTo>
                  <a:pt x="29" y="123"/>
                </a:lnTo>
                <a:lnTo>
                  <a:pt x="0" y="184"/>
                </a:lnTo>
                <a:lnTo>
                  <a:pt x="29" y="247"/>
                </a:lnTo>
                <a:lnTo>
                  <a:pt x="29" y="278"/>
                </a:lnTo>
                <a:lnTo>
                  <a:pt x="58" y="307"/>
                </a:lnTo>
                <a:lnTo>
                  <a:pt x="116" y="307"/>
                </a:lnTo>
                <a:lnTo>
                  <a:pt x="174" y="307"/>
                </a:lnTo>
                <a:lnTo>
                  <a:pt x="233" y="247"/>
                </a:lnTo>
                <a:lnTo>
                  <a:pt x="262" y="184"/>
                </a:lnTo>
                <a:lnTo>
                  <a:pt x="262" y="123"/>
                </a:lnTo>
                <a:lnTo>
                  <a:pt x="233" y="123"/>
                </a:lnTo>
                <a:lnTo>
                  <a:pt x="204" y="154"/>
                </a:lnTo>
                <a:lnTo>
                  <a:pt x="174" y="154"/>
                </a:lnTo>
                <a:lnTo>
                  <a:pt x="145" y="184"/>
                </a:lnTo>
                <a:lnTo>
                  <a:pt x="145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7" name="Freeform 47"/>
          <p:cNvSpPr>
            <a:spLocks noChangeArrowheads="1"/>
          </p:cNvSpPr>
          <p:nvPr/>
        </p:nvSpPr>
        <p:spPr bwMode="auto">
          <a:xfrm>
            <a:off x="5738813" y="4729163"/>
            <a:ext cx="115887" cy="155575"/>
          </a:xfrm>
          <a:custGeom>
            <a:avLst/>
            <a:gdLst>
              <a:gd name="T0" fmla="*/ 29 w 322"/>
              <a:gd name="T1" fmla="*/ 0 h 432"/>
              <a:gd name="T2" fmla="*/ 0 w 322"/>
              <a:gd name="T3" fmla="*/ 93 h 432"/>
              <a:gd name="T4" fmla="*/ 0 w 322"/>
              <a:gd name="T5" fmla="*/ 154 h 432"/>
              <a:gd name="T6" fmla="*/ 0 w 322"/>
              <a:gd name="T7" fmla="*/ 247 h 432"/>
              <a:gd name="T8" fmla="*/ 29 w 322"/>
              <a:gd name="T9" fmla="*/ 339 h 432"/>
              <a:gd name="T10" fmla="*/ 88 w 322"/>
              <a:gd name="T11" fmla="*/ 401 h 432"/>
              <a:gd name="T12" fmla="*/ 175 w 322"/>
              <a:gd name="T13" fmla="*/ 431 h 432"/>
              <a:gd name="T14" fmla="*/ 233 w 322"/>
              <a:gd name="T15" fmla="*/ 401 h 432"/>
              <a:gd name="T16" fmla="*/ 262 w 322"/>
              <a:gd name="T17" fmla="*/ 339 h 432"/>
              <a:gd name="T18" fmla="*/ 291 w 322"/>
              <a:gd name="T19" fmla="*/ 278 h 432"/>
              <a:gd name="T20" fmla="*/ 321 w 322"/>
              <a:gd name="T21" fmla="*/ 216 h 432"/>
              <a:gd name="T22" fmla="*/ 291 w 322"/>
              <a:gd name="T23" fmla="*/ 154 h 432"/>
              <a:gd name="T24" fmla="*/ 262 w 322"/>
              <a:gd name="T25" fmla="*/ 93 h 432"/>
              <a:gd name="T26" fmla="*/ 233 w 322"/>
              <a:gd name="T27" fmla="*/ 123 h 432"/>
              <a:gd name="T28" fmla="*/ 204 w 322"/>
              <a:gd name="T29" fmla="*/ 154 h 432"/>
              <a:gd name="T30" fmla="*/ 116 w 322"/>
              <a:gd name="T31" fmla="*/ 154 h 432"/>
              <a:gd name="T32" fmla="*/ 88 w 322"/>
              <a:gd name="T33" fmla="*/ 123 h 432"/>
              <a:gd name="T34" fmla="*/ 88 w 322"/>
              <a:gd name="T35" fmla="*/ 93 h 432"/>
              <a:gd name="T36" fmla="*/ 58 w 322"/>
              <a:gd name="T37" fmla="*/ 31 h 432"/>
              <a:gd name="T38" fmla="*/ 29 w 322"/>
              <a:gd name="T39" fmla="*/ 0 h 43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22"/>
              <a:gd name="T61" fmla="*/ 0 h 432"/>
              <a:gd name="T62" fmla="*/ 322 w 322"/>
              <a:gd name="T63" fmla="*/ 432 h 43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22" h="432">
                <a:moveTo>
                  <a:pt x="29" y="0"/>
                </a:moveTo>
                <a:lnTo>
                  <a:pt x="0" y="93"/>
                </a:lnTo>
                <a:lnTo>
                  <a:pt x="0" y="154"/>
                </a:lnTo>
                <a:lnTo>
                  <a:pt x="0" y="247"/>
                </a:lnTo>
                <a:lnTo>
                  <a:pt x="29" y="339"/>
                </a:lnTo>
                <a:lnTo>
                  <a:pt x="88" y="401"/>
                </a:lnTo>
                <a:lnTo>
                  <a:pt x="175" y="431"/>
                </a:lnTo>
                <a:lnTo>
                  <a:pt x="233" y="401"/>
                </a:lnTo>
                <a:lnTo>
                  <a:pt x="262" y="339"/>
                </a:lnTo>
                <a:lnTo>
                  <a:pt x="291" y="278"/>
                </a:lnTo>
                <a:lnTo>
                  <a:pt x="321" y="216"/>
                </a:lnTo>
                <a:lnTo>
                  <a:pt x="291" y="154"/>
                </a:lnTo>
                <a:lnTo>
                  <a:pt x="262" y="93"/>
                </a:lnTo>
                <a:lnTo>
                  <a:pt x="233" y="123"/>
                </a:lnTo>
                <a:lnTo>
                  <a:pt x="204" y="154"/>
                </a:lnTo>
                <a:lnTo>
                  <a:pt x="116" y="154"/>
                </a:lnTo>
                <a:lnTo>
                  <a:pt x="88" y="123"/>
                </a:lnTo>
                <a:lnTo>
                  <a:pt x="88" y="93"/>
                </a:lnTo>
                <a:lnTo>
                  <a:pt x="58" y="31"/>
                </a:lnTo>
                <a:lnTo>
                  <a:pt x="29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8" name="Freeform 48"/>
          <p:cNvSpPr>
            <a:spLocks noChangeArrowheads="1"/>
          </p:cNvSpPr>
          <p:nvPr/>
        </p:nvSpPr>
        <p:spPr bwMode="auto">
          <a:xfrm>
            <a:off x="5265738" y="4895850"/>
            <a:ext cx="115887" cy="100013"/>
          </a:xfrm>
          <a:custGeom>
            <a:avLst/>
            <a:gdLst>
              <a:gd name="T0" fmla="*/ 58 w 322"/>
              <a:gd name="T1" fmla="*/ 31 h 279"/>
              <a:gd name="T2" fmla="*/ 58 w 322"/>
              <a:gd name="T3" fmla="*/ 0 h 279"/>
              <a:gd name="T4" fmla="*/ 29 w 322"/>
              <a:gd name="T5" fmla="*/ 31 h 279"/>
              <a:gd name="T6" fmla="*/ 29 w 322"/>
              <a:gd name="T7" fmla="*/ 61 h 279"/>
              <a:gd name="T8" fmla="*/ 0 w 322"/>
              <a:gd name="T9" fmla="*/ 92 h 279"/>
              <a:gd name="T10" fmla="*/ 0 w 322"/>
              <a:gd name="T11" fmla="*/ 154 h 279"/>
              <a:gd name="T12" fmla="*/ 0 w 322"/>
              <a:gd name="T13" fmla="*/ 184 h 279"/>
              <a:gd name="T14" fmla="*/ 0 w 322"/>
              <a:gd name="T15" fmla="*/ 215 h 279"/>
              <a:gd name="T16" fmla="*/ 29 w 322"/>
              <a:gd name="T17" fmla="*/ 247 h 279"/>
              <a:gd name="T18" fmla="*/ 29 w 322"/>
              <a:gd name="T19" fmla="*/ 278 h 279"/>
              <a:gd name="T20" fmla="*/ 58 w 322"/>
              <a:gd name="T21" fmla="*/ 278 h 279"/>
              <a:gd name="T22" fmla="*/ 116 w 322"/>
              <a:gd name="T23" fmla="*/ 278 h 279"/>
              <a:gd name="T24" fmla="*/ 174 w 322"/>
              <a:gd name="T25" fmla="*/ 247 h 279"/>
              <a:gd name="T26" fmla="*/ 233 w 322"/>
              <a:gd name="T27" fmla="*/ 247 h 279"/>
              <a:gd name="T28" fmla="*/ 262 w 322"/>
              <a:gd name="T29" fmla="*/ 247 h 279"/>
              <a:gd name="T30" fmla="*/ 291 w 322"/>
              <a:gd name="T31" fmla="*/ 247 h 279"/>
              <a:gd name="T32" fmla="*/ 321 w 322"/>
              <a:gd name="T33" fmla="*/ 184 h 279"/>
              <a:gd name="T34" fmla="*/ 321 w 322"/>
              <a:gd name="T35" fmla="*/ 154 h 279"/>
              <a:gd name="T36" fmla="*/ 321 w 322"/>
              <a:gd name="T37" fmla="*/ 61 h 279"/>
              <a:gd name="T38" fmla="*/ 291 w 322"/>
              <a:gd name="T39" fmla="*/ 61 h 279"/>
              <a:gd name="T40" fmla="*/ 262 w 322"/>
              <a:gd name="T41" fmla="*/ 31 h 279"/>
              <a:gd name="T42" fmla="*/ 262 w 322"/>
              <a:gd name="T43" fmla="*/ 61 h 279"/>
              <a:gd name="T44" fmla="*/ 233 w 322"/>
              <a:gd name="T45" fmla="*/ 61 h 279"/>
              <a:gd name="T46" fmla="*/ 233 w 322"/>
              <a:gd name="T47" fmla="*/ 92 h 279"/>
              <a:gd name="T48" fmla="*/ 145 w 322"/>
              <a:gd name="T49" fmla="*/ 123 h 279"/>
              <a:gd name="T50" fmla="*/ 116 w 322"/>
              <a:gd name="T51" fmla="*/ 92 h 279"/>
              <a:gd name="T52" fmla="*/ 58 w 322"/>
              <a:gd name="T53" fmla="*/ 31 h 27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22"/>
              <a:gd name="T82" fmla="*/ 0 h 279"/>
              <a:gd name="T83" fmla="*/ 322 w 322"/>
              <a:gd name="T84" fmla="*/ 279 h 27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22" h="279">
                <a:moveTo>
                  <a:pt x="58" y="31"/>
                </a:moveTo>
                <a:lnTo>
                  <a:pt x="58" y="0"/>
                </a:lnTo>
                <a:lnTo>
                  <a:pt x="29" y="31"/>
                </a:lnTo>
                <a:lnTo>
                  <a:pt x="29" y="61"/>
                </a:lnTo>
                <a:lnTo>
                  <a:pt x="0" y="92"/>
                </a:lnTo>
                <a:lnTo>
                  <a:pt x="0" y="154"/>
                </a:lnTo>
                <a:lnTo>
                  <a:pt x="0" y="184"/>
                </a:lnTo>
                <a:lnTo>
                  <a:pt x="0" y="215"/>
                </a:lnTo>
                <a:lnTo>
                  <a:pt x="29" y="247"/>
                </a:lnTo>
                <a:lnTo>
                  <a:pt x="29" y="278"/>
                </a:lnTo>
                <a:lnTo>
                  <a:pt x="58" y="278"/>
                </a:lnTo>
                <a:lnTo>
                  <a:pt x="116" y="278"/>
                </a:lnTo>
                <a:lnTo>
                  <a:pt x="174" y="247"/>
                </a:lnTo>
                <a:lnTo>
                  <a:pt x="233" y="247"/>
                </a:lnTo>
                <a:lnTo>
                  <a:pt x="262" y="247"/>
                </a:lnTo>
                <a:lnTo>
                  <a:pt x="291" y="247"/>
                </a:lnTo>
                <a:lnTo>
                  <a:pt x="321" y="184"/>
                </a:lnTo>
                <a:lnTo>
                  <a:pt x="321" y="154"/>
                </a:lnTo>
                <a:lnTo>
                  <a:pt x="321" y="61"/>
                </a:lnTo>
                <a:lnTo>
                  <a:pt x="291" y="61"/>
                </a:lnTo>
                <a:lnTo>
                  <a:pt x="262" y="31"/>
                </a:lnTo>
                <a:lnTo>
                  <a:pt x="262" y="61"/>
                </a:lnTo>
                <a:lnTo>
                  <a:pt x="233" y="61"/>
                </a:lnTo>
                <a:lnTo>
                  <a:pt x="233" y="92"/>
                </a:lnTo>
                <a:lnTo>
                  <a:pt x="145" y="123"/>
                </a:lnTo>
                <a:lnTo>
                  <a:pt x="116" y="92"/>
                </a:lnTo>
                <a:lnTo>
                  <a:pt x="58" y="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9" name="Freeform 49"/>
          <p:cNvSpPr>
            <a:spLocks noChangeArrowheads="1"/>
          </p:cNvSpPr>
          <p:nvPr/>
        </p:nvSpPr>
        <p:spPr bwMode="auto">
          <a:xfrm>
            <a:off x="3509963" y="4073525"/>
            <a:ext cx="84137" cy="88900"/>
          </a:xfrm>
          <a:custGeom>
            <a:avLst/>
            <a:gdLst>
              <a:gd name="T0" fmla="*/ 146 w 235"/>
              <a:gd name="T1" fmla="*/ 31 h 248"/>
              <a:gd name="T2" fmla="*/ 88 w 235"/>
              <a:gd name="T3" fmla="*/ 0 h 248"/>
              <a:gd name="T4" fmla="*/ 59 w 235"/>
              <a:gd name="T5" fmla="*/ 31 h 248"/>
              <a:gd name="T6" fmla="*/ 0 w 235"/>
              <a:gd name="T7" fmla="*/ 31 h 248"/>
              <a:gd name="T8" fmla="*/ 0 w 235"/>
              <a:gd name="T9" fmla="*/ 61 h 248"/>
              <a:gd name="T10" fmla="*/ 0 w 235"/>
              <a:gd name="T11" fmla="*/ 93 h 248"/>
              <a:gd name="T12" fmla="*/ 0 w 235"/>
              <a:gd name="T13" fmla="*/ 123 h 248"/>
              <a:gd name="T14" fmla="*/ 0 w 235"/>
              <a:gd name="T15" fmla="*/ 154 h 248"/>
              <a:gd name="T16" fmla="*/ 0 w 235"/>
              <a:gd name="T17" fmla="*/ 184 h 248"/>
              <a:gd name="T18" fmla="*/ 30 w 235"/>
              <a:gd name="T19" fmla="*/ 247 h 248"/>
              <a:gd name="T20" fmla="*/ 88 w 235"/>
              <a:gd name="T21" fmla="*/ 247 h 248"/>
              <a:gd name="T22" fmla="*/ 117 w 235"/>
              <a:gd name="T23" fmla="*/ 247 h 248"/>
              <a:gd name="T24" fmla="*/ 146 w 235"/>
              <a:gd name="T25" fmla="*/ 216 h 248"/>
              <a:gd name="T26" fmla="*/ 234 w 235"/>
              <a:gd name="T27" fmla="*/ 216 h 248"/>
              <a:gd name="T28" fmla="*/ 234 w 235"/>
              <a:gd name="T29" fmla="*/ 184 h 248"/>
              <a:gd name="T30" fmla="*/ 234 w 235"/>
              <a:gd name="T31" fmla="*/ 154 h 248"/>
              <a:gd name="T32" fmla="*/ 205 w 235"/>
              <a:gd name="T33" fmla="*/ 123 h 248"/>
              <a:gd name="T34" fmla="*/ 146 w 235"/>
              <a:gd name="T35" fmla="*/ 93 h 248"/>
              <a:gd name="T36" fmla="*/ 146 w 235"/>
              <a:gd name="T37" fmla="*/ 31 h 24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5"/>
              <a:gd name="T58" fmla="*/ 0 h 248"/>
              <a:gd name="T59" fmla="*/ 235 w 235"/>
              <a:gd name="T60" fmla="*/ 248 h 24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5" h="248">
                <a:moveTo>
                  <a:pt x="146" y="31"/>
                </a:moveTo>
                <a:lnTo>
                  <a:pt x="88" y="0"/>
                </a:lnTo>
                <a:lnTo>
                  <a:pt x="59" y="31"/>
                </a:lnTo>
                <a:lnTo>
                  <a:pt x="0" y="31"/>
                </a:lnTo>
                <a:lnTo>
                  <a:pt x="0" y="61"/>
                </a:lnTo>
                <a:lnTo>
                  <a:pt x="0" y="93"/>
                </a:lnTo>
                <a:lnTo>
                  <a:pt x="0" y="123"/>
                </a:lnTo>
                <a:lnTo>
                  <a:pt x="0" y="154"/>
                </a:lnTo>
                <a:lnTo>
                  <a:pt x="0" y="184"/>
                </a:lnTo>
                <a:lnTo>
                  <a:pt x="30" y="247"/>
                </a:lnTo>
                <a:lnTo>
                  <a:pt x="88" y="247"/>
                </a:lnTo>
                <a:lnTo>
                  <a:pt x="117" y="247"/>
                </a:lnTo>
                <a:lnTo>
                  <a:pt x="146" y="216"/>
                </a:lnTo>
                <a:lnTo>
                  <a:pt x="234" y="216"/>
                </a:lnTo>
                <a:lnTo>
                  <a:pt x="234" y="184"/>
                </a:lnTo>
                <a:lnTo>
                  <a:pt x="234" y="154"/>
                </a:lnTo>
                <a:lnTo>
                  <a:pt x="205" y="123"/>
                </a:lnTo>
                <a:lnTo>
                  <a:pt x="146" y="93"/>
                </a:lnTo>
                <a:lnTo>
                  <a:pt x="146" y="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0" name="Freeform 50"/>
          <p:cNvSpPr>
            <a:spLocks noChangeArrowheads="1"/>
          </p:cNvSpPr>
          <p:nvPr/>
        </p:nvSpPr>
        <p:spPr bwMode="auto">
          <a:xfrm>
            <a:off x="3362325" y="3275013"/>
            <a:ext cx="63500" cy="44450"/>
          </a:xfrm>
          <a:custGeom>
            <a:avLst/>
            <a:gdLst>
              <a:gd name="T0" fmla="*/ 146 w 176"/>
              <a:gd name="T1" fmla="*/ 0 h 124"/>
              <a:gd name="T2" fmla="*/ 116 w 176"/>
              <a:gd name="T3" fmla="*/ 0 h 124"/>
              <a:gd name="T4" fmla="*/ 88 w 176"/>
              <a:gd name="T5" fmla="*/ 0 h 124"/>
              <a:gd name="T6" fmla="*/ 59 w 176"/>
              <a:gd name="T7" fmla="*/ 0 h 124"/>
              <a:gd name="T8" fmla="*/ 29 w 176"/>
              <a:gd name="T9" fmla="*/ 31 h 124"/>
              <a:gd name="T10" fmla="*/ 0 w 176"/>
              <a:gd name="T11" fmla="*/ 92 h 124"/>
              <a:gd name="T12" fmla="*/ 116 w 176"/>
              <a:gd name="T13" fmla="*/ 123 h 124"/>
              <a:gd name="T14" fmla="*/ 146 w 176"/>
              <a:gd name="T15" fmla="*/ 123 h 124"/>
              <a:gd name="T16" fmla="*/ 175 w 176"/>
              <a:gd name="T17" fmla="*/ 92 h 124"/>
              <a:gd name="T18" fmla="*/ 175 w 176"/>
              <a:gd name="T19" fmla="*/ 31 h 124"/>
              <a:gd name="T20" fmla="*/ 146 w 176"/>
              <a:gd name="T21" fmla="*/ 0 h 1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6"/>
              <a:gd name="T34" fmla="*/ 0 h 124"/>
              <a:gd name="T35" fmla="*/ 176 w 176"/>
              <a:gd name="T36" fmla="*/ 124 h 1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6" h="124">
                <a:moveTo>
                  <a:pt x="146" y="0"/>
                </a:moveTo>
                <a:lnTo>
                  <a:pt x="116" y="0"/>
                </a:lnTo>
                <a:lnTo>
                  <a:pt x="88" y="0"/>
                </a:lnTo>
                <a:lnTo>
                  <a:pt x="59" y="0"/>
                </a:lnTo>
                <a:lnTo>
                  <a:pt x="29" y="31"/>
                </a:lnTo>
                <a:lnTo>
                  <a:pt x="0" y="92"/>
                </a:lnTo>
                <a:lnTo>
                  <a:pt x="116" y="123"/>
                </a:lnTo>
                <a:lnTo>
                  <a:pt x="146" y="123"/>
                </a:lnTo>
                <a:lnTo>
                  <a:pt x="175" y="92"/>
                </a:lnTo>
                <a:lnTo>
                  <a:pt x="175" y="31"/>
                </a:lnTo>
                <a:lnTo>
                  <a:pt x="14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1" name="Freeform 51"/>
          <p:cNvSpPr>
            <a:spLocks noChangeArrowheads="1"/>
          </p:cNvSpPr>
          <p:nvPr/>
        </p:nvSpPr>
        <p:spPr bwMode="auto">
          <a:xfrm>
            <a:off x="2111375" y="3951288"/>
            <a:ext cx="63500" cy="44450"/>
          </a:xfrm>
          <a:custGeom>
            <a:avLst/>
            <a:gdLst>
              <a:gd name="T0" fmla="*/ 58 w 176"/>
              <a:gd name="T1" fmla="*/ 31 h 124"/>
              <a:gd name="T2" fmla="*/ 0 w 176"/>
              <a:gd name="T3" fmla="*/ 0 h 124"/>
              <a:gd name="T4" fmla="*/ 0 w 176"/>
              <a:gd name="T5" fmla="*/ 31 h 124"/>
              <a:gd name="T6" fmla="*/ 0 w 176"/>
              <a:gd name="T7" fmla="*/ 93 h 124"/>
              <a:gd name="T8" fmla="*/ 0 w 176"/>
              <a:gd name="T9" fmla="*/ 123 h 124"/>
              <a:gd name="T10" fmla="*/ 58 w 176"/>
              <a:gd name="T11" fmla="*/ 93 h 124"/>
              <a:gd name="T12" fmla="*/ 88 w 176"/>
              <a:gd name="T13" fmla="*/ 93 h 124"/>
              <a:gd name="T14" fmla="*/ 116 w 176"/>
              <a:gd name="T15" fmla="*/ 93 h 124"/>
              <a:gd name="T16" fmla="*/ 175 w 176"/>
              <a:gd name="T17" fmla="*/ 62 h 124"/>
              <a:gd name="T18" fmla="*/ 58 w 176"/>
              <a:gd name="T19" fmla="*/ 31 h 1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6"/>
              <a:gd name="T31" fmla="*/ 0 h 124"/>
              <a:gd name="T32" fmla="*/ 176 w 176"/>
              <a:gd name="T33" fmla="*/ 124 h 1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6" h="124">
                <a:moveTo>
                  <a:pt x="58" y="31"/>
                </a:moveTo>
                <a:lnTo>
                  <a:pt x="0" y="0"/>
                </a:lnTo>
                <a:lnTo>
                  <a:pt x="0" y="31"/>
                </a:lnTo>
                <a:lnTo>
                  <a:pt x="0" y="93"/>
                </a:lnTo>
                <a:lnTo>
                  <a:pt x="0" y="123"/>
                </a:lnTo>
                <a:lnTo>
                  <a:pt x="58" y="93"/>
                </a:lnTo>
                <a:lnTo>
                  <a:pt x="88" y="93"/>
                </a:lnTo>
                <a:lnTo>
                  <a:pt x="116" y="93"/>
                </a:lnTo>
                <a:lnTo>
                  <a:pt x="175" y="62"/>
                </a:lnTo>
                <a:lnTo>
                  <a:pt x="58" y="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2" name="Freeform 52"/>
          <p:cNvSpPr>
            <a:spLocks noChangeArrowheads="1"/>
          </p:cNvSpPr>
          <p:nvPr/>
        </p:nvSpPr>
        <p:spPr bwMode="auto">
          <a:xfrm>
            <a:off x="2247900" y="3697288"/>
            <a:ext cx="136525" cy="177800"/>
          </a:xfrm>
          <a:custGeom>
            <a:avLst/>
            <a:gdLst>
              <a:gd name="T0" fmla="*/ 116 w 381"/>
              <a:gd name="T1" fmla="*/ 62 h 495"/>
              <a:gd name="T2" fmla="*/ 88 w 381"/>
              <a:gd name="T3" fmla="*/ 31 h 495"/>
              <a:gd name="T4" fmla="*/ 29 w 381"/>
              <a:gd name="T5" fmla="*/ 0 h 495"/>
              <a:gd name="T6" fmla="*/ 29 w 381"/>
              <a:gd name="T7" fmla="*/ 31 h 495"/>
              <a:gd name="T8" fmla="*/ 0 w 381"/>
              <a:gd name="T9" fmla="*/ 31 h 495"/>
              <a:gd name="T10" fmla="*/ 0 w 381"/>
              <a:gd name="T11" fmla="*/ 123 h 495"/>
              <a:gd name="T12" fmla="*/ 0 w 381"/>
              <a:gd name="T13" fmla="*/ 155 h 495"/>
              <a:gd name="T14" fmla="*/ 29 w 381"/>
              <a:gd name="T15" fmla="*/ 216 h 495"/>
              <a:gd name="T16" fmla="*/ 116 w 381"/>
              <a:gd name="T17" fmla="*/ 308 h 495"/>
              <a:gd name="T18" fmla="*/ 145 w 381"/>
              <a:gd name="T19" fmla="*/ 370 h 495"/>
              <a:gd name="T20" fmla="*/ 145 w 381"/>
              <a:gd name="T21" fmla="*/ 401 h 495"/>
              <a:gd name="T22" fmla="*/ 204 w 381"/>
              <a:gd name="T23" fmla="*/ 463 h 495"/>
              <a:gd name="T24" fmla="*/ 233 w 381"/>
              <a:gd name="T25" fmla="*/ 494 h 495"/>
              <a:gd name="T26" fmla="*/ 263 w 381"/>
              <a:gd name="T27" fmla="*/ 494 h 495"/>
              <a:gd name="T28" fmla="*/ 291 w 381"/>
              <a:gd name="T29" fmla="*/ 494 h 495"/>
              <a:gd name="T30" fmla="*/ 291 w 381"/>
              <a:gd name="T31" fmla="*/ 463 h 495"/>
              <a:gd name="T32" fmla="*/ 350 w 381"/>
              <a:gd name="T33" fmla="*/ 401 h 495"/>
              <a:gd name="T34" fmla="*/ 380 w 381"/>
              <a:gd name="T35" fmla="*/ 370 h 495"/>
              <a:gd name="T36" fmla="*/ 380 w 381"/>
              <a:gd name="T37" fmla="*/ 308 h 495"/>
              <a:gd name="T38" fmla="*/ 380 w 381"/>
              <a:gd name="T39" fmla="*/ 247 h 495"/>
              <a:gd name="T40" fmla="*/ 291 w 381"/>
              <a:gd name="T41" fmla="*/ 247 h 495"/>
              <a:gd name="T42" fmla="*/ 233 w 381"/>
              <a:gd name="T43" fmla="*/ 247 h 495"/>
              <a:gd name="T44" fmla="*/ 233 w 381"/>
              <a:gd name="T45" fmla="*/ 216 h 495"/>
              <a:gd name="T46" fmla="*/ 204 w 381"/>
              <a:gd name="T47" fmla="*/ 93 h 495"/>
              <a:gd name="T48" fmla="*/ 145 w 381"/>
              <a:gd name="T49" fmla="*/ 93 h 495"/>
              <a:gd name="T50" fmla="*/ 116 w 381"/>
              <a:gd name="T51" fmla="*/ 62 h 49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81"/>
              <a:gd name="T79" fmla="*/ 0 h 495"/>
              <a:gd name="T80" fmla="*/ 381 w 381"/>
              <a:gd name="T81" fmla="*/ 495 h 49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81" h="495">
                <a:moveTo>
                  <a:pt x="116" y="62"/>
                </a:moveTo>
                <a:lnTo>
                  <a:pt x="88" y="31"/>
                </a:lnTo>
                <a:lnTo>
                  <a:pt x="29" y="0"/>
                </a:lnTo>
                <a:lnTo>
                  <a:pt x="29" y="31"/>
                </a:lnTo>
                <a:lnTo>
                  <a:pt x="0" y="31"/>
                </a:lnTo>
                <a:lnTo>
                  <a:pt x="0" y="123"/>
                </a:lnTo>
                <a:lnTo>
                  <a:pt x="0" y="155"/>
                </a:lnTo>
                <a:lnTo>
                  <a:pt x="29" y="216"/>
                </a:lnTo>
                <a:lnTo>
                  <a:pt x="116" y="308"/>
                </a:lnTo>
                <a:lnTo>
                  <a:pt x="145" y="370"/>
                </a:lnTo>
                <a:lnTo>
                  <a:pt x="145" y="401"/>
                </a:lnTo>
                <a:lnTo>
                  <a:pt x="204" y="463"/>
                </a:lnTo>
                <a:lnTo>
                  <a:pt x="233" y="494"/>
                </a:lnTo>
                <a:lnTo>
                  <a:pt x="263" y="494"/>
                </a:lnTo>
                <a:lnTo>
                  <a:pt x="291" y="494"/>
                </a:lnTo>
                <a:lnTo>
                  <a:pt x="291" y="463"/>
                </a:lnTo>
                <a:lnTo>
                  <a:pt x="350" y="401"/>
                </a:lnTo>
                <a:lnTo>
                  <a:pt x="380" y="370"/>
                </a:lnTo>
                <a:lnTo>
                  <a:pt x="380" y="308"/>
                </a:lnTo>
                <a:lnTo>
                  <a:pt x="380" y="247"/>
                </a:lnTo>
                <a:lnTo>
                  <a:pt x="291" y="247"/>
                </a:lnTo>
                <a:lnTo>
                  <a:pt x="233" y="247"/>
                </a:lnTo>
                <a:lnTo>
                  <a:pt x="233" y="216"/>
                </a:lnTo>
                <a:lnTo>
                  <a:pt x="204" y="93"/>
                </a:lnTo>
                <a:lnTo>
                  <a:pt x="145" y="93"/>
                </a:lnTo>
                <a:lnTo>
                  <a:pt x="116" y="6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3" name="Freeform 53"/>
          <p:cNvSpPr>
            <a:spLocks noChangeArrowheads="1"/>
          </p:cNvSpPr>
          <p:nvPr/>
        </p:nvSpPr>
        <p:spPr bwMode="auto">
          <a:xfrm>
            <a:off x="5129213" y="6394450"/>
            <a:ext cx="315912" cy="355600"/>
          </a:xfrm>
          <a:custGeom>
            <a:avLst/>
            <a:gdLst>
              <a:gd name="T0" fmla="*/ 700 w 876"/>
              <a:gd name="T1" fmla="*/ 0 h 987"/>
              <a:gd name="T2" fmla="*/ 642 w 876"/>
              <a:gd name="T3" fmla="*/ 61 h 987"/>
              <a:gd name="T4" fmla="*/ 584 w 876"/>
              <a:gd name="T5" fmla="*/ 61 h 987"/>
              <a:gd name="T6" fmla="*/ 496 w 876"/>
              <a:gd name="T7" fmla="*/ 93 h 987"/>
              <a:gd name="T8" fmla="*/ 438 w 876"/>
              <a:gd name="T9" fmla="*/ 154 h 987"/>
              <a:gd name="T10" fmla="*/ 350 w 876"/>
              <a:gd name="T11" fmla="*/ 184 h 987"/>
              <a:gd name="T12" fmla="*/ 262 w 876"/>
              <a:gd name="T13" fmla="*/ 216 h 987"/>
              <a:gd name="T14" fmla="*/ 233 w 876"/>
              <a:gd name="T15" fmla="*/ 278 h 987"/>
              <a:gd name="T16" fmla="*/ 174 w 876"/>
              <a:gd name="T17" fmla="*/ 278 h 987"/>
              <a:gd name="T18" fmla="*/ 145 w 876"/>
              <a:gd name="T19" fmla="*/ 370 h 987"/>
              <a:gd name="T20" fmla="*/ 116 w 876"/>
              <a:gd name="T21" fmla="*/ 401 h 987"/>
              <a:gd name="T22" fmla="*/ 58 w 876"/>
              <a:gd name="T23" fmla="*/ 463 h 987"/>
              <a:gd name="T24" fmla="*/ 0 w 876"/>
              <a:gd name="T25" fmla="*/ 494 h 987"/>
              <a:gd name="T26" fmla="*/ 29 w 876"/>
              <a:gd name="T27" fmla="*/ 802 h 987"/>
              <a:gd name="T28" fmla="*/ 87 w 876"/>
              <a:gd name="T29" fmla="*/ 863 h 987"/>
              <a:gd name="T30" fmla="*/ 116 w 876"/>
              <a:gd name="T31" fmla="*/ 894 h 987"/>
              <a:gd name="T32" fmla="*/ 174 w 876"/>
              <a:gd name="T33" fmla="*/ 956 h 987"/>
              <a:gd name="T34" fmla="*/ 291 w 876"/>
              <a:gd name="T35" fmla="*/ 956 h 987"/>
              <a:gd name="T36" fmla="*/ 380 w 876"/>
              <a:gd name="T37" fmla="*/ 956 h 987"/>
              <a:gd name="T38" fmla="*/ 438 w 876"/>
              <a:gd name="T39" fmla="*/ 986 h 987"/>
              <a:gd name="T40" fmla="*/ 438 w 876"/>
              <a:gd name="T41" fmla="*/ 894 h 987"/>
              <a:gd name="T42" fmla="*/ 468 w 876"/>
              <a:gd name="T43" fmla="*/ 833 h 987"/>
              <a:gd name="T44" fmla="*/ 584 w 876"/>
              <a:gd name="T45" fmla="*/ 802 h 987"/>
              <a:gd name="T46" fmla="*/ 584 w 876"/>
              <a:gd name="T47" fmla="*/ 740 h 987"/>
              <a:gd name="T48" fmla="*/ 642 w 876"/>
              <a:gd name="T49" fmla="*/ 709 h 987"/>
              <a:gd name="T50" fmla="*/ 729 w 876"/>
              <a:gd name="T51" fmla="*/ 647 h 987"/>
              <a:gd name="T52" fmla="*/ 729 w 876"/>
              <a:gd name="T53" fmla="*/ 586 h 987"/>
              <a:gd name="T54" fmla="*/ 700 w 876"/>
              <a:gd name="T55" fmla="*/ 555 h 987"/>
              <a:gd name="T56" fmla="*/ 671 w 876"/>
              <a:gd name="T57" fmla="*/ 401 h 987"/>
              <a:gd name="T58" fmla="*/ 759 w 876"/>
              <a:gd name="T59" fmla="*/ 431 h 987"/>
              <a:gd name="T60" fmla="*/ 759 w 876"/>
              <a:gd name="T61" fmla="*/ 307 h 987"/>
              <a:gd name="T62" fmla="*/ 788 w 876"/>
              <a:gd name="T63" fmla="*/ 278 h 987"/>
              <a:gd name="T64" fmla="*/ 847 w 876"/>
              <a:gd name="T65" fmla="*/ 184 h 987"/>
              <a:gd name="T66" fmla="*/ 847 w 876"/>
              <a:gd name="T67" fmla="*/ 154 h 987"/>
              <a:gd name="T68" fmla="*/ 817 w 876"/>
              <a:gd name="T69" fmla="*/ 31 h 987"/>
              <a:gd name="T70" fmla="*/ 759 w 876"/>
              <a:gd name="T71" fmla="*/ 31 h 9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76"/>
              <a:gd name="T109" fmla="*/ 0 h 987"/>
              <a:gd name="T110" fmla="*/ 876 w 876"/>
              <a:gd name="T111" fmla="*/ 987 h 98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76" h="987">
                <a:moveTo>
                  <a:pt x="729" y="31"/>
                </a:moveTo>
                <a:lnTo>
                  <a:pt x="700" y="0"/>
                </a:lnTo>
                <a:lnTo>
                  <a:pt x="642" y="0"/>
                </a:lnTo>
                <a:lnTo>
                  <a:pt x="642" y="61"/>
                </a:lnTo>
                <a:lnTo>
                  <a:pt x="613" y="93"/>
                </a:lnTo>
                <a:lnTo>
                  <a:pt x="584" y="61"/>
                </a:lnTo>
                <a:lnTo>
                  <a:pt x="554" y="61"/>
                </a:lnTo>
                <a:lnTo>
                  <a:pt x="496" y="93"/>
                </a:lnTo>
                <a:lnTo>
                  <a:pt x="468" y="123"/>
                </a:lnTo>
                <a:lnTo>
                  <a:pt x="438" y="154"/>
                </a:lnTo>
                <a:lnTo>
                  <a:pt x="380" y="184"/>
                </a:lnTo>
                <a:lnTo>
                  <a:pt x="350" y="184"/>
                </a:lnTo>
                <a:lnTo>
                  <a:pt x="291" y="184"/>
                </a:lnTo>
                <a:lnTo>
                  <a:pt x="262" y="216"/>
                </a:lnTo>
                <a:lnTo>
                  <a:pt x="233" y="247"/>
                </a:lnTo>
                <a:lnTo>
                  <a:pt x="233" y="278"/>
                </a:lnTo>
                <a:lnTo>
                  <a:pt x="204" y="247"/>
                </a:lnTo>
                <a:lnTo>
                  <a:pt x="174" y="278"/>
                </a:lnTo>
                <a:lnTo>
                  <a:pt x="145" y="339"/>
                </a:lnTo>
                <a:lnTo>
                  <a:pt x="145" y="370"/>
                </a:lnTo>
                <a:lnTo>
                  <a:pt x="145" y="401"/>
                </a:lnTo>
                <a:lnTo>
                  <a:pt x="116" y="401"/>
                </a:lnTo>
                <a:lnTo>
                  <a:pt x="87" y="431"/>
                </a:lnTo>
                <a:lnTo>
                  <a:pt x="58" y="463"/>
                </a:lnTo>
                <a:lnTo>
                  <a:pt x="29" y="494"/>
                </a:lnTo>
                <a:lnTo>
                  <a:pt x="0" y="494"/>
                </a:lnTo>
                <a:lnTo>
                  <a:pt x="0" y="679"/>
                </a:lnTo>
                <a:lnTo>
                  <a:pt x="29" y="802"/>
                </a:lnTo>
                <a:lnTo>
                  <a:pt x="29" y="863"/>
                </a:lnTo>
                <a:lnTo>
                  <a:pt x="87" y="863"/>
                </a:lnTo>
                <a:lnTo>
                  <a:pt x="116" y="863"/>
                </a:lnTo>
                <a:lnTo>
                  <a:pt x="116" y="894"/>
                </a:lnTo>
                <a:lnTo>
                  <a:pt x="145" y="925"/>
                </a:lnTo>
                <a:lnTo>
                  <a:pt x="174" y="956"/>
                </a:lnTo>
                <a:lnTo>
                  <a:pt x="233" y="956"/>
                </a:lnTo>
                <a:lnTo>
                  <a:pt x="291" y="956"/>
                </a:lnTo>
                <a:lnTo>
                  <a:pt x="350" y="956"/>
                </a:lnTo>
                <a:lnTo>
                  <a:pt x="380" y="956"/>
                </a:lnTo>
                <a:lnTo>
                  <a:pt x="380" y="986"/>
                </a:lnTo>
                <a:lnTo>
                  <a:pt x="438" y="986"/>
                </a:lnTo>
                <a:lnTo>
                  <a:pt x="438" y="956"/>
                </a:lnTo>
                <a:lnTo>
                  <a:pt x="438" y="894"/>
                </a:lnTo>
                <a:lnTo>
                  <a:pt x="468" y="863"/>
                </a:lnTo>
                <a:lnTo>
                  <a:pt x="468" y="833"/>
                </a:lnTo>
                <a:lnTo>
                  <a:pt x="525" y="833"/>
                </a:lnTo>
                <a:lnTo>
                  <a:pt x="584" y="802"/>
                </a:lnTo>
                <a:lnTo>
                  <a:pt x="584" y="770"/>
                </a:lnTo>
                <a:lnTo>
                  <a:pt x="584" y="740"/>
                </a:lnTo>
                <a:lnTo>
                  <a:pt x="613" y="709"/>
                </a:lnTo>
                <a:lnTo>
                  <a:pt x="642" y="709"/>
                </a:lnTo>
                <a:lnTo>
                  <a:pt x="671" y="679"/>
                </a:lnTo>
                <a:lnTo>
                  <a:pt x="729" y="647"/>
                </a:lnTo>
                <a:lnTo>
                  <a:pt x="759" y="617"/>
                </a:lnTo>
                <a:lnTo>
                  <a:pt x="729" y="586"/>
                </a:lnTo>
                <a:lnTo>
                  <a:pt x="729" y="555"/>
                </a:lnTo>
                <a:lnTo>
                  <a:pt x="700" y="555"/>
                </a:lnTo>
                <a:lnTo>
                  <a:pt x="700" y="524"/>
                </a:lnTo>
                <a:lnTo>
                  <a:pt x="671" y="401"/>
                </a:lnTo>
                <a:lnTo>
                  <a:pt x="700" y="431"/>
                </a:lnTo>
                <a:lnTo>
                  <a:pt x="759" y="431"/>
                </a:lnTo>
                <a:lnTo>
                  <a:pt x="729" y="370"/>
                </a:lnTo>
                <a:lnTo>
                  <a:pt x="759" y="307"/>
                </a:lnTo>
                <a:lnTo>
                  <a:pt x="759" y="216"/>
                </a:lnTo>
                <a:lnTo>
                  <a:pt x="788" y="278"/>
                </a:lnTo>
                <a:lnTo>
                  <a:pt x="817" y="216"/>
                </a:lnTo>
                <a:lnTo>
                  <a:pt x="847" y="184"/>
                </a:lnTo>
                <a:lnTo>
                  <a:pt x="875" y="184"/>
                </a:lnTo>
                <a:lnTo>
                  <a:pt x="847" y="154"/>
                </a:lnTo>
                <a:lnTo>
                  <a:pt x="817" y="93"/>
                </a:lnTo>
                <a:lnTo>
                  <a:pt x="817" y="31"/>
                </a:lnTo>
                <a:lnTo>
                  <a:pt x="788" y="31"/>
                </a:lnTo>
                <a:lnTo>
                  <a:pt x="759" y="31"/>
                </a:lnTo>
                <a:lnTo>
                  <a:pt x="729" y="31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4" name="Freeform 54"/>
          <p:cNvSpPr>
            <a:spLocks noChangeArrowheads="1"/>
          </p:cNvSpPr>
          <p:nvPr/>
        </p:nvSpPr>
        <p:spPr bwMode="auto">
          <a:xfrm>
            <a:off x="6294438" y="4184650"/>
            <a:ext cx="73025" cy="33338"/>
          </a:xfrm>
          <a:custGeom>
            <a:avLst/>
            <a:gdLst>
              <a:gd name="T0" fmla="*/ 116 w 205"/>
              <a:gd name="T1" fmla="*/ 0 h 94"/>
              <a:gd name="T2" fmla="*/ 30 w 205"/>
              <a:gd name="T3" fmla="*/ 0 h 94"/>
              <a:gd name="T4" fmla="*/ 0 w 205"/>
              <a:gd name="T5" fmla="*/ 32 h 94"/>
              <a:gd name="T6" fmla="*/ 30 w 205"/>
              <a:gd name="T7" fmla="*/ 32 h 94"/>
              <a:gd name="T8" fmla="*/ 59 w 205"/>
              <a:gd name="T9" fmla="*/ 62 h 94"/>
              <a:gd name="T10" fmla="*/ 116 w 205"/>
              <a:gd name="T11" fmla="*/ 93 h 94"/>
              <a:gd name="T12" fmla="*/ 175 w 205"/>
              <a:gd name="T13" fmla="*/ 93 h 94"/>
              <a:gd name="T14" fmla="*/ 204 w 205"/>
              <a:gd name="T15" fmla="*/ 93 h 94"/>
              <a:gd name="T16" fmla="*/ 204 w 205"/>
              <a:gd name="T17" fmla="*/ 62 h 94"/>
              <a:gd name="T18" fmla="*/ 175 w 205"/>
              <a:gd name="T19" fmla="*/ 32 h 94"/>
              <a:gd name="T20" fmla="*/ 146 w 205"/>
              <a:gd name="T21" fmla="*/ 0 h 94"/>
              <a:gd name="T22" fmla="*/ 116 w 205"/>
              <a:gd name="T23" fmla="*/ 0 h 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5"/>
              <a:gd name="T37" fmla="*/ 0 h 94"/>
              <a:gd name="T38" fmla="*/ 205 w 205"/>
              <a:gd name="T39" fmla="*/ 94 h 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5" h="94">
                <a:moveTo>
                  <a:pt x="116" y="0"/>
                </a:moveTo>
                <a:lnTo>
                  <a:pt x="30" y="0"/>
                </a:lnTo>
                <a:lnTo>
                  <a:pt x="0" y="32"/>
                </a:lnTo>
                <a:lnTo>
                  <a:pt x="30" y="32"/>
                </a:lnTo>
                <a:lnTo>
                  <a:pt x="59" y="62"/>
                </a:lnTo>
                <a:lnTo>
                  <a:pt x="116" y="93"/>
                </a:lnTo>
                <a:lnTo>
                  <a:pt x="175" y="93"/>
                </a:lnTo>
                <a:lnTo>
                  <a:pt x="204" y="93"/>
                </a:lnTo>
                <a:lnTo>
                  <a:pt x="204" y="62"/>
                </a:lnTo>
                <a:lnTo>
                  <a:pt x="175" y="32"/>
                </a:lnTo>
                <a:lnTo>
                  <a:pt x="146" y="0"/>
                </a:lnTo>
                <a:lnTo>
                  <a:pt x="116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5" name="Freeform 55"/>
          <p:cNvSpPr>
            <a:spLocks noChangeArrowheads="1"/>
          </p:cNvSpPr>
          <p:nvPr/>
        </p:nvSpPr>
        <p:spPr bwMode="auto">
          <a:xfrm>
            <a:off x="6473825" y="4395788"/>
            <a:ext cx="42863" cy="22225"/>
          </a:xfrm>
          <a:custGeom>
            <a:avLst/>
            <a:gdLst>
              <a:gd name="T0" fmla="*/ 29 w 117"/>
              <a:gd name="T1" fmla="*/ 0 h 63"/>
              <a:gd name="T2" fmla="*/ 0 w 117"/>
              <a:gd name="T3" fmla="*/ 0 h 63"/>
              <a:gd name="T4" fmla="*/ 0 w 117"/>
              <a:gd name="T5" fmla="*/ 31 h 63"/>
              <a:gd name="T6" fmla="*/ 29 w 117"/>
              <a:gd name="T7" fmla="*/ 31 h 63"/>
              <a:gd name="T8" fmla="*/ 87 w 117"/>
              <a:gd name="T9" fmla="*/ 62 h 63"/>
              <a:gd name="T10" fmla="*/ 116 w 117"/>
              <a:gd name="T11" fmla="*/ 62 h 63"/>
              <a:gd name="T12" fmla="*/ 116 w 117"/>
              <a:gd name="T13" fmla="*/ 31 h 63"/>
              <a:gd name="T14" fmla="*/ 116 w 117"/>
              <a:gd name="T15" fmla="*/ 0 h 63"/>
              <a:gd name="T16" fmla="*/ 87 w 117"/>
              <a:gd name="T17" fmla="*/ 0 h 63"/>
              <a:gd name="T18" fmla="*/ 58 w 117"/>
              <a:gd name="T19" fmla="*/ 0 h 63"/>
              <a:gd name="T20" fmla="*/ 29 w 117"/>
              <a:gd name="T21" fmla="*/ 0 h 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"/>
              <a:gd name="T34" fmla="*/ 0 h 63"/>
              <a:gd name="T35" fmla="*/ 117 w 117"/>
              <a:gd name="T36" fmla="*/ 63 h 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" h="63">
                <a:moveTo>
                  <a:pt x="29" y="0"/>
                </a:moveTo>
                <a:lnTo>
                  <a:pt x="0" y="0"/>
                </a:lnTo>
                <a:lnTo>
                  <a:pt x="0" y="31"/>
                </a:lnTo>
                <a:lnTo>
                  <a:pt x="29" y="31"/>
                </a:lnTo>
                <a:lnTo>
                  <a:pt x="87" y="62"/>
                </a:lnTo>
                <a:lnTo>
                  <a:pt x="116" y="62"/>
                </a:lnTo>
                <a:lnTo>
                  <a:pt x="116" y="31"/>
                </a:lnTo>
                <a:lnTo>
                  <a:pt x="116" y="0"/>
                </a:lnTo>
                <a:lnTo>
                  <a:pt x="87" y="0"/>
                </a:lnTo>
                <a:lnTo>
                  <a:pt x="58" y="0"/>
                </a:lnTo>
                <a:lnTo>
                  <a:pt x="29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6" name="Freeform 56"/>
          <p:cNvSpPr>
            <a:spLocks noChangeArrowheads="1"/>
          </p:cNvSpPr>
          <p:nvPr/>
        </p:nvSpPr>
        <p:spPr bwMode="auto">
          <a:xfrm>
            <a:off x="420688" y="1055688"/>
            <a:ext cx="6159500" cy="5472112"/>
          </a:xfrm>
          <a:custGeom>
            <a:avLst/>
            <a:gdLst>
              <a:gd name="T0" fmla="*/ 1168 w 17108"/>
              <a:gd name="T1" fmla="*/ 9865 h 15200"/>
              <a:gd name="T2" fmla="*/ 1518 w 17108"/>
              <a:gd name="T3" fmla="*/ 11685 h 15200"/>
              <a:gd name="T4" fmla="*/ 2393 w 17108"/>
              <a:gd name="T5" fmla="*/ 12177 h 15200"/>
              <a:gd name="T6" fmla="*/ 3853 w 17108"/>
              <a:gd name="T7" fmla="*/ 12886 h 15200"/>
              <a:gd name="T8" fmla="*/ 5283 w 17108"/>
              <a:gd name="T9" fmla="*/ 13010 h 15200"/>
              <a:gd name="T10" fmla="*/ 6130 w 17108"/>
              <a:gd name="T11" fmla="*/ 12948 h 15200"/>
              <a:gd name="T12" fmla="*/ 7211 w 17108"/>
              <a:gd name="T13" fmla="*/ 12208 h 15200"/>
              <a:gd name="T14" fmla="*/ 8086 w 17108"/>
              <a:gd name="T15" fmla="*/ 12331 h 15200"/>
              <a:gd name="T16" fmla="*/ 8758 w 17108"/>
              <a:gd name="T17" fmla="*/ 12610 h 15200"/>
              <a:gd name="T18" fmla="*/ 8758 w 17108"/>
              <a:gd name="T19" fmla="*/ 13780 h 15200"/>
              <a:gd name="T20" fmla="*/ 9370 w 17108"/>
              <a:gd name="T21" fmla="*/ 14983 h 15200"/>
              <a:gd name="T22" fmla="*/ 10129 w 17108"/>
              <a:gd name="T23" fmla="*/ 15168 h 15200"/>
              <a:gd name="T24" fmla="*/ 10421 w 17108"/>
              <a:gd name="T25" fmla="*/ 14705 h 15200"/>
              <a:gd name="T26" fmla="*/ 11296 w 17108"/>
              <a:gd name="T27" fmla="*/ 14273 h 15200"/>
              <a:gd name="T28" fmla="*/ 12261 w 17108"/>
              <a:gd name="T29" fmla="*/ 14089 h 15200"/>
              <a:gd name="T30" fmla="*/ 12903 w 17108"/>
              <a:gd name="T31" fmla="*/ 14305 h 15200"/>
              <a:gd name="T32" fmla="*/ 13312 w 17108"/>
              <a:gd name="T33" fmla="*/ 14613 h 15200"/>
              <a:gd name="T34" fmla="*/ 13574 w 17108"/>
              <a:gd name="T35" fmla="*/ 14489 h 15200"/>
              <a:gd name="T36" fmla="*/ 14451 w 17108"/>
              <a:gd name="T37" fmla="*/ 13780 h 15200"/>
              <a:gd name="T38" fmla="*/ 14917 w 17108"/>
              <a:gd name="T39" fmla="*/ 13503 h 15200"/>
              <a:gd name="T40" fmla="*/ 15414 w 17108"/>
              <a:gd name="T41" fmla="*/ 13133 h 15200"/>
              <a:gd name="T42" fmla="*/ 15851 w 17108"/>
              <a:gd name="T43" fmla="*/ 12670 h 15200"/>
              <a:gd name="T44" fmla="*/ 16289 w 17108"/>
              <a:gd name="T45" fmla="*/ 11994 h 15200"/>
              <a:gd name="T46" fmla="*/ 16522 w 17108"/>
              <a:gd name="T47" fmla="*/ 11377 h 15200"/>
              <a:gd name="T48" fmla="*/ 16669 w 17108"/>
              <a:gd name="T49" fmla="*/ 10667 h 15200"/>
              <a:gd name="T50" fmla="*/ 16873 w 17108"/>
              <a:gd name="T51" fmla="*/ 10081 h 15200"/>
              <a:gd name="T52" fmla="*/ 16844 w 17108"/>
              <a:gd name="T53" fmla="*/ 9402 h 15200"/>
              <a:gd name="T54" fmla="*/ 16581 w 17108"/>
              <a:gd name="T55" fmla="*/ 9002 h 15200"/>
              <a:gd name="T56" fmla="*/ 16376 w 17108"/>
              <a:gd name="T57" fmla="*/ 8663 h 15200"/>
              <a:gd name="T58" fmla="*/ 15500 w 17108"/>
              <a:gd name="T59" fmla="*/ 7862 h 15200"/>
              <a:gd name="T60" fmla="*/ 15326 w 17108"/>
              <a:gd name="T61" fmla="*/ 7153 h 15200"/>
              <a:gd name="T62" fmla="*/ 15793 w 17108"/>
              <a:gd name="T63" fmla="*/ 6412 h 15200"/>
              <a:gd name="T64" fmla="*/ 14859 w 17108"/>
              <a:gd name="T65" fmla="*/ 6690 h 15200"/>
              <a:gd name="T66" fmla="*/ 13983 w 17108"/>
              <a:gd name="T67" fmla="*/ 6166 h 15200"/>
              <a:gd name="T68" fmla="*/ 14947 w 17108"/>
              <a:gd name="T69" fmla="*/ 5055 h 15200"/>
              <a:gd name="T70" fmla="*/ 15210 w 17108"/>
              <a:gd name="T71" fmla="*/ 5796 h 15200"/>
              <a:gd name="T72" fmla="*/ 16055 w 17108"/>
              <a:gd name="T73" fmla="*/ 4655 h 15200"/>
              <a:gd name="T74" fmla="*/ 16785 w 17108"/>
              <a:gd name="T75" fmla="*/ 3638 h 15200"/>
              <a:gd name="T76" fmla="*/ 16698 w 17108"/>
              <a:gd name="T77" fmla="*/ 2373 h 15200"/>
              <a:gd name="T78" fmla="*/ 16610 w 17108"/>
              <a:gd name="T79" fmla="*/ 770 h 15200"/>
              <a:gd name="T80" fmla="*/ 15617 w 17108"/>
              <a:gd name="T81" fmla="*/ 1295 h 15200"/>
              <a:gd name="T82" fmla="*/ 14859 w 17108"/>
              <a:gd name="T83" fmla="*/ 986 h 15200"/>
              <a:gd name="T84" fmla="*/ 13925 w 17108"/>
              <a:gd name="T85" fmla="*/ 494 h 15200"/>
              <a:gd name="T86" fmla="*/ 12669 w 17108"/>
              <a:gd name="T87" fmla="*/ 123 h 15200"/>
              <a:gd name="T88" fmla="*/ 12144 w 17108"/>
              <a:gd name="T89" fmla="*/ 801 h 15200"/>
              <a:gd name="T90" fmla="*/ 12144 w 17108"/>
              <a:gd name="T91" fmla="*/ 1696 h 15200"/>
              <a:gd name="T92" fmla="*/ 12349 w 17108"/>
              <a:gd name="T93" fmla="*/ 2743 h 15200"/>
              <a:gd name="T94" fmla="*/ 12698 w 17108"/>
              <a:gd name="T95" fmla="*/ 3083 h 15200"/>
              <a:gd name="T96" fmla="*/ 11706 w 17108"/>
              <a:gd name="T97" fmla="*/ 4593 h 15200"/>
              <a:gd name="T98" fmla="*/ 10772 w 17108"/>
              <a:gd name="T99" fmla="*/ 5734 h 15200"/>
              <a:gd name="T100" fmla="*/ 8875 w 17108"/>
              <a:gd name="T101" fmla="*/ 6289 h 15200"/>
              <a:gd name="T102" fmla="*/ 7065 w 17108"/>
              <a:gd name="T103" fmla="*/ 6412 h 15200"/>
              <a:gd name="T104" fmla="*/ 5926 w 17108"/>
              <a:gd name="T105" fmla="*/ 5518 h 15200"/>
              <a:gd name="T106" fmla="*/ 4963 w 17108"/>
              <a:gd name="T107" fmla="*/ 4655 h 15200"/>
              <a:gd name="T108" fmla="*/ 4290 w 17108"/>
              <a:gd name="T109" fmla="*/ 4038 h 15200"/>
              <a:gd name="T110" fmla="*/ 3561 w 17108"/>
              <a:gd name="T111" fmla="*/ 4593 h 15200"/>
              <a:gd name="T112" fmla="*/ 2803 w 17108"/>
              <a:gd name="T113" fmla="*/ 5178 h 15200"/>
              <a:gd name="T114" fmla="*/ 2043 w 17108"/>
              <a:gd name="T115" fmla="*/ 5764 h 15200"/>
              <a:gd name="T116" fmla="*/ 1986 w 17108"/>
              <a:gd name="T117" fmla="*/ 7029 h 15200"/>
              <a:gd name="T118" fmla="*/ 904 w 17108"/>
              <a:gd name="T119" fmla="*/ 7676 h 15200"/>
              <a:gd name="T120" fmla="*/ 29 w 17108"/>
              <a:gd name="T121" fmla="*/ 8324 h 152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7108"/>
              <a:gd name="T184" fmla="*/ 0 h 15200"/>
              <a:gd name="T185" fmla="*/ 17108 w 17108"/>
              <a:gd name="T186" fmla="*/ 15200 h 15200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7108" h="15200">
                <a:moveTo>
                  <a:pt x="291" y="8879"/>
                </a:moveTo>
                <a:lnTo>
                  <a:pt x="262" y="8910"/>
                </a:lnTo>
                <a:lnTo>
                  <a:pt x="233" y="8940"/>
                </a:lnTo>
                <a:lnTo>
                  <a:pt x="204" y="8940"/>
                </a:lnTo>
                <a:lnTo>
                  <a:pt x="204" y="8972"/>
                </a:lnTo>
                <a:lnTo>
                  <a:pt x="204" y="9063"/>
                </a:lnTo>
                <a:lnTo>
                  <a:pt x="262" y="9063"/>
                </a:lnTo>
                <a:lnTo>
                  <a:pt x="291" y="9126"/>
                </a:lnTo>
                <a:lnTo>
                  <a:pt x="321" y="9157"/>
                </a:lnTo>
                <a:lnTo>
                  <a:pt x="380" y="9187"/>
                </a:lnTo>
                <a:lnTo>
                  <a:pt x="438" y="9218"/>
                </a:lnTo>
                <a:lnTo>
                  <a:pt x="468" y="9249"/>
                </a:lnTo>
                <a:lnTo>
                  <a:pt x="468" y="9279"/>
                </a:lnTo>
                <a:lnTo>
                  <a:pt x="438" y="9402"/>
                </a:lnTo>
                <a:lnTo>
                  <a:pt x="468" y="9465"/>
                </a:lnTo>
                <a:lnTo>
                  <a:pt x="496" y="9496"/>
                </a:lnTo>
                <a:lnTo>
                  <a:pt x="554" y="9526"/>
                </a:lnTo>
                <a:lnTo>
                  <a:pt x="613" y="9526"/>
                </a:lnTo>
                <a:lnTo>
                  <a:pt x="729" y="9589"/>
                </a:lnTo>
                <a:lnTo>
                  <a:pt x="817" y="9619"/>
                </a:lnTo>
                <a:lnTo>
                  <a:pt x="934" y="9649"/>
                </a:lnTo>
                <a:lnTo>
                  <a:pt x="1021" y="9712"/>
                </a:lnTo>
                <a:lnTo>
                  <a:pt x="1109" y="9773"/>
                </a:lnTo>
                <a:lnTo>
                  <a:pt x="1168" y="9865"/>
                </a:lnTo>
                <a:lnTo>
                  <a:pt x="1255" y="9989"/>
                </a:lnTo>
                <a:lnTo>
                  <a:pt x="1314" y="10081"/>
                </a:lnTo>
                <a:lnTo>
                  <a:pt x="1343" y="10143"/>
                </a:lnTo>
                <a:lnTo>
                  <a:pt x="1343" y="10175"/>
                </a:lnTo>
                <a:lnTo>
                  <a:pt x="1372" y="10298"/>
                </a:lnTo>
                <a:lnTo>
                  <a:pt x="1430" y="10513"/>
                </a:lnTo>
                <a:lnTo>
                  <a:pt x="1459" y="10605"/>
                </a:lnTo>
                <a:lnTo>
                  <a:pt x="1547" y="10698"/>
                </a:lnTo>
                <a:lnTo>
                  <a:pt x="1634" y="10729"/>
                </a:lnTo>
                <a:lnTo>
                  <a:pt x="1693" y="10791"/>
                </a:lnTo>
                <a:lnTo>
                  <a:pt x="1722" y="10852"/>
                </a:lnTo>
                <a:lnTo>
                  <a:pt x="1751" y="10914"/>
                </a:lnTo>
                <a:lnTo>
                  <a:pt x="1781" y="10976"/>
                </a:lnTo>
                <a:lnTo>
                  <a:pt x="1781" y="11037"/>
                </a:lnTo>
                <a:lnTo>
                  <a:pt x="1722" y="11129"/>
                </a:lnTo>
                <a:lnTo>
                  <a:pt x="1634" y="11192"/>
                </a:lnTo>
                <a:lnTo>
                  <a:pt x="1576" y="11222"/>
                </a:lnTo>
                <a:lnTo>
                  <a:pt x="1547" y="11252"/>
                </a:lnTo>
                <a:lnTo>
                  <a:pt x="1547" y="11284"/>
                </a:lnTo>
                <a:lnTo>
                  <a:pt x="1547" y="11315"/>
                </a:lnTo>
                <a:lnTo>
                  <a:pt x="1518" y="11438"/>
                </a:lnTo>
                <a:lnTo>
                  <a:pt x="1488" y="11592"/>
                </a:lnTo>
                <a:lnTo>
                  <a:pt x="1488" y="11654"/>
                </a:lnTo>
                <a:lnTo>
                  <a:pt x="1518" y="11685"/>
                </a:lnTo>
                <a:lnTo>
                  <a:pt x="1518" y="11715"/>
                </a:lnTo>
                <a:lnTo>
                  <a:pt x="1547" y="11747"/>
                </a:lnTo>
                <a:lnTo>
                  <a:pt x="1547" y="11778"/>
                </a:lnTo>
                <a:lnTo>
                  <a:pt x="1606" y="11778"/>
                </a:lnTo>
                <a:lnTo>
                  <a:pt x="1634" y="11808"/>
                </a:lnTo>
                <a:lnTo>
                  <a:pt x="1663" y="11838"/>
                </a:lnTo>
                <a:lnTo>
                  <a:pt x="1663" y="11870"/>
                </a:lnTo>
                <a:lnTo>
                  <a:pt x="1693" y="11870"/>
                </a:lnTo>
                <a:lnTo>
                  <a:pt x="1722" y="11870"/>
                </a:lnTo>
                <a:lnTo>
                  <a:pt x="1751" y="11838"/>
                </a:lnTo>
                <a:lnTo>
                  <a:pt x="1781" y="11838"/>
                </a:lnTo>
                <a:lnTo>
                  <a:pt x="1810" y="11808"/>
                </a:lnTo>
                <a:lnTo>
                  <a:pt x="1839" y="11838"/>
                </a:lnTo>
                <a:lnTo>
                  <a:pt x="1898" y="11870"/>
                </a:lnTo>
                <a:lnTo>
                  <a:pt x="1927" y="11901"/>
                </a:lnTo>
                <a:lnTo>
                  <a:pt x="1956" y="11901"/>
                </a:lnTo>
                <a:lnTo>
                  <a:pt x="2043" y="11931"/>
                </a:lnTo>
                <a:lnTo>
                  <a:pt x="2073" y="11931"/>
                </a:lnTo>
                <a:lnTo>
                  <a:pt x="2102" y="11962"/>
                </a:lnTo>
                <a:lnTo>
                  <a:pt x="2161" y="12023"/>
                </a:lnTo>
                <a:lnTo>
                  <a:pt x="2248" y="12053"/>
                </a:lnTo>
                <a:lnTo>
                  <a:pt x="2277" y="12116"/>
                </a:lnTo>
                <a:lnTo>
                  <a:pt x="2336" y="12116"/>
                </a:lnTo>
                <a:lnTo>
                  <a:pt x="2393" y="12177"/>
                </a:lnTo>
                <a:lnTo>
                  <a:pt x="2422" y="12177"/>
                </a:lnTo>
                <a:lnTo>
                  <a:pt x="2452" y="12208"/>
                </a:lnTo>
                <a:lnTo>
                  <a:pt x="2481" y="12239"/>
                </a:lnTo>
                <a:lnTo>
                  <a:pt x="2510" y="12239"/>
                </a:lnTo>
                <a:lnTo>
                  <a:pt x="2598" y="12239"/>
                </a:lnTo>
                <a:lnTo>
                  <a:pt x="2598" y="12208"/>
                </a:lnTo>
                <a:lnTo>
                  <a:pt x="2628" y="12177"/>
                </a:lnTo>
                <a:lnTo>
                  <a:pt x="2657" y="12208"/>
                </a:lnTo>
                <a:lnTo>
                  <a:pt x="2773" y="12208"/>
                </a:lnTo>
                <a:lnTo>
                  <a:pt x="2861" y="12208"/>
                </a:lnTo>
                <a:lnTo>
                  <a:pt x="2919" y="12239"/>
                </a:lnTo>
                <a:lnTo>
                  <a:pt x="2947" y="12270"/>
                </a:lnTo>
                <a:lnTo>
                  <a:pt x="2976" y="12300"/>
                </a:lnTo>
                <a:lnTo>
                  <a:pt x="3035" y="12363"/>
                </a:lnTo>
                <a:lnTo>
                  <a:pt x="3123" y="12423"/>
                </a:lnTo>
                <a:lnTo>
                  <a:pt x="3240" y="12486"/>
                </a:lnTo>
                <a:lnTo>
                  <a:pt x="3327" y="12547"/>
                </a:lnTo>
                <a:lnTo>
                  <a:pt x="3386" y="12578"/>
                </a:lnTo>
                <a:lnTo>
                  <a:pt x="3444" y="12610"/>
                </a:lnTo>
                <a:lnTo>
                  <a:pt x="3619" y="12701"/>
                </a:lnTo>
                <a:lnTo>
                  <a:pt x="3736" y="12733"/>
                </a:lnTo>
                <a:lnTo>
                  <a:pt x="3765" y="12763"/>
                </a:lnTo>
                <a:lnTo>
                  <a:pt x="3794" y="12794"/>
                </a:lnTo>
                <a:lnTo>
                  <a:pt x="3853" y="12886"/>
                </a:lnTo>
                <a:lnTo>
                  <a:pt x="3882" y="12917"/>
                </a:lnTo>
                <a:lnTo>
                  <a:pt x="3911" y="12948"/>
                </a:lnTo>
                <a:lnTo>
                  <a:pt x="3969" y="12979"/>
                </a:lnTo>
                <a:lnTo>
                  <a:pt x="3999" y="12979"/>
                </a:lnTo>
                <a:lnTo>
                  <a:pt x="4058" y="13010"/>
                </a:lnTo>
                <a:lnTo>
                  <a:pt x="4086" y="13010"/>
                </a:lnTo>
                <a:lnTo>
                  <a:pt x="4145" y="12979"/>
                </a:lnTo>
                <a:lnTo>
                  <a:pt x="4204" y="13010"/>
                </a:lnTo>
                <a:lnTo>
                  <a:pt x="4262" y="13040"/>
                </a:lnTo>
                <a:lnTo>
                  <a:pt x="4320" y="13040"/>
                </a:lnTo>
                <a:lnTo>
                  <a:pt x="4378" y="13071"/>
                </a:lnTo>
                <a:lnTo>
                  <a:pt x="4465" y="13040"/>
                </a:lnTo>
                <a:lnTo>
                  <a:pt x="4524" y="13040"/>
                </a:lnTo>
                <a:lnTo>
                  <a:pt x="4640" y="13040"/>
                </a:lnTo>
                <a:lnTo>
                  <a:pt x="4729" y="13071"/>
                </a:lnTo>
                <a:lnTo>
                  <a:pt x="4817" y="13071"/>
                </a:lnTo>
                <a:lnTo>
                  <a:pt x="4875" y="13071"/>
                </a:lnTo>
                <a:lnTo>
                  <a:pt x="4963" y="13040"/>
                </a:lnTo>
                <a:lnTo>
                  <a:pt x="5050" y="13040"/>
                </a:lnTo>
                <a:lnTo>
                  <a:pt x="5108" y="13040"/>
                </a:lnTo>
                <a:lnTo>
                  <a:pt x="5167" y="13010"/>
                </a:lnTo>
                <a:lnTo>
                  <a:pt x="5283" y="12948"/>
                </a:lnTo>
                <a:lnTo>
                  <a:pt x="5283" y="12979"/>
                </a:lnTo>
                <a:lnTo>
                  <a:pt x="5283" y="13010"/>
                </a:lnTo>
                <a:lnTo>
                  <a:pt x="5254" y="13040"/>
                </a:lnTo>
                <a:lnTo>
                  <a:pt x="5254" y="13071"/>
                </a:lnTo>
                <a:lnTo>
                  <a:pt x="5254" y="13133"/>
                </a:lnTo>
                <a:lnTo>
                  <a:pt x="5254" y="13164"/>
                </a:lnTo>
                <a:lnTo>
                  <a:pt x="5312" y="13195"/>
                </a:lnTo>
                <a:lnTo>
                  <a:pt x="5371" y="13195"/>
                </a:lnTo>
                <a:lnTo>
                  <a:pt x="5400" y="13133"/>
                </a:lnTo>
                <a:lnTo>
                  <a:pt x="5400" y="13040"/>
                </a:lnTo>
                <a:lnTo>
                  <a:pt x="5458" y="12979"/>
                </a:lnTo>
                <a:lnTo>
                  <a:pt x="5517" y="12917"/>
                </a:lnTo>
                <a:lnTo>
                  <a:pt x="5547" y="12886"/>
                </a:lnTo>
                <a:lnTo>
                  <a:pt x="5547" y="12855"/>
                </a:lnTo>
                <a:lnTo>
                  <a:pt x="5605" y="12825"/>
                </a:lnTo>
                <a:lnTo>
                  <a:pt x="5663" y="12825"/>
                </a:lnTo>
                <a:lnTo>
                  <a:pt x="5692" y="12825"/>
                </a:lnTo>
                <a:lnTo>
                  <a:pt x="5722" y="12855"/>
                </a:lnTo>
                <a:lnTo>
                  <a:pt x="5779" y="12886"/>
                </a:lnTo>
                <a:lnTo>
                  <a:pt x="5809" y="12886"/>
                </a:lnTo>
                <a:lnTo>
                  <a:pt x="5867" y="12886"/>
                </a:lnTo>
                <a:lnTo>
                  <a:pt x="5897" y="12917"/>
                </a:lnTo>
                <a:lnTo>
                  <a:pt x="5955" y="12917"/>
                </a:lnTo>
                <a:lnTo>
                  <a:pt x="5984" y="12948"/>
                </a:lnTo>
                <a:lnTo>
                  <a:pt x="6042" y="12979"/>
                </a:lnTo>
                <a:lnTo>
                  <a:pt x="6130" y="12948"/>
                </a:lnTo>
                <a:lnTo>
                  <a:pt x="6188" y="12917"/>
                </a:lnTo>
                <a:lnTo>
                  <a:pt x="6306" y="12917"/>
                </a:lnTo>
                <a:lnTo>
                  <a:pt x="6335" y="12948"/>
                </a:lnTo>
                <a:lnTo>
                  <a:pt x="6335" y="13010"/>
                </a:lnTo>
                <a:lnTo>
                  <a:pt x="6364" y="13010"/>
                </a:lnTo>
                <a:lnTo>
                  <a:pt x="6393" y="13010"/>
                </a:lnTo>
                <a:lnTo>
                  <a:pt x="6452" y="12979"/>
                </a:lnTo>
                <a:lnTo>
                  <a:pt x="6510" y="12979"/>
                </a:lnTo>
                <a:lnTo>
                  <a:pt x="6597" y="12948"/>
                </a:lnTo>
                <a:lnTo>
                  <a:pt x="6656" y="12917"/>
                </a:lnTo>
                <a:lnTo>
                  <a:pt x="6685" y="12886"/>
                </a:lnTo>
                <a:lnTo>
                  <a:pt x="6685" y="12825"/>
                </a:lnTo>
                <a:lnTo>
                  <a:pt x="6743" y="12794"/>
                </a:lnTo>
                <a:lnTo>
                  <a:pt x="6801" y="12763"/>
                </a:lnTo>
                <a:lnTo>
                  <a:pt x="6831" y="12763"/>
                </a:lnTo>
                <a:lnTo>
                  <a:pt x="6860" y="12733"/>
                </a:lnTo>
                <a:lnTo>
                  <a:pt x="6889" y="12701"/>
                </a:lnTo>
                <a:lnTo>
                  <a:pt x="6947" y="12639"/>
                </a:lnTo>
                <a:lnTo>
                  <a:pt x="7036" y="12516"/>
                </a:lnTo>
                <a:lnTo>
                  <a:pt x="7065" y="12454"/>
                </a:lnTo>
                <a:lnTo>
                  <a:pt x="7123" y="12393"/>
                </a:lnTo>
                <a:lnTo>
                  <a:pt x="7152" y="12363"/>
                </a:lnTo>
                <a:lnTo>
                  <a:pt x="7152" y="12331"/>
                </a:lnTo>
                <a:lnTo>
                  <a:pt x="7211" y="12208"/>
                </a:lnTo>
                <a:lnTo>
                  <a:pt x="7240" y="12177"/>
                </a:lnTo>
                <a:lnTo>
                  <a:pt x="7240" y="12147"/>
                </a:lnTo>
                <a:lnTo>
                  <a:pt x="7269" y="12147"/>
                </a:lnTo>
                <a:lnTo>
                  <a:pt x="7298" y="12116"/>
                </a:lnTo>
                <a:lnTo>
                  <a:pt x="7356" y="12147"/>
                </a:lnTo>
                <a:lnTo>
                  <a:pt x="7386" y="12147"/>
                </a:lnTo>
                <a:lnTo>
                  <a:pt x="7415" y="12177"/>
                </a:lnTo>
                <a:lnTo>
                  <a:pt x="7444" y="12177"/>
                </a:lnTo>
                <a:lnTo>
                  <a:pt x="7502" y="12177"/>
                </a:lnTo>
                <a:lnTo>
                  <a:pt x="7619" y="12147"/>
                </a:lnTo>
                <a:lnTo>
                  <a:pt x="7736" y="12116"/>
                </a:lnTo>
                <a:lnTo>
                  <a:pt x="7824" y="12053"/>
                </a:lnTo>
                <a:lnTo>
                  <a:pt x="7941" y="12053"/>
                </a:lnTo>
                <a:lnTo>
                  <a:pt x="7999" y="12053"/>
                </a:lnTo>
                <a:lnTo>
                  <a:pt x="7999" y="12084"/>
                </a:lnTo>
                <a:lnTo>
                  <a:pt x="7999" y="12116"/>
                </a:lnTo>
                <a:lnTo>
                  <a:pt x="7970" y="12116"/>
                </a:lnTo>
                <a:lnTo>
                  <a:pt x="7970" y="12208"/>
                </a:lnTo>
                <a:lnTo>
                  <a:pt x="7970" y="12239"/>
                </a:lnTo>
                <a:lnTo>
                  <a:pt x="7999" y="12239"/>
                </a:lnTo>
                <a:lnTo>
                  <a:pt x="8086" y="12239"/>
                </a:lnTo>
                <a:lnTo>
                  <a:pt x="8086" y="12270"/>
                </a:lnTo>
                <a:lnTo>
                  <a:pt x="8086" y="12300"/>
                </a:lnTo>
                <a:lnTo>
                  <a:pt x="8086" y="12331"/>
                </a:lnTo>
                <a:lnTo>
                  <a:pt x="8057" y="12363"/>
                </a:lnTo>
                <a:lnTo>
                  <a:pt x="8057" y="12393"/>
                </a:lnTo>
                <a:lnTo>
                  <a:pt x="8086" y="12423"/>
                </a:lnTo>
                <a:lnTo>
                  <a:pt x="8086" y="12454"/>
                </a:lnTo>
                <a:lnTo>
                  <a:pt x="8115" y="12454"/>
                </a:lnTo>
                <a:lnTo>
                  <a:pt x="8174" y="12454"/>
                </a:lnTo>
                <a:lnTo>
                  <a:pt x="8203" y="12423"/>
                </a:lnTo>
                <a:lnTo>
                  <a:pt x="8232" y="12454"/>
                </a:lnTo>
                <a:lnTo>
                  <a:pt x="8261" y="12486"/>
                </a:lnTo>
                <a:lnTo>
                  <a:pt x="8290" y="12516"/>
                </a:lnTo>
                <a:lnTo>
                  <a:pt x="8320" y="12516"/>
                </a:lnTo>
                <a:lnTo>
                  <a:pt x="8408" y="12547"/>
                </a:lnTo>
                <a:lnTo>
                  <a:pt x="8466" y="12578"/>
                </a:lnTo>
                <a:lnTo>
                  <a:pt x="8495" y="12486"/>
                </a:lnTo>
                <a:lnTo>
                  <a:pt x="8495" y="12454"/>
                </a:lnTo>
                <a:lnTo>
                  <a:pt x="8525" y="12423"/>
                </a:lnTo>
                <a:lnTo>
                  <a:pt x="8554" y="12423"/>
                </a:lnTo>
                <a:lnTo>
                  <a:pt x="8583" y="12423"/>
                </a:lnTo>
                <a:lnTo>
                  <a:pt x="8670" y="12393"/>
                </a:lnTo>
                <a:lnTo>
                  <a:pt x="8700" y="12393"/>
                </a:lnTo>
                <a:lnTo>
                  <a:pt x="8700" y="12423"/>
                </a:lnTo>
                <a:lnTo>
                  <a:pt x="8729" y="12486"/>
                </a:lnTo>
                <a:lnTo>
                  <a:pt x="8758" y="12547"/>
                </a:lnTo>
                <a:lnTo>
                  <a:pt x="8758" y="12610"/>
                </a:lnTo>
                <a:lnTo>
                  <a:pt x="8788" y="12670"/>
                </a:lnTo>
                <a:lnTo>
                  <a:pt x="8788" y="12733"/>
                </a:lnTo>
                <a:lnTo>
                  <a:pt x="8816" y="12733"/>
                </a:lnTo>
                <a:lnTo>
                  <a:pt x="8875" y="12733"/>
                </a:lnTo>
                <a:lnTo>
                  <a:pt x="8904" y="12825"/>
                </a:lnTo>
                <a:lnTo>
                  <a:pt x="8933" y="12886"/>
                </a:lnTo>
                <a:lnTo>
                  <a:pt x="8933" y="12979"/>
                </a:lnTo>
                <a:lnTo>
                  <a:pt x="8933" y="13010"/>
                </a:lnTo>
                <a:lnTo>
                  <a:pt x="8962" y="13010"/>
                </a:lnTo>
                <a:lnTo>
                  <a:pt x="8962" y="13071"/>
                </a:lnTo>
                <a:lnTo>
                  <a:pt x="8962" y="13164"/>
                </a:lnTo>
                <a:lnTo>
                  <a:pt x="8962" y="13226"/>
                </a:lnTo>
                <a:lnTo>
                  <a:pt x="8962" y="13318"/>
                </a:lnTo>
                <a:lnTo>
                  <a:pt x="8933" y="13349"/>
                </a:lnTo>
                <a:lnTo>
                  <a:pt x="8933" y="13380"/>
                </a:lnTo>
                <a:lnTo>
                  <a:pt x="8933" y="13472"/>
                </a:lnTo>
                <a:lnTo>
                  <a:pt x="8933" y="13503"/>
                </a:lnTo>
                <a:lnTo>
                  <a:pt x="8904" y="13534"/>
                </a:lnTo>
                <a:lnTo>
                  <a:pt x="8875" y="13534"/>
                </a:lnTo>
                <a:lnTo>
                  <a:pt x="8875" y="13596"/>
                </a:lnTo>
                <a:lnTo>
                  <a:pt x="8845" y="13627"/>
                </a:lnTo>
                <a:lnTo>
                  <a:pt x="8788" y="13719"/>
                </a:lnTo>
                <a:lnTo>
                  <a:pt x="8758" y="13750"/>
                </a:lnTo>
                <a:lnTo>
                  <a:pt x="8758" y="13780"/>
                </a:lnTo>
                <a:lnTo>
                  <a:pt x="8758" y="13812"/>
                </a:lnTo>
                <a:lnTo>
                  <a:pt x="8788" y="13873"/>
                </a:lnTo>
                <a:lnTo>
                  <a:pt x="8758" y="14027"/>
                </a:lnTo>
                <a:lnTo>
                  <a:pt x="8758" y="14058"/>
                </a:lnTo>
                <a:lnTo>
                  <a:pt x="8788" y="14089"/>
                </a:lnTo>
                <a:lnTo>
                  <a:pt x="8845" y="14150"/>
                </a:lnTo>
                <a:lnTo>
                  <a:pt x="8875" y="14182"/>
                </a:lnTo>
                <a:lnTo>
                  <a:pt x="8904" y="14213"/>
                </a:lnTo>
                <a:lnTo>
                  <a:pt x="9020" y="14242"/>
                </a:lnTo>
                <a:lnTo>
                  <a:pt x="9049" y="14242"/>
                </a:lnTo>
                <a:lnTo>
                  <a:pt x="9107" y="14273"/>
                </a:lnTo>
                <a:lnTo>
                  <a:pt x="9137" y="14273"/>
                </a:lnTo>
                <a:lnTo>
                  <a:pt x="9166" y="14305"/>
                </a:lnTo>
                <a:lnTo>
                  <a:pt x="9166" y="14336"/>
                </a:lnTo>
                <a:lnTo>
                  <a:pt x="9195" y="14366"/>
                </a:lnTo>
                <a:lnTo>
                  <a:pt x="9254" y="14366"/>
                </a:lnTo>
                <a:lnTo>
                  <a:pt x="9283" y="14397"/>
                </a:lnTo>
                <a:lnTo>
                  <a:pt x="9283" y="14489"/>
                </a:lnTo>
                <a:lnTo>
                  <a:pt x="9283" y="14520"/>
                </a:lnTo>
                <a:lnTo>
                  <a:pt x="9342" y="14552"/>
                </a:lnTo>
                <a:lnTo>
                  <a:pt x="9399" y="14582"/>
                </a:lnTo>
                <a:lnTo>
                  <a:pt x="9458" y="14613"/>
                </a:lnTo>
                <a:lnTo>
                  <a:pt x="9399" y="14799"/>
                </a:lnTo>
                <a:lnTo>
                  <a:pt x="9370" y="14983"/>
                </a:lnTo>
                <a:lnTo>
                  <a:pt x="9399" y="15014"/>
                </a:lnTo>
                <a:lnTo>
                  <a:pt x="9458" y="15014"/>
                </a:lnTo>
                <a:lnTo>
                  <a:pt x="9516" y="15014"/>
                </a:lnTo>
                <a:lnTo>
                  <a:pt x="9546" y="14983"/>
                </a:lnTo>
                <a:lnTo>
                  <a:pt x="9574" y="14952"/>
                </a:lnTo>
                <a:lnTo>
                  <a:pt x="9633" y="14952"/>
                </a:lnTo>
                <a:lnTo>
                  <a:pt x="9662" y="14952"/>
                </a:lnTo>
                <a:lnTo>
                  <a:pt x="9662" y="15014"/>
                </a:lnTo>
                <a:lnTo>
                  <a:pt x="9691" y="15106"/>
                </a:lnTo>
                <a:lnTo>
                  <a:pt x="9721" y="15168"/>
                </a:lnTo>
                <a:lnTo>
                  <a:pt x="9749" y="15199"/>
                </a:lnTo>
                <a:lnTo>
                  <a:pt x="9778" y="15168"/>
                </a:lnTo>
                <a:lnTo>
                  <a:pt x="9778" y="15137"/>
                </a:lnTo>
                <a:lnTo>
                  <a:pt x="9808" y="15137"/>
                </a:lnTo>
                <a:lnTo>
                  <a:pt x="9837" y="15137"/>
                </a:lnTo>
                <a:lnTo>
                  <a:pt x="9866" y="15137"/>
                </a:lnTo>
                <a:lnTo>
                  <a:pt x="9925" y="15106"/>
                </a:lnTo>
                <a:lnTo>
                  <a:pt x="9983" y="15075"/>
                </a:lnTo>
                <a:lnTo>
                  <a:pt x="10013" y="15044"/>
                </a:lnTo>
                <a:lnTo>
                  <a:pt x="10042" y="15044"/>
                </a:lnTo>
                <a:lnTo>
                  <a:pt x="10101" y="15075"/>
                </a:lnTo>
                <a:lnTo>
                  <a:pt x="10129" y="15044"/>
                </a:lnTo>
                <a:lnTo>
                  <a:pt x="10129" y="15137"/>
                </a:lnTo>
                <a:lnTo>
                  <a:pt x="10129" y="15168"/>
                </a:lnTo>
                <a:lnTo>
                  <a:pt x="10158" y="15199"/>
                </a:lnTo>
                <a:lnTo>
                  <a:pt x="10188" y="15168"/>
                </a:lnTo>
                <a:lnTo>
                  <a:pt x="10217" y="15137"/>
                </a:lnTo>
                <a:lnTo>
                  <a:pt x="10305" y="15168"/>
                </a:lnTo>
                <a:lnTo>
                  <a:pt x="10362" y="15168"/>
                </a:lnTo>
                <a:lnTo>
                  <a:pt x="10362" y="15137"/>
                </a:lnTo>
                <a:lnTo>
                  <a:pt x="10362" y="15106"/>
                </a:lnTo>
                <a:lnTo>
                  <a:pt x="10333" y="15106"/>
                </a:lnTo>
                <a:lnTo>
                  <a:pt x="10305" y="15075"/>
                </a:lnTo>
                <a:lnTo>
                  <a:pt x="10276" y="15044"/>
                </a:lnTo>
                <a:lnTo>
                  <a:pt x="10276" y="15014"/>
                </a:lnTo>
                <a:lnTo>
                  <a:pt x="10276" y="14952"/>
                </a:lnTo>
                <a:lnTo>
                  <a:pt x="10305" y="14922"/>
                </a:lnTo>
                <a:lnTo>
                  <a:pt x="10276" y="14890"/>
                </a:lnTo>
                <a:lnTo>
                  <a:pt x="10276" y="14859"/>
                </a:lnTo>
                <a:lnTo>
                  <a:pt x="10276" y="14829"/>
                </a:lnTo>
                <a:lnTo>
                  <a:pt x="10276" y="14705"/>
                </a:lnTo>
                <a:lnTo>
                  <a:pt x="10276" y="14675"/>
                </a:lnTo>
                <a:lnTo>
                  <a:pt x="10305" y="14675"/>
                </a:lnTo>
                <a:lnTo>
                  <a:pt x="10333" y="14675"/>
                </a:lnTo>
                <a:lnTo>
                  <a:pt x="10333" y="14705"/>
                </a:lnTo>
                <a:lnTo>
                  <a:pt x="10362" y="14705"/>
                </a:lnTo>
                <a:lnTo>
                  <a:pt x="10392" y="14736"/>
                </a:lnTo>
                <a:lnTo>
                  <a:pt x="10421" y="14705"/>
                </a:lnTo>
                <a:lnTo>
                  <a:pt x="10450" y="14675"/>
                </a:lnTo>
                <a:lnTo>
                  <a:pt x="10508" y="14643"/>
                </a:lnTo>
                <a:lnTo>
                  <a:pt x="10567" y="14643"/>
                </a:lnTo>
                <a:lnTo>
                  <a:pt x="10596" y="14520"/>
                </a:lnTo>
                <a:lnTo>
                  <a:pt x="10626" y="14459"/>
                </a:lnTo>
                <a:lnTo>
                  <a:pt x="10626" y="14429"/>
                </a:lnTo>
                <a:lnTo>
                  <a:pt x="10655" y="14429"/>
                </a:lnTo>
                <a:lnTo>
                  <a:pt x="10684" y="14429"/>
                </a:lnTo>
                <a:lnTo>
                  <a:pt x="10713" y="14459"/>
                </a:lnTo>
                <a:lnTo>
                  <a:pt x="10713" y="14489"/>
                </a:lnTo>
                <a:lnTo>
                  <a:pt x="10743" y="14520"/>
                </a:lnTo>
                <a:lnTo>
                  <a:pt x="10743" y="14489"/>
                </a:lnTo>
                <a:lnTo>
                  <a:pt x="10801" y="14489"/>
                </a:lnTo>
                <a:lnTo>
                  <a:pt x="10860" y="14489"/>
                </a:lnTo>
                <a:lnTo>
                  <a:pt x="10888" y="14489"/>
                </a:lnTo>
                <a:lnTo>
                  <a:pt x="10917" y="14459"/>
                </a:lnTo>
                <a:lnTo>
                  <a:pt x="10947" y="14397"/>
                </a:lnTo>
                <a:lnTo>
                  <a:pt x="10947" y="14336"/>
                </a:lnTo>
                <a:lnTo>
                  <a:pt x="10976" y="14336"/>
                </a:lnTo>
                <a:lnTo>
                  <a:pt x="11005" y="14305"/>
                </a:lnTo>
                <a:lnTo>
                  <a:pt x="11239" y="14305"/>
                </a:lnTo>
                <a:lnTo>
                  <a:pt x="11267" y="14305"/>
                </a:lnTo>
                <a:lnTo>
                  <a:pt x="11296" y="14305"/>
                </a:lnTo>
                <a:lnTo>
                  <a:pt x="11296" y="14273"/>
                </a:lnTo>
                <a:lnTo>
                  <a:pt x="11296" y="14242"/>
                </a:lnTo>
                <a:lnTo>
                  <a:pt x="11326" y="14242"/>
                </a:lnTo>
                <a:lnTo>
                  <a:pt x="11385" y="14242"/>
                </a:lnTo>
                <a:lnTo>
                  <a:pt x="11414" y="14213"/>
                </a:lnTo>
                <a:lnTo>
                  <a:pt x="11472" y="14182"/>
                </a:lnTo>
                <a:lnTo>
                  <a:pt x="11531" y="14150"/>
                </a:lnTo>
                <a:lnTo>
                  <a:pt x="11531" y="14120"/>
                </a:lnTo>
                <a:lnTo>
                  <a:pt x="11531" y="14089"/>
                </a:lnTo>
                <a:lnTo>
                  <a:pt x="11531" y="14058"/>
                </a:lnTo>
                <a:lnTo>
                  <a:pt x="11531" y="13997"/>
                </a:lnTo>
                <a:lnTo>
                  <a:pt x="11619" y="13997"/>
                </a:lnTo>
                <a:lnTo>
                  <a:pt x="11677" y="14027"/>
                </a:lnTo>
                <a:lnTo>
                  <a:pt x="11735" y="14058"/>
                </a:lnTo>
                <a:lnTo>
                  <a:pt x="11764" y="14089"/>
                </a:lnTo>
                <a:lnTo>
                  <a:pt x="11823" y="14120"/>
                </a:lnTo>
                <a:lnTo>
                  <a:pt x="11939" y="14089"/>
                </a:lnTo>
                <a:lnTo>
                  <a:pt x="11969" y="14089"/>
                </a:lnTo>
                <a:lnTo>
                  <a:pt x="12026" y="14120"/>
                </a:lnTo>
                <a:lnTo>
                  <a:pt x="12056" y="14150"/>
                </a:lnTo>
                <a:lnTo>
                  <a:pt x="12085" y="14150"/>
                </a:lnTo>
                <a:lnTo>
                  <a:pt x="12114" y="14120"/>
                </a:lnTo>
                <a:lnTo>
                  <a:pt x="12144" y="14120"/>
                </a:lnTo>
                <a:lnTo>
                  <a:pt x="12173" y="14120"/>
                </a:lnTo>
                <a:lnTo>
                  <a:pt x="12261" y="14089"/>
                </a:lnTo>
                <a:lnTo>
                  <a:pt x="12290" y="14120"/>
                </a:lnTo>
                <a:lnTo>
                  <a:pt x="12290" y="14213"/>
                </a:lnTo>
                <a:lnTo>
                  <a:pt x="12231" y="14242"/>
                </a:lnTo>
                <a:lnTo>
                  <a:pt x="12203" y="14273"/>
                </a:lnTo>
                <a:lnTo>
                  <a:pt x="12203" y="14305"/>
                </a:lnTo>
                <a:lnTo>
                  <a:pt x="12231" y="14336"/>
                </a:lnTo>
                <a:lnTo>
                  <a:pt x="12261" y="14397"/>
                </a:lnTo>
                <a:lnTo>
                  <a:pt x="12319" y="14459"/>
                </a:lnTo>
                <a:lnTo>
                  <a:pt x="12349" y="14489"/>
                </a:lnTo>
                <a:lnTo>
                  <a:pt x="12378" y="14489"/>
                </a:lnTo>
                <a:lnTo>
                  <a:pt x="12465" y="14459"/>
                </a:lnTo>
                <a:lnTo>
                  <a:pt x="12524" y="14429"/>
                </a:lnTo>
                <a:lnTo>
                  <a:pt x="12582" y="14397"/>
                </a:lnTo>
                <a:lnTo>
                  <a:pt x="12640" y="14397"/>
                </a:lnTo>
                <a:lnTo>
                  <a:pt x="12669" y="14397"/>
                </a:lnTo>
                <a:lnTo>
                  <a:pt x="12698" y="14429"/>
                </a:lnTo>
                <a:lnTo>
                  <a:pt x="12728" y="14397"/>
                </a:lnTo>
                <a:lnTo>
                  <a:pt x="12757" y="14397"/>
                </a:lnTo>
                <a:lnTo>
                  <a:pt x="12785" y="14397"/>
                </a:lnTo>
                <a:lnTo>
                  <a:pt x="12815" y="14366"/>
                </a:lnTo>
                <a:lnTo>
                  <a:pt x="12844" y="14397"/>
                </a:lnTo>
                <a:lnTo>
                  <a:pt x="12903" y="14366"/>
                </a:lnTo>
                <a:lnTo>
                  <a:pt x="12903" y="14336"/>
                </a:lnTo>
                <a:lnTo>
                  <a:pt x="12903" y="14305"/>
                </a:lnTo>
                <a:lnTo>
                  <a:pt x="12903" y="14242"/>
                </a:lnTo>
                <a:lnTo>
                  <a:pt x="12932" y="14242"/>
                </a:lnTo>
                <a:lnTo>
                  <a:pt x="12962" y="14273"/>
                </a:lnTo>
                <a:lnTo>
                  <a:pt x="12962" y="14305"/>
                </a:lnTo>
                <a:lnTo>
                  <a:pt x="13020" y="14336"/>
                </a:lnTo>
                <a:lnTo>
                  <a:pt x="13049" y="14336"/>
                </a:lnTo>
                <a:lnTo>
                  <a:pt x="13108" y="14336"/>
                </a:lnTo>
                <a:lnTo>
                  <a:pt x="13137" y="14336"/>
                </a:lnTo>
                <a:lnTo>
                  <a:pt x="13137" y="14366"/>
                </a:lnTo>
                <a:lnTo>
                  <a:pt x="13108" y="14429"/>
                </a:lnTo>
                <a:lnTo>
                  <a:pt x="13137" y="14429"/>
                </a:lnTo>
                <a:lnTo>
                  <a:pt x="13165" y="14397"/>
                </a:lnTo>
                <a:lnTo>
                  <a:pt x="13224" y="14397"/>
                </a:lnTo>
                <a:lnTo>
                  <a:pt x="13253" y="14366"/>
                </a:lnTo>
                <a:lnTo>
                  <a:pt x="13253" y="14336"/>
                </a:lnTo>
                <a:lnTo>
                  <a:pt x="13283" y="14336"/>
                </a:lnTo>
                <a:lnTo>
                  <a:pt x="13312" y="14336"/>
                </a:lnTo>
                <a:lnTo>
                  <a:pt x="13341" y="14305"/>
                </a:lnTo>
                <a:lnTo>
                  <a:pt x="13370" y="14305"/>
                </a:lnTo>
                <a:lnTo>
                  <a:pt x="13370" y="14336"/>
                </a:lnTo>
                <a:lnTo>
                  <a:pt x="13341" y="14397"/>
                </a:lnTo>
                <a:lnTo>
                  <a:pt x="13312" y="14520"/>
                </a:lnTo>
                <a:lnTo>
                  <a:pt x="13312" y="14582"/>
                </a:lnTo>
                <a:lnTo>
                  <a:pt x="13312" y="14613"/>
                </a:lnTo>
                <a:lnTo>
                  <a:pt x="13341" y="14643"/>
                </a:lnTo>
                <a:lnTo>
                  <a:pt x="13341" y="14675"/>
                </a:lnTo>
                <a:lnTo>
                  <a:pt x="13399" y="14705"/>
                </a:lnTo>
                <a:lnTo>
                  <a:pt x="13428" y="14736"/>
                </a:lnTo>
                <a:lnTo>
                  <a:pt x="13428" y="14767"/>
                </a:lnTo>
                <a:lnTo>
                  <a:pt x="13428" y="14829"/>
                </a:lnTo>
                <a:lnTo>
                  <a:pt x="13428" y="14859"/>
                </a:lnTo>
                <a:lnTo>
                  <a:pt x="13516" y="14859"/>
                </a:lnTo>
                <a:lnTo>
                  <a:pt x="13545" y="14829"/>
                </a:lnTo>
                <a:lnTo>
                  <a:pt x="13603" y="14829"/>
                </a:lnTo>
                <a:lnTo>
                  <a:pt x="13633" y="14799"/>
                </a:lnTo>
                <a:lnTo>
                  <a:pt x="13662" y="14767"/>
                </a:lnTo>
                <a:lnTo>
                  <a:pt x="13662" y="14736"/>
                </a:lnTo>
                <a:lnTo>
                  <a:pt x="13662" y="14705"/>
                </a:lnTo>
                <a:lnTo>
                  <a:pt x="13633" y="14705"/>
                </a:lnTo>
                <a:lnTo>
                  <a:pt x="13603" y="14675"/>
                </a:lnTo>
                <a:lnTo>
                  <a:pt x="13574" y="14643"/>
                </a:lnTo>
                <a:lnTo>
                  <a:pt x="13545" y="14613"/>
                </a:lnTo>
                <a:lnTo>
                  <a:pt x="13516" y="14613"/>
                </a:lnTo>
                <a:lnTo>
                  <a:pt x="13516" y="14582"/>
                </a:lnTo>
                <a:lnTo>
                  <a:pt x="13516" y="14552"/>
                </a:lnTo>
                <a:lnTo>
                  <a:pt x="13545" y="14552"/>
                </a:lnTo>
                <a:lnTo>
                  <a:pt x="13545" y="14520"/>
                </a:lnTo>
                <a:lnTo>
                  <a:pt x="13574" y="14489"/>
                </a:lnTo>
                <a:lnTo>
                  <a:pt x="13574" y="14459"/>
                </a:lnTo>
                <a:lnTo>
                  <a:pt x="13603" y="14429"/>
                </a:lnTo>
                <a:lnTo>
                  <a:pt x="13603" y="14366"/>
                </a:lnTo>
                <a:lnTo>
                  <a:pt x="13633" y="14336"/>
                </a:lnTo>
                <a:lnTo>
                  <a:pt x="13750" y="14273"/>
                </a:lnTo>
                <a:lnTo>
                  <a:pt x="13838" y="14213"/>
                </a:lnTo>
                <a:lnTo>
                  <a:pt x="13867" y="14182"/>
                </a:lnTo>
                <a:lnTo>
                  <a:pt x="13896" y="14182"/>
                </a:lnTo>
                <a:lnTo>
                  <a:pt x="13925" y="14182"/>
                </a:lnTo>
                <a:lnTo>
                  <a:pt x="13954" y="14150"/>
                </a:lnTo>
                <a:lnTo>
                  <a:pt x="13983" y="14150"/>
                </a:lnTo>
                <a:lnTo>
                  <a:pt x="14013" y="14089"/>
                </a:lnTo>
                <a:lnTo>
                  <a:pt x="14042" y="14058"/>
                </a:lnTo>
                <a:lnTo>
                  <a:pt x="14071" y="14027"/>
                </a:lnTo>
                <a:lnTo>
                  <a:pt x="14158" y="13997"/>
                </a:lnTo>
                <a:lnTo>
                  <a:pt x="14187" y="13966"/>
                </a:lnTo>
                <a:lnTo>
                  <a:pt x="14217" y="13935"/>
                </a:lnTo>
                <a:lnTo>
                  <a:pt x="14275" y="13935"/>
                </a:lnTo>
                <a:lnTo>
                  <a:pt x="14304" y="13935"/>
                </a:lnTo>
                <a:lnTo>
                  <a:pt x="14333" y="13903"/>
                </a:lnTo>
                <a:lnTo>
                  <a:pt x="14363" y="13873"/>
                </a:lnTo>
                <a:lnTo>
                  <a:pt x="14363" y="13842"/>
                </a:lnTo>
                <a:lnTo>
                  <a:pt x="14392" y="13812"/>
                </a:lnTo>
                <a:lnTo>
                  <a:pt x="14451" y="13780"/>
                </a:lnTo>
                <a:lnTo>
                  <a:pt x="14480" y="13750"/>
                </a:lnTo>
                <a:lnTo>
                  <a:pt x="14480" y="13688"/>
                </a:lnTo>
                <a:lnTo>
                  <a:pt x="14480" y="13627"/>
                </a:lnTo>
                <a:lnTo>
                  <a:pt x="14567" y="13688"/>
                </a:lnTo>
                <a:lnTo>
                  <a:pt x="14567" y="13719"/>
                </a:lnTo>
                <a:lnTo>
                  <a:pt x="14626" y="13688"/>
                </a:lnTo>
                <a:lnTo>
                  <a:pt x="14684" y="13688"/>
                </a:lnTo>
                <a:lnTo>
                  <a:pt x="14684" y="13657"/>
                </a:lnTo>
                <a:lnTo>
                  <a:pt x="14684" y="13627"/>
                </a:lnTo>
                <a:lnTo>
                  <a:pt x="14684" y="13596"/>
                </a:lnTo>
                <a:lnTo>
                  <a:pt x="14655" y="13534"/>
                </a:lnTo>
                <a:lnTo>
                  <a:pt x="14626" y="13441"/>
                </a:lnTo>
                <a:lnTo>
                  <a:pt x="14597" y="13349"/>
                </a:lnTo>
                <a:lnTo>
                  <a:pt x="14684" y="13380"/>
                </a:lnTo>
                <a:lnTo>
                  <a:pt x="14713" y="13411"/>
                </a:lnTo>
                <a:lnTo>
                  <a:pt x="14772" y="13441"/>
                </a:lnTo>
                <a:lnTo>
                  <a:pt x="14801" y="13534"/>
                </a:lnTo>
                <a:lnTo>
                  <a:pt x="14830" y="13565"/>
                </a:lnTo>
                <a:lnTo>
                  <a:pt x="14830" y="13596"/>
                </a:lnTo>
                <a:lnTo>
                  <a:pt x="14859" y="13627"/>
                </a:lnTo>
                <a:lnTo>
                  <a:pt x="14888" y="13596"/>
                </a:lnTo>
                <a:lnTo>
                  <a:pt x="14888" y="13565"/>
                </a:lnTo>
                <a:lnTo>
                  <a:pt x="14917" y="13534"/>
                </a:lnTo>
                <a:lnTo>
                  <a:pt x="14917" y="13503"/>
                </a:lnTo>
                <a:lnTo>
                  <a:pt x="14917" y="13441"/>
                </a:lnTo>
                <a:lnTo>
                  <a:pt x="14917" y="13411"/>
                </a:lnTo>
                <a:lnTo>
                  <a:pt x="14947" y="13411"/>
                </a:lnTo>
                <a:lnTo>
                  <a:pt x="14976" y="13441"/>
                </a:lnTo>
                <a:lnTo>
                  <a:pt x="15005" y="13441"/>
                </a:lnTo>
                <a:lnTo>
                  <a:pt x="15005" y="13380"/>
                </a:lnTo>
                <a:lnTo>
                  <a:pt x="14976" y="13380"/>
                </a:lnTo>
                <a:lnTo>
                  <a:pt x="15005" y="13349"/>
                </a:lnTo>
                <a:lnTo>
                  <a:pt x="15034" y="13349"/>
                </a:lnTo>
                <a:lnTo>
                  <a:pt x="15034" y="13318"/>
                </a:lnTo>
                <a:lnTo>
                  <a:pt x="15034" y="13287"/>
                </a:lnTo>
                <a:lnTo>
                  <a:pt x="15063" y="13318"/>
                </a:lnTo>
                <a:lnTo>
                  <a:pt x="15092" y="13318"/>
                </a:lnTo>
                <a:lnTo>
                  <a:pt x="15122" y="13318"/>
                </a:lnTo>
                <a:lnTo>
                  <a:pt x="15122" y="13287"/>
                </a:lnTo>
                <a:lnTo>
                  <a:pt x="15181" y="13226"/>
                </a:lnTo>
                <a:lnTo>
                  <a:pt x="15239" y="13195"/>
                </a:lnTo>
                <a:lnTo>
                  <a:pt x="15267" y="13164"/>
                </a:lnTo>
                <a:lnTo>
                  <a:pt x="15296" y="13195"/>
                </a:lnTo>
                <a:lnTo>
                  <a:pt x="15326" y="13195"/>
                </a:lnTo>
                <a:lnTo>
                  <a:pt x="15384" y="13195"/>
                </a:lnTo>
                <a:lnTo>
                  <a:pt x="15384" y="13164"/>
                </a:lnTo>
                <a:lnTo>
                  <a:pt x="15414" y="13164"/>
                </a:lnTo>
                <a:lnTo>
                  <a:pt x="15414" y="13133"/>
                </a:lnTo>
                <a:lnTo>
                  <a:pt x="15442" y="13133"/>
                </a:lnTo>
                <a:lnTo>
                  <a:pt x="15500" y="13133"/>
                </a:lnTo>
                <a:lnTo>
                  <a:pt x="15530" y="13102"/>
                </a:lnTo>
                <a:lnTo>
                  <a:pt x="15559" y="13071"/>
                </a:lnTo>
                <a:lnTo>
                  <a:pt x="15588" y="13071"/>
                </a:lnTo>
                <a:lnTo>
                  <a:pt x="15617" y="13071"/>
                </a:lnTo>
                <a:lnTo>
                  <a:pt x="15646" y="13040"/>
                </a:lnTo>
                <a:lnTo>
                  <a:pt x="15646" y="13010"/>
                </a:lnTo>
                <a:lnTo>
                  <a:pt x="15675" y="13010"/>
                </a:lnTo>
                <a:lnTo>
                  <a:pt x="15705" y="13010"/>
                </a:lnTo>
                <a:lnTo>
                  <a:pt x="15705" y="12979"/>
                </a:lnTo>
                <a:lnTo>
                  <a:pt x="15705" y="12917"/>
                </a:lnTo>
                <a:lnTo>
                  <a:pt x="15734" y="12886"/>
                </a:lnTo>
                <a:lnTo>
                  <a:pt x="15734" y="12855"/>
                </a:lnTo>
                <a:lnTo>
                  <a:pt x="15705" y="12825"/>
                </a:lnTo>
                <a:lnTo>
                  <a:pt x="15675" y="12825"/>
                </a:lnTo>
                <a:lnTo>
                  <a:pt x="15675" y="12794"/>
                </a:lnTo>
                <a:lnTo>
                  <a:pt x="15734" y="12763"/>
                </a:lnTo>
                <a:lnTo>
                  <a:pt x="15763" y="12733"/>
                </a:lnTo>
                <a:lnTo>
                  <a:pt x="15763" y="12670"/>
                </a:lnTo>
                <a:lnTo>
                  <a:pt x="15763" y="12639"/>
                </a:lnTo>
                <a:lnTo>
                  <a:pt x="15793" y="12610"/>
                </a:lnTo>
                <a:lnTo>
                  <a:pt x="15822" y="12639"/>
                </a:lnTo>
                <a:lnTo>
                  <a:pt x="15851" y="12670"/>
                </a:lnTo>
                <a:lnTo>
                  <a:pt x="15881" y="12639"/>
                </a:lnTo>
                <a:lnTo>
                  <a:pt x="15881" y="12610"/>
                </a:lnTo>
                <a:lnTo>
                  <a:pt x="15939" y="12516"/>
                </a:lnTo>
                <a:lnTo>
                  <a:pt x="15939" y="12486"/>
                </a:lnTo>
                <a:lnTo>
                  <a:pt x="15939" y="12454"/>
                </a:lnTo>
                <a:lnTo>
                  <a:pt x="15968" y="12454"/>
                </a:lnTo>
                <a:lnTo>
                  <a:pt x="15997" y="12454"/>
                </a:lnTo>
                <a:lnTo>
                  <a:pt x="16026" y="12454"/>
                </a:lnTo>
                <a:lnTo>
                  <a:pt x="16055" y="12423"/>
                </a:lnTo>
                <a:lnTo>
                  <a:pt x="16055" y="12393"/>
                </a:lnTo>
                <a:lnTo>
                  <a:pt x="16085" y="12363"/>
                </a:lnTo>
                <a:lnTo>
                  <a:pt x="16114" y="12300"/>
                </a:lnTo>
                <a:lnTo>
                  <a:pt x="16143" y="12270"/>
                </a:lnTo>
                <a:lnTo>
                  <a:pt x="16143" y="12239"/>
                </a:lnTo>
                <a:lnTo>
                  <a:pt x="16114" y="12208"/>
                </a:lnTo>
                <a:lnTo>
                  <a:pt x="16085" y="12208"/>
                </a:lnTo>
                <a:lnTo>
                  <a:pt x="16143" y="12084"/>
                </a:lnTo>
                <a:lnTo>
                  <a:pt x="16173" y="12084"/>
                </a:lnTo>
                <a:lnTo>
                  <a:pt x="16201" y="12084"/>
                </a:lnTo>
                <a:lnTo>
                  <a:pt x="16230" y="12053"/>
                </a:lnTo>
                <a:lnTo>
                  <a:pt x="16230" y="12023"/>
                </a:lnTo>
                <a:lnTo>
                  <a:pt x="16260" y="12053"/>
                </a:lnTo>
                <a:lnTo>
                  <a:pt x="16289" y="12084"/>
                </a:lnTo>
                <a:lnTo>
                  <a:pt x="16289" y="11994"/>
                </a:lnTo>
                <a:lnTo>
                  <a:pt x="16289" y="11931"/>
                </a:lnTo>
                <a:lnTo>
                  <a:pt x="16348" y="11901"/>
                </a:lnTo>
                <a:lnTo>
                  <a:pt x="16376" y="11870"/>
                </a:lnTo>
                <a:lnTo>
                  <a:pt x="16434" y="11870"/>
                </a:lnTo>
                <a:lnTo>
                  <a:pt x="16434" y="11808"/>
                </a:lnTo>
                <a:lnTo>
                  <a:pt x="16405" y="11808"/>
                </a:lnTo>
                <a:lnTo>
                  <a:pt x="16376" y="11808"/>
                </a:lnTo>
                <a:lnTo>
                  <a:pt x="16348" y="11778"/>
                </a:lnTo>
                <a:lnTo>
                  <a:pt x="16376" y="11747"/>
                </a:lnTo>
                <a:lnTo>
                  <a:pt x="16405" y="11715"/>
                </a:lnTo>
                <a:lnTo>
                  <a:pt x="16434" y="11715"/>
                </a:lnTo>
                <a:lnTo>
                  <a:pt x="16434" y="11654"/>
                </a:lnTo>
                <a:lnTo>
                  <a:pt x="16405" y="11623"/>
                </a:lnTo>
                <a:lnTo>
                  <a:pt x="16434" y="11592"/>
                </a:lnTo>
                <a:lnTo>
                  <a:pt x="16464" y="11592"/>
                </a:lnTo>
                <a:lnTo>
                  <a:pt x="16522" y="11592"/>
                </a:lnTo>
                <a:lnTo>
                  <a:pt x="16552" y="11623"/>
                </a:lnTo>
                <a:lnTo>
                  <a:pt x="16581" y="11623"/>
                </a:lnTo>
                <a:lnTo>
                  <a:pt x="16581" y="11592"/>
                </a:lnTo>
                <a:lnTo>
                  <a:pt x="16552" y="11562"/>
                </a:lnTo>
                <a:lnTo>
                  <a:pt x="16522" y="11500"/>
                </a:lnTo>
                <a:lnTo>
                  <a:pt x="16493" y="11500"/>
                </a:lnTo>
                <a:lnTo>
                  <a:pt x="16493" y="11468"/>
                </a:lnTo>
                <a:lnTo>
                  <a:pt x="16522" y="11377"/>
                </a:lnTo>
                <a:lnTo>
                  <a:pt x="16493" y="11315"/>
                </a:lnTo>
                <a:lnTo>
                  <a:pt x="16464" y="11315"/>
                </a:lnTo>
                <a:lnTo>
                  <a:pt x="16405" y="11346"/>
                </a:lnTo>
                <a:lnTo>
                  <a:pt x="16434" y="11315"/>
                </a:lnTo>
                <a:lnTo>
                  <a:pt x="16464" y="11252"/>
                </a:lnTo>
                <a:lnTo>
                  <a:pt x="16493" y="11222"/>
                </a:lnTo>
                <a:lnTo>
                  <a:pt x="16493" y="11161"/>
                </a:lnTo>
                <a:lnTo>
                  <a:pt x="16493" y="11129"/>
                </a:lnTo>
                <a:lnTo>
                  <a:pt x="16493" y="11099"/>
                </a:lnTo>
                <a:lnTo>
                  <a:pt x="16464" y="11068"/>
                </a:lnTo>
                <a:lnTo>
                  <a:pt x="16464" y="11037"/>
                </a:lnTo>
                <a:lnTo>
                  <a:pt x="16493" y="11037"/>
                </a:lnTo>
                <a:lnTo>
                  <a:pt x="16522" y="11006"/>
                </a:lnTo>
                <a:lnTo>
                  <a:pt x="16552" y="11006"/>
                </a:lnTo>
                <a:lnTo>
                  <a:pt x="16552" y="10976"/>
                </a:lnTo>
                <a:lnTo>
                  <a:pt x="16552" y="10945"/>
                </a:lnTo>
                <a:lnTo>
                  <a:pt x="16552" y="10914"/>
                </a:lnTo>
                <a:lnTo>
                  <a:pt x="16581" y="10914"/>
                </a:lnTo>
                <a:lnTo>
                  <a:pt x="16610" y="10852"/>
                </a:lnTo>
                <a:lnTo>
                  <a:pt x="16640" y="10791"/>
                </a:lnTo>
                <a:lnTo>
                  <a:pt x="16640" y="10729"/>
                </a:lnTo>
                <a:lnTo>
                  <a:pt x="16610" y="10698"/>
                </a:lnTo>
                <a:lnTo>
                  <a:pt x="16640" y="10667"/>
                </a:lnTo>
                <a:lnTo>
                  <a:pt x="16669" y="10667"/>
                </a:lnTo>
                <a:lnTo>
                  <a:pt x="16669" y="10605"/>
                </a:lnTo>
                <a:lnTo>
                  <a:pt x="16669" y="10575"/>
                </a:lnTo>
                <a:lnTo>
                  <a:pt x="16698" y="10544"/>
                </a:lnTo>
                <a:lnTo>
                  <a:pt x="16698" y="10482"/>
                </a:lnTo>
                <a:lnTo>
                  <a:pt x="16669" y="10421"/>
                </a:lnTo>
                <a:lnTo>
                  <a:pt x="16669" y="10390"/>
                </a:lnTo>
                <a:lnTo>
                  <a:pt x="16640" y="10390"/>
                </a:lnTo>
                <a:lnTo>
                  <a:pt x="16640" y="10359"/>
                </a:lnTo>
                <a:lnTo>
                  <a:pt x="16669" y="10328"/>
                </a:lnTo>
                <a:lnTo>
                  <a:pt x="16698" y="10328"/>
                </a:lnTo>
                <a:lnTo>
                  <a:pt x="16698" y="10298"/>
                </a:lnTo>
                <a:lnTo>
                  <a:pt x="16698" y="10235"/>
                </a:lnTo>
                <a:lnTo>
                  <a:pt x="16698" y="10175"/>
                </a:lnTo>
                <a:lnTo>
                  <a:pt x="16698" y="10143"/>
                </a:lnTo>
                <a:lnTo>
                  <a:pt x="16698" y="10112"/>
                </a:lnTo>
                <a:lnTo>
                  <a:pt x="16728" y="10112"/>
                </a:lnTo>
                <a:lnTo>
                  <a:pt x="16756" y="10081"/>
                </a:lnTo>
                <a:lnTo>
                  <a:pt x="16785" y="10081"/>
                </a:lnTo>
                <a:lnTo>
                  <a:pt x="16785" y="10112"/>
                </a:lnTo>
                <a:lnTo>
                  <a:pt x="16785" y="10143"/>
                </a:lnTo>
                <a:lnTo>
                  <a:pt x="16815" y="10143"/>
                </a:lnTo>
                <a:lnTo>
                  <a:pt x="16844" y="10143"/>
                </a:lnTo>
                <a:lnTo>
                  <a:pt x="16873" y="10112"/>
                </a:lnTo>
                <a:lnTo>
                  <a:pt x="16873" y="10081"/>
                </a:lnTo>
                <a:lnTo>
                  <a:pt x="16902" y="10051"/>
                </a:lnTo>
                <a:lnTo>
                  <a:pt x="16873" y="10019"/>
                </a:lnTo>
                <a:lnTo>
                  <a:pt x="16844" y="9989"/>
                </a:lnTo>
                <a:lnTo>
                  <a:pt x="16844" y="9959"/>
                </a:lnTo>
                <a:lnTo>
                  <a:pt x="16844" y="9928"/>
                </a:lnTo>
                <a:lnTo>
                  <a:pt x="16873" y="9865"/>
                </a:lnTo>
                <a:lnTo>
                  <a:pt x="16873" y="9804"/>
                </a:lnTo>
                <a:lnTo>
                  <a:pt x="16844" y="9773"/>
                </a:lnTo>
                <a:lnTo>
                  <a:pt x="16815" y="9742"/>
                </a:lnTo>
                <a:lnTo>
                  <a:pt x="16815" y="9712"/>
                </a:lnTo>
                <a:lnTo>
                  <a:pt x="16844" y="9712"/>
                </a:lnTo>
                <a:lnTo>
                  <a:pt x="16902" y="9742"/>
                </a:lnTo>
                <a:lnTo>
                  <a:pt x="16932" y="9742"/>
                </a:lnTo>
                <a:lnTo>
                  <a:pt x="16932" y="9619"/>
                </a:lnTo>
                <a:lnTo>
                  <a:pt x="16932" y="9558"/>
                </a:lnTo>
                <a:lnTo>
                  <a:pt x="16902" y="9558"/>
                </a:lnTo>
                <a:lnTo>
                  <a:pt x="16902" y="9526"/>
                </a:lnTo>
                <a:lnTo>
                  <a:pt x="16844" y="9526"/>
                </a:lnTo>
                <a:lnTo>
                  <a:pt x="16785" y="9558"/>
                </a:lnTo>
                <a:lnTo>
                  <a:pt x="16756" y="9589"/>
                </a:lnTo>
                <a:lnTo>
                  <a:pt x="16756" y="9558"/>
                </a:lnTo>
                <a:lnTo>
                  <a:pt x="16815" y="9496"/>
                </a:lnTo>
                <a:lnTo>
                  <a:pt x="16873" y="9402"/>
                </a:lnTo>
                <a:lnTo>
                  <a:pt x="16844" y="9402"/>
                </a:lnTo>
                <a:lnTo>
                  <a:pt x="16785" y="9434"/>
                </a:lnTo>
                <a:lnTo>
                  <a:pt x="16756" y="9402"/>
                </a:lnTo>
                <a:lnTo>
                  <a:pt x="16728" y="9402"/>
                </a:lnTo>
                <a:lnTo>
                  <a:pt x="16669" y="9373"/>
                </a:lnTo>
                <a:lnTo>
                  <a:pt x="16640" y="9342"/>
                </a:lnTo>
                <a:lnTo>
                  <a:pt x="16610" y="9310"/>
                </a:lnTo>
                <a:lnTo>
                  <a:pt x="16581" y="9342"/>
                </a:lnTo>
                <a:lnTo>
                  <a:pt x="16522" y="9402"/>
                </a:lnTo>
                <a:lnTo>
                  <a:pt x="16434" y="9465"/>
                </a:lnTo>
                <a:lnTo>
                  <a:pt x="16434" y="9496"/>
                </a:lnTo>
                <a:lnTo>
                  <a:pt x="16405" y="9496"/>
                </a:lnTo>
                <a:lnTo>
                  <a:pt x="16376" y="9496"/>
                </a:lnTo>
                <a:lnTo>
                  <a:pt x="16289" y="9465"/>
                </a:lnTo>
                <a:lnTo>
                  <a:pt x="16230" y="9465"/>
                </a:lnTo>
                <a:lnTo>
                  <a:pt x="16318" y="9402"/>
                </a:lnTo>
                <a:lnTo>
                  <a:pt x="16348" y="9373"/>
                </a:lnTo>
                <a:lnTo>
                  <a:pt x="16348" y="9310"/>
                </a:lnTo>
                <a:lnTo>
                  <a:pt x="16376" y="9279"/>
                </a:lnTo>
                <a:lnTo>
                  <a:pt x="16405" y="9218"/>
                </a:lnTo>
                <a:lnTo>
                  <a:pt x="16464" y="9063"/>
                </a:lnTo>
                <a:lnTo>
                  <a:pt x="16464" y="9033"/>
                </a:lnTo>
                <a:lnTo>
                  <a:pt x="16493" y="9033"/>
                </a:lnTo>
                <a:lnTo>
                  <a:pt x="16552" y="9033"/>
                </a:lnTo>
                <a:lnTo>
                  <a:pt x="16581" y="9002"/>
                </a:lnTo>
                <a:lnTo>
                  <a:pt x="16610" y="9002"/>
                </a:lnTo>
                <a:lnTo>
                  <a:pt x="16640" y="8940"/>
                </a:lnTo>
                <a:lnTo>
                  <a:pt x="16640" y="8910"/>
                </a:lnTo>
                <a:lnTo>
                  <a:pt x="16610" y="8910"/>
                </a:lnTo>
                <a:lnTo>
                  <a:pt x="16552" y="8879"/>
                </a:lnTo>
                <a:lnTo>
                  <a:pt x="16493" y="8848"/>
                </a:lnTo>
                <a:lnTo>
                  <a:pt x="16464" y="8848"/>
                </a:lnTo>
                <a:lnTo>
                  <a:pt x="16376" y="8817"/>
                </a:lnTo>
                <a:lnTo>
                  <a:pt x="16348" y="8786"/>
                </a:lnTo>
                <a:lnTo>
                  <a:pt x="16318" y="8786"/>
                </a:lnTo>
                <a:lnTo>
                  <a:pt x="16230" y="8786"/>
                </a:lnTo>
                <a:lnTo>
                  <a:pt x="16143" y="8786"/>
                </a:lnTo>
                <a:lnTo>
                  <a:pt x="16114" y="8786"/>
                </a:lnTo>
                <a:lnTo>
                  <a:pt x="16085" y="8786"/>
                </a:lnTo>
                <a:lnTo>
                  <a:pt x="16026" y="8756"/>
                </a:lnTo>
                <a:lnTo>
                  <a:pt x="16055" y="8725"/>
                </a:lnTo>
                <a:lnTo>
                  <a:pt x="16085" y="8725"/>
                </a:lnTo>
                <a:lnTo>
                  <a:pt x="16143" y="8756"/>
                </a:lnTo>
                <a:lnTo>
                  <a:pt x="16173" y="8725"/>
                </a:lnTo>
                <a:lnTo>
                  <a:pt x="16201" y="8725"/>
                </a:lnTo>
                <a:lnTo>
                  <a:pt x="16260" y="8725"/>
                </a:lnTo>
                <a:lnTo>
                  <a:pt x="16289" y="8694"/>
                </a:lnTo>
                <a:lnTo>
                  <a:pt x="16318" y="8663"/>
                </a:lnTo>
                <a:lnTo>
                  <a:pt x="16376" y="8663"/>
                </a:lnTo>
                <a:lnTo>
                  <a:pt x="16464" y="8663"/>
                </a:lnTo>
                <a:lnTo>
                  <a:pt x="16434" y="8601"/>
                </a:lnTo>
                <a:lnTo>
                  <a:pt x="16376" y="8601"/>
                </a:lnTo>
                <a:lnTo>
                  <a:pt x="16318" y="8540"/>
                </a:lnTo>
                <a:lnTo>
                  <a:pt x="16230" y="8509"/>
                </a:lnTo>
                <a:lnTo>
                  <a:pt x="16201" y="8478"/>
                </a:lnTo>
                <a:lnTo>
                  <a:pt x="16143" y="8447"/>
                </a:lnTo>
                <a:lnTo>
                  <a:pt x="16114" y="8447"/>
                </a:lnTo>
                <a:lnTo>
                  <a:pt x="16085" y="8447"/>
                </a:lnTo>
                <a:lnTo>
                  <a:pt x="16055" y="8416"/>
                </a:lnTo>
                <a:lnTo>
                  <a:pt x="16026" y="8385"/>
                </a:lnTo>
                <a:lnTo>
                  <a:pt x="15997" y="8355"/>
                </a:lnTo>
                <a:lnTo>
                  <a:pt x="15939" y="8293"/>
                </a:lnTo>
                <a:lnTo>
                  <a:pt x="15910" y="8262"/>
                </a:lnTo>
                <a:lnTo>
                  <a:pt x="15851" y="8232"/>
                </a:lnTo>
                <a:lnTo>
                  <a:pt x="15822" y="8232"/>
                </a:lnTo>
                <a:lnTo>
                  <a:pt x="15822" y="8200"/>
                </a:lnTo>
                <a:lnTo>
                  <a:pt x="15793" y="8139"/>
                </a:lnTo>
                <a:lnTo>
                  <a:pt x="15763" y="8109"/>
                </a:lnTo>
                <a:lnTo>
                  <a:pt x="15675" y="7985"/>
                </a:lnTo>
                <a:lnTo>
                  <a:pt x="15646" y="7954"/>
                </a:lnTo>
                <a:lnTo>
                  <a:pt x="15617" y="7923"/>
                </a:lnTo>
                <a:lnTo>
                  <a:pt x="15588" y="7893"/>
                </a:lnTo>
                <a:lnTo>
                  <a:pt x="15500" y="7862"/>
                </a:lnTo>
                <a:lnTo>
                  <a:pt x="15442" y="7862"/>
                </a:lnTo>
                <a:lnTo>
                  <a:pt x="15384" y="7862"/>
                </a:lnTo>
                <a:lnTo>
                  <a:pt x="15355" y="7830"/>
                </a:lnTo>
                <a:lnTo>
                  <a:pt x="15326" y="7830"/>
                </a:lnTo>
                <a:lnTo>
                  <a:pt x="15296" y="7799"/>
                </a:lnTo>
                <a:lnTo>
                  <a:pt x="15210" y="7799"/>
                </a:lnTo>
                <a:lnTo>
                  <a:pt x="15181" y="7799"/>
                </a:lnTo>
                <a:lnTo>
                  <a:pt x="15181" y="7770"/>
                </a:lnTo>
                <a:lnTo>
                  <a:pt x="15151" y="7707"/>
                </a:lnTo>
                <a:lnTo>
                  <a:pt x="15151" y="7646"/>
                </a:lnTo>
                <a:lnTo>
                  <a:pt x="15122" y="7615"/>
                </a:lnTo>
                <a:lnTo>
                  <a:pt x="15151" y="7553"/>
                </a:lnTo>
                <a:lnTo>
                  <a:pt x="15151" y="7523"/>
                </a:lnTo>
                <a:lnTo>
                  <a:pt x="15151" y="7399"/>
                </a:lnTo>
                <a:lnTo>
                  <a:pt x="15151" y="7368"/>
                </a:lnTo>
                <a:lnTo>
                  <a:pt x="15181" y="7337"/>
                </a:lnTo>
                <a:lnTo>
                  <a:pt x="15210" y="7307"/>
                </a:lnTo>
                <a:lnTo>
                  <a:pt x="15239" y="7183"/>
                </a:lnTo>
                <a:lnTo>
                  <a:pt x="15210" y="7153"/>
                </a:lnTo>
                <a:lnTo>
                  <a:pt x="15181" y="7153"/>
                </a:lnTo>
                <a:lnTo>
                  <a:pt x="15181" y="7091"/>
                </a:lnTo>
                <a:lnTo>
                  <a:pt x="15210" y="7091"/>
                </a:lnTo>
                <a:lnTo>
                  <a:pt x="15267" y="7121"/>
                </a:lnTo>
                <a:lnTo>
                  <a:pt x="15326" y="7153"/>
                </a:lnTo>
                <a:lnTo>
                  <a:pt x="15355" y="7121"/>
                </a:lnTo>
                <a:lnTo>
                  <a:pt x="15355" y="7060"/>
                </a:lnTo>
                <a:lnTo>
                  <a:pt x="15384" y="7029"/>
                </a:lnTo>
                <a:lnTo>
                  <a:pt x="15384" y="6968"/>
                </a:lnTo>
                <a:lnTo>
                  <a:pt x="15414" y="6937"/>
                </a:lnTo>
                <a:lnTo>
                  <a:pt x="15414" y="6906"/>
                </a:lnTo>
                <a:lnTo>
                  <a:pt x="15414" y="6874"/>
                </a:lnTo>
                <a:lnTo>
                  <a:pt x="15384" y="6844"/>
                </a:lnTo>
                <a:lnTo>
                  <a:pt x="15414" y="6813"/>
                </a:lnTo>
                <a:lnTo>
                  <a:pt x="15471" y="6782"/>
                </a:lnTo>
                <a:lnTo>
                  <a:pt x="15500" y="6751"/>
                </a:lnTo>
                <a:lnTo>
                  <a:pt x="15530" y="6721"/>
                </a:lnTo>
                <a:lnTo>
                  <a:pt x="15530" y="6690"/>
                </a:lnTo>
                <a:lnTo>
                  <a:pt x="15559" y="6690"/>
                </a:lnTo>
                <a:lnTo>
                  <a:pt x="15588" y="6690"/>
                </a:lnTo>
                <a:lnTo>
                  <a:pt x="15617" y="6566"/>
                </a:lnTo>
                <a:lnTo>
                  <a:pt x="15675" y="6566"/>
                </a:lnTo>
                <a:lnTo>
                  <a:pt x="15705" y="6566"/>
                </a:lnTo>
                <a:lnTo>
                  <a:pt x="15734" y="6566"/>
                </a:lnTo>
                <a:lnTo>
                  <a:pt x="15763" y="6597"/>
                </a:lnTo>
                <a:lnTo>
                  <a:pt x="15793" y="6566"/>
                </a:lnTo>
                <a:lnTo>
                  <a:pt x="15822" y="6536"/>
                </a:lnTo>
                <a:lnTo>
                  <a:pt x="15822" y="6474"/>
                </a:lnTo>
                <a:lnTo>
                  <a:pt x="15793" y="6412"/>
                </a:lnTo>
                <a:lnTo>
                  <a:pt x="15763" y="6381"/>
                </a:lnTo>
                <a:lnTo>
                  <a:pt x="15763" y="6351"/>
                </a:lnTo>
                <a:lnTo>
                  <a:pt x="15793" y="6320"/>
                </a:lnTo>
                <a:lnTo>
                  <a:pt x="15617" y="6351"/>
                </a:lnTo>
                <a:lnTo>
                  <a:pt x="15588" y="6351"/>
                </a:lnTo>
                <a:lnTo>
                  <a:pt x="15559" y="6351"/>
                </a:lnTo>
                <a:lnTo>
                  <a:pt x="15559" y="6381"/>
                </a:lnTo>
                <a:lnTo>
                  <a:pt x="15500" y="6381"/>
                </a:lnTo>
                <a:lnTo>
                  <a:pt x="15414" y="6412"/>
                </a:lnTo>
                <a:lnTo>
                  <a:pt x="15355" y="6381"/>
                </a:lnTo>
                <a:lnTo>
                  <a:pt x="15326" y="6381"/>
                </a:lnTo>
                <a:lnTo>
                  <a:pt x="15326" y="6351"/>
                </a:lnTo>
                <a:lnTo>
                  <a:pt x="15239" y="6351"/>
                </a:lnTo>
                <a:lnTo>
                  <a:pt x="15210" y="6351"/>
                </a:lnTo>
                <a:lnTo>
                  <a:pt x="15151" y="6351"/>
                </a:lnTo>
                <a:lnTo>
                  <a:pt x="15092" y="6381"/>
                </a:lnTo>
                <a:lnTo>
                  <a:pt x="15063" y="6412"/>
                </a:lnTo>
                <a:lnTo>
                  <a:pt x="15005" y="6443"/>
                </a:lnTo>
                <a:lnTo>
                  <a:pt x="14947" y="6443"/>
                </a:lnTo>
                <a:lnTo>
                  <a:pt x="14976" y="6536"/>
                </a:lnTo>
                <a:lnTo>
                  <a:pt x="14976" y="6566"/>
                </a:lnTo>
                <a:lnTo>
                  <a:pt x="14947" y="6597"/>
                </a:lnTo>
                <a:lnTo>
                  <a:pt x="14859" y="6659"/>
                </a:lnTo>
                <a:lnTo>
                  <a:pt x="14859" y="6690"/>
                </a:lnTo>
                <a:lnTo>
                  <a:pt x="14830" y="6721"/>
                </a:lnTo>
                <a:lnTo>
                  <a:pt x="14830" y="6782"/>
                </a:lnTo>
                <a:lnTo>
                  <a:pt x="14801" y="6782"/>
                </a:lnTo>
                <a:lnTo>
                  <a:pt x="14772" y="6813"/>
                </a:lnTo>
                <a:lnTo>
                  <a:pt x="14684" y="6813"/>
                </a:lnTo>
                <a:lnTo>
                  <a:pt x="14626" y="6782"/>
                </a:lnTo>
                <a:lnTo>
                  <a:pt x="14597" y="6751"/>
                </a:lnTo>
                <a:lnTo>
                  <a:pt x="14567" y="6721"/>
                </a:lnTo>
                <a:lnTo>
                  <a:pt x="14509" y="6690"/>
                </a:lnTo>
                <a:lnTo>
                  <a:pt x="14509" y="6628"/>
                </a:lnTo>
                <a:lnTo>
                  <a:pt x="14509" y="6597"/>
                </a:lnTo>
                <a:lnTo>
                  <a:pt x="14480" y="6505"/>
                </a:lnTo>
                <a:lnTo>
                  <a:pt x="14451" y="6443"/>
                </a:lnTo>
                <a:lnTo>
                  <a:pt x="14158" y="6536"/>
                </a:lnTo>
                <a:lnTo>
                  <a:pt x="14099" y="6505"/>
                </a:lnTo>
                <a:lnTo>
                  <a:pt x="14042" y="6474"/>
                </a:lnTo>
                <a:lnTo>
                  <a:pt x="13983" y="6443"/>
                </a:lnTo>
                <a:lnTo>
                  <a:pt x="13925" y="6412"/>
                </a:lnTo>
                <a:lnTo>
                  <a:pt x="13925" y="6381"/>
                </a:lnTo>
                <a:lnTo>
                  <a:pt x="13925" y="6351"/>
                </a:lnTo>
                <a:lnTo>
                  <a:pt x="13925" y="6289"/>
                </a:lnTo>
                <a:lnTo>
                  <a:pt x="13867" y="6227"/>
                </a:lnTo>
                <a:lnTo>
                  <a:pt x="13954" y="6196"/>
                </a:lnTo>
                <a:lnTo>
                  <a:pt x="13983" y="6166"/>
                </a:lnTo>
                <a:lnTo>
                  <a:pt x="13983" y="6135"/>
                </a:lnTo>
                <a:lnTo>
                  <a:pt x="14042" y="6135"/>
                </a:lnTo>
                <a:lnTo>
                  <a:pt x="14129" y="6135"/>
                </a:lnTo>
                <a:lnTo>
                  <a:pt x="14217" y="6135"/>
                </a:lnTo>
                <a:lnTo>
                  <a:pt x="14246" y="6104"/>
                </a:lnTo>
                <a:lnTo>
                  <a:pt x="14246" y="6073"/>
                </a:lnTo>
                <a:lnTo>
                  <a:pt x="14275" y="6011"/>
                </a:lnTo>
                <a:lnTo>
                  <a:pt x="14304" y="5920"/>
                </a:lnTo>
                <a:lnTo>
                  <a:pt x="14333" y="5796"/>
                </a:lnTo>
                <a:lnTo>
                  <a:pt x="14363" y="5734"/>
                </a:lnTo>
                <a:lnTo>
                  <a:pt x="14392" y="5673"/>
                </a:lnTo>
                <a:lnTo>
                  <a:pt x="14480" y="5518"/>
                </a:lnTo>
                <a:lnTo>
                  <a:pt x="14567" y="5364"/>
                </a:lnTo>
                <a:lnTo>
                  <a:pt x="14597" y="5271"/>
                </a:lnTo>
                <a:lnTo>
                  <a:pt x="14626" y="5241"/>
                </a:lnTo>
                <a:lnTo>
                  <a:pt x="14626" y="5210"/>
                </a:lnTo>
                <a:lnTo>
                  <a:pt x="14597" y="5178"/>
                </a:lnTo>
                <a:lnTo>
                  <a:pt x="14626" y="5118"/>
                </a:lnTo>
                <a:lnTo>
                  <a:pt x="14655" y="5087"/>
                </a:lnTo>
                <a:lnTo>
                  <a:pt x="14713" y="5055"/>
                </a:lnTo>
                <a:lnTo>
                  <a:pt x="14772" y="5055"/>
                </a:lnTo>
                <a:lnTo>
                  <a:pt x="14859" y="5055"/>
                </a:lnTo>
                <a:lnTo>
                  <a:pt x="14888" y="5055"/>
                </a:lnTo>
                <a:lnTo>
                  <a:pt x="14947" y="5055"/>
                </a:lnTo>
                <a:lnTo>
                  <a:pt x="14947" y="5024"/>
                </a:lnTo>
                <a:lnTo>
                  <a:pt x="14976" y="4994"/>
                </a:lnTo>
                <a:lnTo>
                  <a:pt x="15005" y="5024"/>
                </a:lnTo>
                <a:lnTo>
                  <a:pt x="15034" y="5055"/>
                </a:lnTo>
                <a:lnTo>
                  <a:pt x="15034" y="5118"/>
                </a:lnTo>
                <a:lnTo>
                  <a:pt x="15034" y="5148"/>
                </a:lnTo>
                <a:lnTo>
                  <a:pt x="15034" y="5210"/>
                </a:lnTo>
                <a:lnTo>
                  <a:pt x="15005" y="5302"/>
                </a:lnTo>
                <a:lnTo>
                  <a:pt x="15005" y="5425"/>
                </a:lnTo>
                <a:lnTo>
                  <a:pt x="15005" y="5487"/>
                </a:lnTo>
                <a:lnTo>
                  <a:pt x="14976" y="5550"/>
                </a:lnTo>
                <a:lnTo>
                  <a:pt x="15005" y="5641"/>
                </a:lnTo>
                <a:lnTo>
                  <a:pt x="15005" y="5673"/>
                </a:lnTo>
                <a:lnTo>
                  <a:pt x="15092" y="5610"/>
                </a:lnTo>
                <a:lnTo>
                  <a:pt x="15151" y="5580"/>
                </a:lnTo>
                <a:lnTo>
                  <a:pt x="15122" y="5641"/>
                </a:lnTo>
                <a:lnTo>
                  <a:pt x="15092" y="5734"/>
                </a:lnTo>
                <a:lnTo>
                  <a:pt x="15034" y="5796"/>
                </a:lnTo>
                <a:lnTo>
                  <a:pt x="15034" y="5826"/>
                </a:lnTo>
                <a:lnTo>
                  <a:pt x="14976" y="5857"/>
                </a:lnTo>
                <a:lnTo>
                  <a:pt x="15063" y="5920"/>
                </a:lnTo>
                <a:lnTo>
                  <a:pt x="15092" y="5857"/>
                </a:lnTo>
                <a:lnTo>
                  <a:pt x="15151" y="5826"/>
                </a:lnTo>
                <a:lnTo>
                  <a:pt x="15210" y="5796"/>
                </a:lnTo>
                <a:lnTo>
                  <a:pt x="15239" y="5734"/>
                </a:lnTo>
                <a:lnTo>
                  <a:pt x="15267" y="5641"/>
                </a:lnTo>
                <a:lnTo>
                  <a:pt x="15326" y="5580"/>
                </a:lnTo>
                <a:lnTo>
                  <a:pt x="15355" y="5518"/>
                </a:lnTo>
                <a:lnTo>
                  <a:pt x="15384" y="5487"/>
                </a:lnTo>
                <a:lnTo>
                  <a:pt x="15471" y="5394"/>
                </a:lnTo>
                <a:lnTo>
                  <a:pt x="15559" y="5302"/>
                </a:lnTo>
                <a:lnTo>
                  <a:pt x="15617" y="5241"/>
                </a:lnTo>
                <a:lnTo>
                  <a:pt x="15675" y="5210"/>
                </a:lnTo>
                <a:lnTo>
                  <a:pt x="15734" y="5210"/>
                </a:lnTo>
                <a:lnTo>
                  <a:pt x="15763" y="5178"/>
                </a:lnTo>
                <a:lnTo>
                  <a:pt x="15793" y="5148"/>
                </a:lnTo>
                <a:lnTo>
                  <a:pt x="15822" y="5148"/>
                </a:lnTo>
                <a:lnTo>
                  <a:pt x="15851" y="5148"/>
                </a:lnTo>
                <a:lnTo>
                  <a:pt x="15881" y="5178"/>
                </a:lnTo>
                <a:lnTo>
                  <a:pt x="15881" y="5148"/>
                </a:lnTo>
                <a:lnTo>
                  <a:pt x="15910" y="5118"/>
                </a:lnTo>
                <a:lnTo>
                  <a:pt x="15910" y="5055"/>
                </a:lnTo>
                <a:lnTo>
                  <a:pt x="15939" y="4994"/>
                </a:lnTo>
                <a:lnTo>
                  <a:pt x="15939" y="4932"/>
                </a:lnTo>
                <a:lnTo>
                  <a:pt x="15997" y="4871"/>
                </a:lnTo>
                <a:lnTo>
                  <a:pt x="16026" y="4808"/>
                </a:lnTo>
                <a:lnTo>
                  <a:pt x="16055" y="4748"/>
                </a:lnTo>
                <a:lnTo>
                  <a:pt x="16055" y="4655"/>
                </a:lnTo>
                <a:lnTo>
                  <a:pt x="16114" y="4562"/>
                </a:lnTo>
                <a:lnTo>
                  <a:pt x="16114" y="4470"/>
                </a:lnTo>
                <a:lnTo>
                  <a:pt x="16114" y="4254"/>
                </a:lnTo>
                <a:lnTo>
                  <a:pt x="16085" y="4192"/>
                </a:lnTo>
                <a:lnTo>
                  <a:pt x="16114" y="4161"/>
                </a:lnTo>
                <a:lnTo>
                  <a:pt x="16114" y="4131"/>
                </a:lnTo>
                <a:lnTo>
                  <a:pt x="16173" y="4131"/>
                </a:lnTo>
                <a:lnTo>
                  <a:pt x="16201" y="4100"/>
                </a:lnTo>
                <a:lnTo>
                  <a:pt x="16260" y="4131"/>
                </a:lnTo>
                <a:lnTo>
                  <a:pt x="16289" y="4131"/>
                </a:lnTo>
                <a:lnTo>
                  <a:pt x="16376" y="4161"/>
                </a:lnTo>
                <a:lnTo>
                  <a:pt x="16464" y="4161"/>
                </a:lnTo>
                <a:lnTo>
                  <a:pt x="16493" y="4131"/>
                </a:lnTo>
                <a:lnTo>
                  <a:pt x="16522" y="4069"/>
                </a:lnTo>
                <a:lnTo>
                  <a:pt x="16552" y="4007"/>
                </a:lnTo>
                <a:lnTo>
                  <a:pt x="16581" y="3945"/>
                </a:lnTo>
                <a:lnTo>
                  <a:pt x="16581" y="3884"/>
                </a:lnTo>
                <a:lnTo>
                  <a:pt x="16640" y="3854"/>
                </a:lnTo>
                <a:lnTo>
                  <a:pt x="16669" y="3854"/>
                </a:lnTo>
                <a:lnTo>
                  <a:pt x="16669" y="3822"/>
                </a:lnTo>
                <a:lnTo>
                  <a:pt x="16669" y="3760"/>
                </a:lnTo>
                <a:lnTo>
                  <a:pt x="16698" y="3731"/>
                </a:lnTo>
                <a:lnTo>
                  <a:pt x="16756" y="3699"/>
                </a:lnTo>
                <a:lnTo>
                  <a:pt x="16785" y="3638"/>
                </a:lnTo>
                <a:lnTo>
                  <a:pt x="16815" y="3608"/>
                </a:lnTo>
                <a:lnTo>
                  <a:pt x="16844" y="3576"/>
                </a:lnTo>
                <a:lnTo>
                  <a:pt x="16844" y="3453"/>
                </a:lnTo>
                <a:lnTo>
                  <a:pt x="16815" y="3237"/>
                </a:lnTo>
                <a:lnTo>
                  <a:pt x="16844" y="3237"/>
                </a:lnTo>
                <a:lnTo>
                  <a:pt x="16902" y="3299"/>
                </a:lnTo>
                <a:lnTo>
                  <a:pt x="16932" y="3237"/>
                </a:lnTo>
                <a:lnTo>
                  <a:pt x="16932" y="3206"/>
                </a:lnTo>
                <a:lnTo>
                  <a:pt x="17019" y="3145"/>
                </a:lnTo>
                <a:lnTo>
                  <a:pt x="17077" y="3083"/>
                </a:lnTo>
                <a:lnTo>
                  <a:pt x="17077" y="3052"/>
                </a:lnTo>
                <a:lnTo>
                  <a:pt x="17107" y="2990"/>
                </a:lnTo>
                <a:lnTo>
                  <a:pt x="17077" y="2929"/>
                </a:lnTo>
                <a:lnTo>
                  <a:pt x="17048" y="2899"/>
                </a:lnTo>
                <a:lnTo>
                  <a:pt x="16989" y="2806"/>
                </a:lnTo>
                <a:lnTo>
                  <a:pt x="16960" y="2713"/>
                </a:lnTo>
                <a:lnTo>
                  <a:pt x="16932" y="2652"/>
                </a:lnTo>
                <a:lnTo>
                  <a:pt x="16902" y="2590"/>
                </a:lnTo>
                <a:lnTo>
                  <a:pt x="16873" y="2590"/>
                </a:lnTo>
                <a:lnTo>
                  <a:pt x="16815" y="2559"/>
                </a:lnTo>
                <a:lnTo>
                  <a:pt x="16785" y="2497"/>
                </a:lnTo>
                <a:lnTo>
                  <a:pt x="16756" y="2467"/>
                </a:lnTo>
                <a:lnTo>
                  <a:pt x="16728" y="2405"/>
                </a:lnTo>
                <a:lnTo>
                  <a:pt x="16698" y="2373"/>
                </a:lnTo>
                <a:lnTo>
                  <a:pt x="16640" y="2313"/>
                </a:lnTo>
                <a:lnTo>
                  <a:pt x="16669" y="2282"/>
                </a:lnTo>
                <a:lnTo>
                  <a:pt x="16669" y="2220"/>
                </a:lnTo>
                <a:lnTo>
                  <a:pt x="16669" y="2158"/>
                </a:lnTo>
                <a:lnTo>
                  <a:pt x="16669" y="2127"/>
                </a:lnTo>
                <a:lnTo>
                  <a:pt x="16728" y="2097"/>
                </a:lnTo>
                <a:lnTo>
                  <a:pt x="16756" y="2066"/>
                </a:lnTo>
                <a:lnTo>
                  <a:pt x="16844" y="2066"/>
                </a:lnTo>
                <a:lnTo>
                  <a:pt x="16932" y="2066"/>
                </a:lnTo>
                <a:lnTo>
                  <a:pt x="16902" y="1973"/>
                </a:lnTo>
                <a:lnTo>
                  <a:pt x="16902" y="1726"/>
                </a:lnTo>
                <a:lnTo>
                  <a:pt x="16844" y="1603"/>
                </a:lnTo>
                <a:lnTo>
                  <a:pt x="16815" y="1572"/>
                </a:lnTo>
                <a:lnTo>
                  <a:pt x="16815" y="1480"/>
                </a:lnTo>
                <a:lnTo>
                  <a:pt x="16815" y="1356"/>
                </a:lnTo>
                <a:lnTo>
                  <a:pt x="16815" y="1326"/>
                </a:lnTo>
                <a:lnTo>
                  <a:pt x="16785" y="1295"/>
                </a:lnTo>
                <a:lnTo>
                  <a:pt x="16756" y="1110"/>
                </a:lnTo>
                <a:lnTo>
                  <a:pt x="16728" y="1017"/>
                </a:lnTo>
                <a:lnTo>
                  <a:pt x="16728" y="894"/>
                </a:lnTo>
                <a:lnTo>
                  <a:pt x="16728" y="863"/>
                </a:lnTo>
                <a:lnTo>
                  <a:pt x="16698" y="863"/>
                </a:lnTo>
                <a:lnTo>
                  <a:pt x="16640" y="833"/>
                </a:lnTo>
                <a:lnTo>
                  <a:pt x="16610" y="770"/>
                </a:lnTo>
                <a:lnTo>
                  <a:pt x="16552" y="740"/>
                </a:lnTo>
                <a:lnTo>
                  <a:pt x="16493" y="709"/>
                </a:lnTo>
                <a:lnTo>
                  <a:pt x="16464" y="709"/>
                </a:lnTo>
                <a:lnTo>
                  <a:pt x="16434" y="709"/>
                </a:lnTo>
                <a:lnTo>
                  <a:pt x="16405" y="740"/>
                </a:lnTo>
                <a:lnTo>
                  <a:pt x="16376" y="770"/>
                </a:lnTo>
                <a:lnTo>
                  <a:pt x="16348" y="801"/>
                </a:lnTo>
                <a:lnTo>
                  <a:pt x="16318" y="863"/>
                </a:lnTo>
                <a:lnTo>
                  <a:pt x="16289" y="894"/>
                </a:lnTo>
                <a:lnTo>
                  <a:pt x="16201" y="956"/>
                </a:lnTo>
                <a:lnTo>
                  <a:pt x="16173" y="1017"/>
                </a:lnTo>
                <a:lnTo>
                  <a:pt x="16143" y="1048"/>
                </a:lnTo>
                <a:lnTo>
                  <a:pt x="16143" y="1080"/>
                </a:lnTo>
                <a:lnTo>
                  <a:pt x="16143" y="1110"/>
                </a:lnTo>
                <a:lnTo>
                  <a:pt x="16085" y="1140"/>
                </a:lnTo>
                <a:lnTo>
                  <a:pt x="15968" y="1203"/>
                </a:lnTo>
                <a:lnTo>
                  <a:pt x="15939" y="1233"/>
                </a:lnTo>
                <a:lnTo>
                  <a:pt x="15910" y="1264"/>
                </a:lnTo>
                <a:lnTo>
                  <a:pt x="15881" y="1264"/>
                </a:lnTo>
                <a:lnTo>
                  <a:pt x="15793" y="1295"/>
                </a:lnTo>
                <a:lnTo>
                  <a:pt x="15793" y="1326"/>
                </a:lnTo>
                <a:lnTo>
                  <a:pt x="15763" y="1326"/>
                </a:lnTo>
                <a:lnTo>
                  <a:pt x="15675" y="1326"/>
                </a:lnTo>
                <a:lnTo>
                  <a:pt x="15617" y="1295"/>
                </a:lnTo>
                <a:lnTo>
                  <a:pt x="15617" y="1233"/>
                </a:lnTo>
                <a:lnTo>
                  <a:pt x="15617" y="1203"/>
                </a:lnTo>
                <a:lnTo>
                  <a:pt x="15588" y="1171"/>
                </a:lnTo>
                <a:lnTo>
                  <a:pt x="15559" y="1171"/>
                </a:lnTo>
                <a:lnTo>
                  <a:pt x="15530" y="1171"/>
                </a:lnTo>
                <a:lnTo>
                  <a:pt x="15500" y="1110"/>
                </a:lnTo>
                <a:lnTo>
                  <a:pt x="15500" y="1080"/>
                </a:lnTo>
                <a:lnTo>
                  <a:pt x="15442" y="1048"/>
                </a:lnTo>
                <a:lnTo>
                  <a:pt x="15384" y="986"/>
                </a:lnTo>
                <a:lnTo>
                  <a:pt x="15326" y="986"/>
                </a:lnTo>
                <a:lnTo>
                  <a:pt x="15296" y="1017"/>
                </a:lnTo>
                <a:lnTo>
                  <a:pt x="15267" y="986"/>
                </a:lnTo>
                <a:lnTo>
                  <a:pt x="15239" y="986"/>
                </a:lnTo>
                <a:lnTo>
                  <a:pt x="15239" y="956"/>
                </a:lnTo>
                <a:lnTo>
                  <a:pt x="15210" y="956"/>
                </a:lnTo>
                <a:lnTo>
                  <a:pt x="15181" y="956"/>
                </a:lnTo>
                <a:lnTo>
                  <a:pt x="15151" y="956"/>
                </a:lnTo>
                <a:lnTo>
                  <a:pt x="15092" y="956"/>
                </a:lnTo>
                <a:lnTo>
                  <a:pt x="15034" y="894"/>
                </a:lnTo>
                <a:lnTo>
                  <a:pt x="15005" y="956"/>
                </a:lnTo>
                <a:lnTo>
                  <a:pt x="15005" y="986"/>
                </a:lnTo>
                <a:lnTo>
                  <a:pt x="14976" y="986"/>
                </a:lnTo>
                <a:lnTo>
                  <a:pt x="14947" y="986"/>
                </a:lnTo>
                <a:lnTo>
                  <a:pt x="14859" y="986"/>
                </a:lnTo>
                <a:lnTo>
                  <a:pt x="14830" y="1017"/>
                </a:lnTo>
                <a:lnTo>
                  <a:pt x="14801" y="986"/>
                </a:lnTo>
                <a:lnTo>
                  <a:pt x="14772" y="956"/>
                </a:lnTo>
                <a:lnTo>
                  <a:pt x="14772" y="924"/>
                </a:lnTo>
                <a:lnTo>
                  <a:pt x="14742" y="924"/>
                </a:lnTo>
                <a:lnTo>
                  <a:pt x="14684" y="956"/>
                </a:lnTo>
                <a:lnTo>
                  <a:pt x="14655" y="986"/>
                </a:lnTo>
                <a:lnTo>
                  <a:pt x="14655" y="1017"/>
                </a:lnTo>
                <a:lnTo>
                  <a:pt x="14597" y="986"/>
                </a:lnTo>
                <a:lnTo>
                  <a:pt x="14567" y="986"/>
                </a:lnTo>
                <a:lnTo>
                  <a:pt x="14538" y="986"/>
                </a:lnTo>
                <a:lnTo>
                  <a:pt x="14480" y="986"/>
                </a:lnTo>
                <a:lnTo>
                  <a:pt x="14451" y="956"/>
                </a:lnTo>
                <a:lnTo>
                  <a:pt x="14392" y="863"/>
                </a:lnTo>
                <a:lnTo>
                  <a:pt x="14363" y="833"/>
                </a:lnTo>
                <a:lnTo>
                  <a:pt x="14333" y="833"/>
                </a:lnTo>
                <a:lnTo>
                  <a:pt x="14246" y="801"/>
                </a:lnTo>
                <a:lnTo>
                  <a:pt x="14246" y="770"/>
                </a:lnTo>
                <a:lnTo>
                  <a:pt x="14217" y="740"/>
                </a:lnTo>
                <a:lnTo>
                  <a:pt x="14217" y="709"/>
                </a:lnTo>
                <a:lnTo>
                  <a:pt x="14129" y="647"/>
                </a:lnTo>
                <a:lnTo>
                  <a:pt x="14071" y="586"/>
                </a:lnTo>
                <a:lnTo>
                  <a:pt x="13983" y="524"/>
                </a:lnTo>
                <a:lnTo>
                  <a:pt x="13925" y="494"/>
                </a:lnTo>
                <a:lnTo>
                  <a:pt x="13896" y="463"/>
                </a:lnTo>
                <a:lnTo>
                  <a:pt x="13867" y="401"/>
                </a:lnTo>
                <a:lnTo>
                  <a:pt x="13838" y="370"/>
                </a:lnTo>
                <a:lnTo>
                  <a:pt x="13808" y="370"/>
                </a:lnTo>
                <a:lnTo>
                  <a:pt x="13750" y="339"/>
                </a:lnTo>
                <a:lnTo>
                  <a:pt x="13692" y="339"/>
                </a:lnTo>
                <a:lnTo>
                  <a:pt x="13603" y="307"/>
                </a:lnTo>
                <a:lnTo>
                  <a:pt x="13574" y="278"/>
                </a:lnTo>
                <a:lnTo>
                  <a:pt x="13516" y="247"/>
                </a:lnTo>
                <a:lnTo>
                  <a:pt x="13487" y="216"/>
                </a:lnTo>
                <a:lnTo>
                  <a:pt x="13428" y="184"/>
                </a:lnTo>
                <a:lnTo>
                  <a:pt x="13399" y="154"/>
                </a:lnTo>
                <a:lnTo>
                  <a:pt x="13370" y="123"/>
                </a:lnTo>
                <a:lnTo>
                  <a:pt x="13341" y="93"/>
                </a:lnTo>
                <a:lnTo>
                  <a:pt x="13224" y="93"/>
                </a:lnTo>
                <a:lnTo>
                  <a:pt x="13195" y="61"/>
                </a:lnTo>
                <a:lnTo>
                  <a:pt x="13165" y="31"/>
                </a:lnTo>
                <a:lnTo>
                  <a:pt x="13137" y="31"/>
                </a:lnTo>
                <a:lnTo>
                  <a:pt x="13079" y="0"/>
                </a:lnTo>
                <a:lnTo>
                  <a:pt x="13049" y="31"/>
                </a:lnTo>
                <a:lnTo>
                  <a:pt x="13020" y="31"/>
                </a:lnTo>
                <a:lnTo>
                  <a:pt x="12874" y="61"/>
                </a:lnTo>
                <a:lnTo>
                  <a:pt x="12728" y="93"/>
                </a:lnTo>
                <a:lnTo>
                  <a:pt x="12669" y="123"/>
                </a:lnTo>
                <a:lnTo>
                  <a:pt x="12611" y="123"/>
                </a:lnTo>
                <a:lnTo>
                  <a:pt x="12553" y="123"/>
                </a:lnTo>
                <a:lnTo>
                  <a:pt x="12494" y="123"/>
                </a:lnTo>
                <a:lnTo>
                  <a:pt x="12465" y="154"/>
                </a:lnTo>
                <a:lnTo>
                  <a:pt x="12378" y="184"/>
                </a:lnTo>
                <a:lnTo>
                  <a:pt x="12203" y="216"/>
                </a:lnTo>
                <a:lnTo>
                  <a:pt x="12173" y="216"/>
                </a:lnTo>
                <a:lnTo>
                  <a:pt x="12144" y="247"/>
                </a:lnTo>
                <a:lnTo>
                  <a:pt x="12144" y="278"/>
                </a:lnTo>
                <a:lnTo>
                  <a:pt x="12114" y="307"/>
                </a:lnTo>
                <a:lnTo>
                  <a:pt x="12085" y="307"/>
                </a:lnTo>
                <a:lnTo>
                  <a:pt x="12026" y="339"/>
                </a:lnTo>
                <a:lnTo>
                  <a:pt x="12026" y="370"/>
                </a:lnTo>
                <a:lnTo>
                  <a:pt x="11910" y="494"/>
                </a:lnTo>
                <a:lnTo>
                  <a:pt x="11881" y="524"/>
                </a:lnTo>
                <a:lnTo>
                  <a:pt x="11881" y="554"/>
                </a:lnTo>
                <a:lnTo>
                  <a:pt x="11881" y="617"/>
                </a:lnTo>
                <a:lnTo>
                  <a:pt x="11939" y="647"/>
                </a:lnTo>
                <a:lnTo>
                  <a:pt x="11969" y="678"/>
                </a:lnTo>
                <a:lnTo>
                  <a:pt x="11998" y="678"/>
                </a:lnTo>
                <a:lnTo>
                  <a:pt x="12056" y="678"/>
                </a:lnTo>
                <a:lnTo>
                  <a:pt x="12085" y="678"/>
                </a:lnTo>
                <a:lnTo>
                  <a:pt x="12144" y="740"/>
                </a:lnTo>
                <a:lnTo>
                  <a:pt x="12144" y="801"/>
                </a:lnTo>
                <a:lnTo>
                  <a:pt x="12144" y="833"/>
                </a:lnTo>
                <a:lnTo>
                  <a:pt x="12144" y="894"/>
                </a:lnTo>
                <a:lnTo>
                  <a:pt x="12144" y="924"/>
                </a:lnTo>
                <a:lnTo>
                  <a:pt x="12114" y="956"/>
                </a:lnTo>
                <a:lnTo>
                  <a:pt x="12085" y="956"/>
                </a:lnTo>
                <a:lnTo>
                  <a:pt x="12085" y="986"/>
                </a:lnTo>
                <a:lnTo>
                  <a:pt x="12056" y="1048"/>
                </a:lnTo>
                <a:lnTo>
                  <a:pt x="12085" y="1110"/>
                </a:lnTo>
                <a:lnTo>
                  <a:pt x="12114" y="1140"/>
                </a:lnTo>
                <a:lnTo>
                  <a:pt x="12114" y="1171"/>
                </a:lnTo>
                <a:lnTo>
                  <a:pt x="12085" y="1203"/>
                </a:lnTo>
                <a:lnTo>
                  <a:pt x="12114" y="1295"/>
                </a:lnTo>
                <a:lnTo>
                  <a:pt x="12085" y="1326"/>
                </a:lnTo>
                <a:lnTo>
                  <a:pt x="12056" y="1326"/>
                </a:lnTo>
                <a:lnTo>
                  <a:pt x="12085" y="1418"/>
                </a:lnTo>
                <a:lnTo>
                  <a:pt x="12085" y="1449"/>
                </a:lnTo>
                <a:lnTo>
                  <a:pt x="12085" y="1480"/>
                </a:lnTo>
                <a:lnTo>
                  <a:pt x="12114" y="1511"/>
                </a:lnTo>
                <a:lnTo>
                  <a:pt x="12114" y="1572"/>
                </a:lnTo>
                <a:lnTo>
                  <a:pt x="12144" y="1572"/>
                </a:lnTo>
                <a:lnTo>
                  <a:pt x="12144" y="1603"/>
                </a:lnTo>
                <a:lnTo>
                  <a:pt x="12203" y="1603"/>
                </a:lnTo>
                <a:lnTo>
                  <a:pt x="12173" y="1665"/>
                </a:lnTo>
                <a:lnTo>
                  <a:pt x="12144" y="1696"/>
                </a:lnTo>
                <a:lnTo>
                  <a:pt x="12085" y="1788"/>
                </a:lnTo>
                <a:lnTo>
                  <a:pt x="12056" y="1850"/>
                </a:lnTo>
                <a:lnTo>
                  <a:pt x="12056" y="1912"/>
                </a:lnTo>
                <a:lnTo>
                  <a:pt x="12056" y="1973"/>
                </a:lnTo>
                <a:lnTo>
                  <a:pt x="12056" y="2035"/>
                </a:lnTo>
                <a:lnTo>
                  <a:pt x="11998" y="2004"/>
                </a:lnTo>
                <a:lnTo>
                  <a:pt x="11939" y="2004"/>
                </a:lnTo>
                <a:lnTo>
                  <a:pt x="11851" y="2004"/>
                </a:lnTo>
                <a:lnTo>
                  <a:pt x="11764" y="2004"/>
                </a:lnTo>
                <a:lnTo>
                  <a:pt x="11735" y="2004"/>
                </a:lnTo>
                <a:lnTo>
                  <a:pt x="11706" y="2035"/>
                </a:lnTo>
                <a:lnTo>
                  <a:pt x="11677" y="2097"/>
                </a:lnTo>
                <a:lnTo>
                  <a:pt x="11706" y="2189"/>
                </a:lnTo>
                <a:lnTo>
                  <a:pt x="11735" y="2282"/>
                </a:lnTo>
                <a:lnTo>
                  <a:pt x="11794" y="2343"/>
                </a:lnTo>
                <a:lnTo>
                  <a:pt x="11794" y="2373"/>
                </a:lnTo>
                <a:lnTo>
                  <a:pt x="11823" y="2436"/>
                </a:lnTo>
                <a:lnTo>
                  <a:pt x="11823" y="2559"/>
                </a:lnTo>
                <a:lnTo>
                  <a:pt x="11851" y="2713"/>
                </a:lnTo>
                <a:lnTo>
                  <a:pt x="11910" y="2775"/>
                </a:lnTo>
                <a:lnTo>
                  <a:pt x="11969" y="2806"/>
                </a:lnTo>
                <a:lnTo>
                  <a:pt x="12173" y="2806"/>
                </a:lnTo>
                <a:lnTo>
                  <a:pt x="12261" y="2775"/>
                </a:lnTo>
                <a:lnTo>
                  <a:pt x="12349" y="2743"/>
                </a:lnTo>
                <a:lnTo>
                  <a:pt x="12494" y="2620"/>
                </a:lnTo>
                <a:lnTo>
                  <a:pt x="12553" y="2559"/>
                </a:lnTo>
                <a:lnTo>
                  <a:pt x="12582" y="2559"/>
                </a:lnTo>
                <a:lnTo>
                  <a:pt x="12640" y="2528"/>
                </a:lnTo>
                <a:lnTo>
                  <a:pt x="12698" y="2559"/>
                </a:lnTo>
                <a:lnTo>
                  <a:pt x="12757" y="2590"/>
                </a:lnTo>
                <a:lnTo>
                  <a:pt x="12785" y="2620"/>
                </a:lnTo>
                <a:lnTo>
                  <a:pt x="12844" y="2620"/>
                </a:lnTo>
                <a:lnTo>
                  <a:pt x="12874" y="2620"/>
                </a:lnTo>
                <a:lnTo>
                  <a:pt x="12932" y="2652"/>
                </a:lnTo>
                <a:lnTo>
                  <a:pt x="12991" y="2683"/>
                </a:lnTo>
                <a:lnTo>
                  <a:pt x="13020" y="2713"/>
                </a:lnTo>
                <a:lnTo>
                  <a:pt x="13079" y="2743"/>
                </a:lnTo>
                <a:lnTo>
                  <a:pt x="13049" y="2867"/>
                </a:lnTo>
                <a:lnTo>
                  <a:pt x="13020" y="2959"/>
                </a:lnTo>
                <a:lnTo>
                  <a:pt x="12962" y="3052"/>
                </a:lnTo>
                <a:lnTo>
                  <a:pt x="12962" y="3083"/>
                </a:lnTo>
                <a:lnTo>
                  <a:pt x="12932" y="3145"/>
                </a:lnTo>
                <a:lnTo>
                  <a:pt x="12874" y="3114"/>
                </a:lnTo>
                <a:lnTo>
                  <a:pt x="12815" y="3083"/>
                </a:lnTo>
                <a:lnTo>
                  <a:pt x="12785" y="3052"/>
                </a:lnTo>
                <a:lnTo>
                  <a:pt x="12757" y="3052"/>
                </a:lnTo>
                <a:lnTo>
                  <a:pt x="12728" y="3052"/>
                </a:lnTo>
                <a:lnTo>
                  <a:pt x="12698" y="3083"/>
                </a:lnTo>
                <a:lnTo>
                  <a:pt x="12640" y="3145"/>
                </a:lnTo>
                <a:lnTo>
                  <a:pt x="12611" y="3175"/>
                </a:lnTo>
                <a:lnTo>
                  <a:pt x="12582" y="3175"/>
                </a:lnTo>
                <a:lnTo>
                  <a:pt x="12524" y="3206"/>
                </a:lnTo>
                <a:lnTo>
                  <a:pt x="12524" y="3269"/>
                </a:lnTo>
                <a:lnTo>
                  <a:pt x="12524" y="3515"/>
                </a:lnTo>
                <a:lnTo>
                  <a:pt x="12494" y="3731"/>
                </a:lnTo>
                <a:lnTo>
                  <a:pt x="12524" y="3822"/>
                </a:lnTo>
                <a:lnTo>
                  <a:pt x="12524" y="3854"/>
                </a:lnTo>
                <a:lnTo>
                  <a:pt x="12494" y="3884"/>
                </a:lnTo>
                <a:lnTo>
                  <a:pt x="12406" y="3884"/>
                </a:lnTo>
                <a:lnTo>
                  <a:pt x="12349" y="3915"/>
                </a:lnTo>
                <a:lnTo>
                  <a:pt x="12290" y="3977"/>
                </a:lnTo>
                <a:lnTo>
                  <a:pt x="12173" y="4069"/>
                </a:lnTo>
                <a:lnTo>
                  <a:pt x="12056" y="4192"/>
                </a:lnTo>
                <a:lnTo>
                  <a:pt x="12026" y="4377"/>
                </a:lnTo>
                <a:lnTo>
                  <a:pt x="11998" y="4439"/>
                </a:lnTo>
                <a:lnTo>
                  <a:pt x="11998" y="4470"/>
                </a:lnTo>
                <a:lnTo>
                  <a:pt x="11939" y="4501"/>
                </a:lnTo>
                <a:lnTo>
                  <a:pt x="11910" y="4501"/>
                </a:lnTo>
                <a:lnTo>
                  <a:pt x="11794" y="4532"/>
                </a:lnTo>
                <a:lnTo>
                  <a:pt x="11764" y="4562"/>
                </a:lnTo>
                <a:lnTo>
                  <a:pt x="11735" y="4562"/>
                </a:lnTo>
                <a:lnTo>
                  <a:pt x="11706" y="4593"/>
                </a:lnTo>
                <a:lnTo>
                  <a:pt x="11677" y="4562"/>
                </a:lnTo>
                <a:lnTo>
                  <a:pt x="11647" y="4532"/>
                </a:lnTo>
                <a:lnTo>
                  <a:pt x="11619" y="4501"/>
                </a:lnTo>
                <a:lnTo>
                  <a:pt x="11590" y="4470"/>
                </a:lnTo>
                <a:lnTo>
                  <a:pt x="11502" y="4501"/>
                </a:lnTo>
                <a:lnTo>
                  <a:pt x="11444" y="4532"/>
                </a:lnTo>
                <a:lnTo>
                  <a:pt x="11414" y="4593"/>
                </a:lnTo>
                <a:lnTo>
                  <a:pt x="11414" y="4655"/>
                </a:lnTo>
                <a:lnTo>
                  <a:pt x="11444" y="4748"/>
                </a:lnTo>
                <a:lnTo>
                  <a:pt x="11472" y="4808"/>
                </a:lnTo>
                <a:lnTo>
                  <a:pt x="11502" y="4840"/>
                </a:lnTo>
                <a:lnTo>
                  <a:pt x="11502" y="4871"/>
                </a:lnTo>
                <a:lnTo>
                  <a:pt x="11502" y="4963"/>
                </a:lnTo>
                <a:lnTo>
                  <a:pt x="11472" y="5024"/>
                </a:lnTo>
                <a:lnTo>
                  <a:pt x="11444" y="5055"/>
                </a:lnTo>
                <a:lnTo>
                  <a:pt x="11385" y="5118"/>
                </a:lnTo>
                <a:lnTo>
                  <a:pt x="11326" y="5178"/>
                </a:lnTo>
                <a:lnTo>
                  <a:pt x="11267" y="5241"/>
                </a:lnTo>
                <a:lnTo>
                  <a:pt x="11180" y="5425"/>
                </a:lnTo>
                <a:lnTo>
                  <a:pt x="11180" y="5457"/>
                </a:lnTo>
                <a:lnTo>
                  <a:pt x="11151" y="5487"/>
                </a:lnTo>
                <a:lnTo>
                  <a:pt x="11092" y="5550"/>
                </a:lnTo>
                <a:lnTo>
                  <a:pt x="11005" y="5580"/>
                </a:lnTo>
                <a:lnTo>
                  <a:pt x="10772" y="5734"/>
                </a:lnTo>
                <a:lnTo>
                  <a:pt x="10596" y="5826"/>
                </a:lnTo>
                <a:lnTo>
                  <a:pt x="10508" y="5857"/>
                </a:lnTo>
                <a:lnTo>
                  <a:pt x="10392" y="5857"/>
                </a:lnTo>
                <a:lnTo>
                  <a:pt x="10305" y="5857"/>
                </a:lnTo>
                <a:lnTo>
                  <a:pt x="10276" y="5857"/>
                </a:lnTo>
                <a:lnTo>
                  <a:pt x="10246" y="5888"/>
                </a:lnTo>
                <a:lnTo>
                  <a:pt x="10158" y="5950"/>
                </a:lnTo>
                <a:lnTo>
                  <a:pt x="9866" y="6166"/>
                </a:lnTo>
                <a:lnTo>
                  <a:pt x="9778" y="6227"/>
                </a:lnTo>
                <a:lnTo>
                  <a:pt x="9749" y="6258"/>
                </a:lnTo>
                <a:lnTo>
                  <a:pt x="9721" y="6289"/>
                </a:lnTo>
                <a:lnTo>
                  <a:pt x="9603" y="6351"/>
                </a:lnTo>
                <a:lnTo>
                  <a:pt x="9574" y="6412"/>
                </a:lnTo>
                <a:lnTo>
                  <a:pt x="9546" y="6443"/>
                </a:lnTo>
                <a:lnTo>
                  <a:pt x="9458" y="6474"/>
                </a:lnTo>
                <a:lnTo>
                  <a:pt x="9428" y="6412"/>
                </a:lnTo>
                <a:lnTo>
                  <a:pt x="9428" y="6351"/>
                </a:lnTo>
                <a:lnTo>
                  <a:pt x="9312" y="6381"/>
                </a:lnTo>
                <a:lnTo>
                  <a:pt x="9195" y="6381"/>
                </a:lnTo>
                <a:lnTo>
                  <a:pt x="9078" y="6381"/>
                </a:lnTo>
                <a:lnTo>
                  <a:pt x="8991" y="6351"/>
                </a:lnTo>
                <a:lnTo>
                  <a:pt x="8962" y="6320"/>
                </a:lnTo>
                <a:lnTo>
                  <a:pt x="8904" y="6289"/>
                </a:lnTo>
                <a:lnTo>
                  <a:pt x="8875" y="6289"/>
                </a:lnTo>
                <a:lnTo>
                  <a:pt x="8816" y="6258"/>
                </a:lnTo>
                <a:lnTo>
                  <a:pt x="8788" y="6258"/>
                </a:lnTo>
                <a:lnTo>
                  <a:pt x="8729" y="6258"/>
                </a:lnTo>
                <a:lnTo>
                  <a:pt x="8700" y="6227"/>
                </a:lnTo>
                <a:lnTo>
                  <a:pt x="8670" y="6196"/>
                </a:lnTo>
                <a:lnTo>
                  <a:pt x="8641" y="6166"/>
                </a:lnTo>
                <a:lnTo>
                  <a:pt x="8583" y="6166"/>
                </a:lnTo>
                <a:lnTo>
                  <a:pt x="8525" y="6135"/>
                </a:lnTo>
                <a:lnTo>
                  <a:pt x="8495" y="6104"/>
                </a:lnTo>
                <a:lnTo>
                  <a:pt x="8436" y="6073"/>
                </a:lnTo>
                <a:lnTo>
                  <a:pt x="8408" y="6073"/>
                </a:lnTo>
                <a:lnTo>
                  <a:pt x="8349" y="6073"/>
                </a:lnTo>
                <a:lnTo>
                  <a:pt x="8232" y="6073"/>
                </a:lnTo>
                <a:lnTo>
                  <a:pt x="7736" y="6104"/>
                </a:lnTo>
                <a:lnTo>
                  <a:pt x="7677" y="6104"/>
                </a:lnTo>
                <a:lnTo>
                  <a:pt x="7619" y="6104"/>
                </a:lnTo>
                <a:lnTo>
                  <a:pt x="7560" y="6135"/>
                </a:lnTo>
                <a:lnTo>
                  <a:pt x="7502" y="6166"/>
                </a:lnTo>
                <a:lnTo>
                  <a:pt x="7415" y="6258"/>
                </a:lnTo>
                <a:lnTo>
                  <a:pt x="7327" y="6320"/>
                </a:lnTo>
                <a:lnTo>
                  <a:pt x="7298" y="6351"/>
                </a:lnTo>
                <a:lnTo>
                  <a:pt x="7269" y="6381"/>
                </a:lnTo>
                <a:lnTo>
                  <a:pt x="7181" y="6381"/>
                </a:lnTo>
                <a:lnTo>
                  <a:pt x="7065" y="6412"/>
                </a:lnTo>
                <a:lnTo>
                  <a:pt x="6947" y="6412"/>
                </a:lnTo>
                <a:lnTo>
                  <a:pt x="6889" y="6412"/>
                </a:lnTo>
                <a:lnTo>
                  <a:pt x="6860" y="6351"/>
                </a:lnTo>
                <a:lnTo>
                  <a:pt x="6801" y="6320"/>
                </a:lnTo>
                <a:lnTo>
                  <a:pt x="6772" y="6258"/>
                </a:lnTo>
                <a:lnTo>
                  <a:pt x="6714" y="6166"/>
                </a:lnTo>
                <a:lnTo>
                  <a:pt x="6656" y="6073"/>
                </a:lnTo>
                <a:lnTo>
                  <a:pt x="6626" y="6011"/>
                </a:lnTo>
                <a:lnTo>
                  <a:pt x="6597" y="5950"/>
                </a:lnTo>
                <a:lnTo>
                  <a:pt x="6568" y="5920"/>
                </a:lnTo>
                <a:lnTo>
                  <a:pt x="6568" y="5826"/>
                </a:lnTo>
                <a:lnTo>
                  <a:pt x="6539" y="5796"/>
                </a:lnTo>
                <a:lnTo>
                  <a:pt x="6481" y="5764"/>
                </a:lnTo>
                <a:lnTo>
                  <a:pt x="6422" y="5764"/>
                </a:lnTo>
                <a:lnTo>
                  <a:pt x="6393" y="5764"/>
                </a:lnTo>
                <a:lnTo>
                  <a:pt x="6364" y="5734"/>
                </a:lnTo>
                <a:lnTo>
                  <a:pt x="6364" y="5704"/>
                </a:lnTo>
                <a:lnTo>
                  <a:pt x="6335" y="5673"/>
                </a:lnTo>
                <a:lnTo>
                  <a:pt x="6247" y="5673"/>
                </a:lnTo>
                <a:lnTo>
                  <a:pt x="6188" y="5641"/>
                </a:lnTo>
                <a:lnTo>
                  <a:pt x="6159" y="5610"/>
                </a:lnTo>
                <a:lnTo>
                  <a:pt x="6072" y="5580"/>
                </a:lnTo>
                <a:lnTo>
                  <a:pt x="6013" y="5550"/>
                </a:lnTo>
                <a:lnTo>
                  <a:pt x="5926" y="5518"/>
                </a:lnTo>
                <a:lnTo>
                  <a:pt x="5897" y="5487"/>
                </a:lnTo>
                <a:lnTo>
                  <a:pt x="5867" y="5487"/>
                </a:lnTo>
                <a:lnTo>
                  <a:pt x="5722" y="5487"/>
                </a:lnTo>
                <a:lnTo>
                  <a:pt x="5576" y="5487"/>
                </a:lnTo>
                <a:lnTo>
                  <a:pt x="5517" y="5487"/>
                </a:lnTo>
                <a:lnTo>
                  <a:pt x="5488" y="5518"/>
                </a:lnTo>
                <a:lnTo>
                  <a:pt x="5429" y="5550"/>
                </a:lnTo>
                <a:lnTo>
                  <a:pt x="5371" y="5550"/>
                </a:lnTo>
                <a:lnTo>
                  <a:pt x="5283" y="5550"/>
                </a:lnTo>
                <a:lnTo>
                  <a:pt x="5254" y="5550"/>
                </a:lnTo>
                <a:lnTo>
                  <a:pt x="5224" y="5518"/>
                </a:lnTo>
                <a:lnTo>
                  <a:pt x="5196" y="5487"/>
                </a:lnTo>
                <a:lnTo>
                  <a:pt x="5196" y="5425"/>
                </a:lnTo>
                <a:lnTo>
                  <a:pt x="5196" y="5302"/>
                </a:lnTo>
                <a:lnTo>
                  <a:pt x="5224" y="5241"/>
                </a:lnTo>
                <a:lnTo>
                  <a:pt x="5196" y="5118"/>
                </a:lnTo>
                <a:lnTo>
                  <a:pt x="5224" y="4994"/>
                </a:lnTo>
                <a:lnTo>
                  <a:pt x="5196" y="4932"/>
                </a:lnTo>
                <a:lnTo>
                  <a:pt x="5196" y="4871"/>
                </a:lnTo>
                <a:lnTo>
                  <a:pt x="5108" y="4748"/>
                </a:lnTo>
                <a:lnTo>
                  <a:pt x="5079" y="4717"/>
                </a:lnTo>
                <a:lnTo>
                  <a:pt x="5050" y="4685"/>
                </a:lnTo>
                <a:lnTo>
                  <a:pt x="5020" y="4655"/>
                </a:lnTo>
                <a:lnTo>
                  <a:pt x="4963" y="4655"/>
                </a:lnTo>
                <a:lnTo>
                  <a:pt x="4963" y="4593"/>
                </a:lnTo>
                <a:lnTo>
                  <a:pt x="4963" y="4532"/>
                </a:lnTo>
                <a:lnTo>
                  <a:pt x="4904" y="4470"/>
                </a:lnTo>
                <a:lnTo>
                  <a:pt x="4904" y="4439"/>
                </a:lnTo>
                <a:lnTo>
                  <a:pt x="4904" y="4377"/>
                </a:lnTo>
                <a:lnTo>
                  <a:pt x="4904" y="4346"/>
                </a:lnTo>
                <a:lnTo>
                  <a:pt x="4904" y="4316"/>
                </a:lnTo>
                <a:lnTo>
                  <a:pt x="4904" y="4285"/>
                </a:lnTo>
                <a:lnTo>
                  <a:pt x="4875" y="4254"/>
                </a:lnTo>
                <a:lnTo>
                  <a:pt x="4845" y="4192"/>
                </a:lnTo>
                <a:lnTo>
                  <a:pt x="4817" y="4192"/>
                </a:lnTo>
                <a:lnTo>
                  <a:pt x="4788" y="4161"/>
                </a:lnTo>
                <a:lnTo>
                  <a:pt x="4758" y="4192"/>
                </a:lnTo>
                <a:lnTo>
                  <a:pt x="4729" y="4223"/>
                </a:lnTo>
                <a:lnTo>
                  <a:pt x="4670" y="4192"/>
                </a:lnTo>
                <a:lnTo>
                  <a:pt x="4612" y="4192"/>
                </a:lnTo>
                <a:lnTo>
                  <a:pt x="4553" y="4192"/>
                </a:lnTo>
                <a:lnTo>
                  <a:pt x="4524" y="4254"/>
                </a:lnTo>
                <a:lnTo>
                  <a:pt x="4465" y="4223"/>
                </a:lnTo>
                <a:lnTo>
                  <a:pt x="4408" y="4161"/>
                </a:lnTo>
                <a:lnTo>
                  <a:pt x="4378" y="4131"/>
                </a:lnTo>
                <a:lnTo>
                  <a:pt x="4378" y="4100"/>
                </a:lnTo>
                <a:lnTo>
                  <a:pt x="4349" y="4069"/>
                </a:lnTo>
                <a:lnTo>
                  <a:pt x="4290" y="4038"/>
                </a:lnTo>
                <a:lnTo>
                  <a:pt x="4290" y="4007"/>
                </a:lnTo>
                <a:lnTo>
                  <a:pt x="4262" y="3977"/>
                </a:lnTo>
                <a:lnTo>
                  <a:pt x="4262" y="3945"/>
                </a:lnTo>
                <a:lnTo>
                  <a:pt x="4233" y="3915"/>
                </a:lnTo>
                <a:lnTo>
                  <a:pt x="4204" y="3854"/>
                </a:lnTo>
                <a:lnTo>
                  <a:pt x="4145" y="3822"/>
                </a:lnTo>
                <a:lnTo>
                  <a:pt x="4086" y="3760"/>
                </a:lnTo>
                <a:lnTo>
                  <a:pt x="4028" y="3791"/>
                </a:lnTo>
                <a:lnTo>
                  <a:pt x="3999" y="3822"/>
                </a:lnTo>
                <a:lnTo>
                  <a:pt x="3882" y="3822"/>
                </a:lnTo>
                <a:lnTo>
                  <a:pt x="3882" y="3915"/>
                </a:lnTo>
                <a:lnTo>
                  <a:pt x="3882" y="3945"/>
                </a:lnTo>
                <a:lnTo>
                  <a:pt x="3853" y="3977"/>
                </a:lnTo>
                <a:lnTo>
                  <a:pt x="3823" y="4007"/>
                </a:lnTo>
                <a:lnTo>
                  <a:pt x="3823" y="4069"/>
                </a:lnTo>
                <a:lnTo>
                  <a:pt x="3823" y="4100"/>
                </a:lnTo>
                <a:lnTo>
                  <a:pt x="3706" y="4131"/>
                </a:lnTo>
                <a:lnTo>
                  <a:pt x="3619" y="4161"/>
                </a:lnTo>
                <a:lnTo>
                  <a:pt x="3561" y="4223"/>
                </a:lnTo>
                <a:lnTo>
                  <a:pt x="3531" y="4285"/>
                </a:lnTo>
                <a:lnTo>
                  <a:pt x="3503" y="4377"/>
                </a:lnTo>
                <a:lnTo>
                  <a:pt x="3474" y="4439"/>
                </a:lnTo>
                <a:lnTo>
                  <a:pt x="3503" y="4501"/>
                </a:lnTo>
                <a:lnTo>
                  <a:pt x="3561" y="4593"/>
                </a:lnTo>
                <a:lnTo>
                  <a:pt x="3561" y="4655"/>
                </a:lnTo>
                <a:lnTo>
                  <a:pt x="3561" y="4748"/>
                </a:lnTo>
                <a:lnTo>
                  <a:pt x="3561" y="4808"/>
                </a:lnTo>
                <a:lnTo>
                  <a:pt x="3531" y="4840"/>
                </a:lnTo>
                <a:lnTo>
                  <a:pt x="3474" y="4871"/>
                </a:lnTo>
                <a:lnTo>
                  <a:pt x="3444" y="4902"/>
                </a:lnTo>
                <a:lnTo>
                  <a:pt x="3415" y="4932"/>
                </a:lnTo>
                <a:lnTo>
                  <a:pt x="3386" y="4963"/>
                </a:lnTo>
                <a:lnTo>
                  <a:pt x="3386" y="4994"/>
                </a:lnTo>
                <a:lnTo>
                  <a:pt x="3356" y="5024"/>
                </a:lnTo>
                <a:lnTo>
                  <a:pt x="3327" y="5024"/>
                </a:lnTo>
                <a:lnTo>
                  <a:pt x="3269" y="5024"/>
                </a:lnTo>
                <a:lnTo>
                  <a:pt x="3240" y="5024"/>
                </a:lnTo>
                <a:lnTo>
                  <a:pt x="3210" y="4994"/>
                </a:lnTo>
                <a:lnTo>
                  <a:pt x="3181" y="4994"/>
                </a:lnTo>
                <a:lnTo>
                  <a:pt x="3151" y="4963"/>
                </a:lnTo>
                <a:lnTo>
                  <a:pt x="3123" y="4994"/>
                </a:lnTo>
                <a:lnTo>
                  <a:pt x="3094" y="5055"/>
                </a:lnTo>
                <a:lnTo>
                  <a:pt x="3035" y="5055"/>
                </a:lnTo>
                <a:lnTo>
                  <a:pt x="2947" y="5024"/>
                </a:lnTo>
                <a:lnTo>
                  <a:pt x="2861" y="4994"/>
                </a:lnTo>
                <a:lnTo>
                  <a:pt x="2832" y="5024"/>
                </a:lnTo>
                <a:lnTo>
                  <a:pt x="2832" y="5118"/>
                </a:lnTo>
                <a:lnTo>
                  <a:pt x="2803" y="5178"/>
                </a:lnTo>
                <a:lnTo>
                  <a:pt x="2803" y="5271"/>
                </a:lnTo>
                <a:lnTo>
                  <a:pt x="2803" y="5364"/>
                </a:lnTo>
                <a:lnTo>
                  <a:pt x="2803" y="5394"/>
                </a:lnTo>
                <a:lnTo>
                  <a:pt x="2832" y="5425"/>
                </a:lnTo>
                <a:lnTo>
                  <a:pt x="2861" y="5457"/>
                </a:lnTo>
                <a:lnTo>
                  <a:pt x="2889" y="5487"/>
                </a:lnTo>
                <a:lnTo>
                  <a:pt x="2861" y="5550"/>
                </a:lnTo>
                <a:lnTo>
                  <a:pt x="2861" y="5580"/>
                </a:lnTo>
                <a:lnTo>
                  <a:pt x="2832" y="5550"/>
                </a:lnTo>
                <a:lnTo>
                  <a:pt x="2803" y="5550"/>
                </a:lnTo>
                <a:lnTo>
                  <a:pt x="2744" y="5550"/>
                </a:lnTo>
                <a:lnTo>
                  <a:pt x="2716" y="5580"/>
                </a:lnTo>
                <a:lnTo>
                  <a:pt x="2686" y="5610"/>
                </a:lnTo>
                <a:lnTo>
                  <a:pt x="2628" y="5610"/>
                </a:lnTo>
                <a:lnTo>
                  <a:pt x="2598" y="5610"/>
                </a:lnTo>
                <a:lnTo>
                  <a:pt x="2569" y="5610"/>
                </a:lnTo>
                <a:lnTo>
                  <a:pt x="2540" y="5580"/>
                </a:lnTo>
                <a:lnTo>
                  <a:pt x="2510" y="5550"/>
                </a:lnTo>
                <a:lnTo>
                  <a:pt x="2481" y="5550"/>
                </a:lnTo>
                <a:lnTo>
                  <a:pt x="2452" y="5580"/>
                </a:lnTo>
                <a:lnTo>
                  <a:pt x="2393" y="5610"/>
                </a:lnTo>
                <a:lnTo>
                  <a:pt x="2218" y="5673"/>
                </a:lnTo>
                <a:lnTo>
                  <a:pt x="2043" y="5673"/>
                </a:lnTo>
                <a:lnTo>
                  <a:pt x="2043" y="5764"/>
                </a:lnTo>
                <a:lnTo>
                  <a:pt x="2218" y="5764"/>
                </a:lnTo>
                <a:lnTo>
                  <a:pt x="2218" y="5796"/>
                </a:lnTo>
                <a:lnTo>
                  <a:pt x="2248" y="5826"/>
                </a:lnTo>
                <a:lnTo>
                  <a:pt x="2248" y="5980"/>
                </a:lnTo>
                <a:lnTo>
                  <a:pt x="2248" y="6073"/>
                </a:lnTo>
                <a:lnTo>
                  <a:pt x="2248" y="6196"/>
                </a:lnTo>
                <a:lnTo>
                  <a:pt x="2248" y="6289"/>
                </a:lnTo>
                <a:lnTo>
                  <a:pt x="2277" y="6320"/>
                </a:lnTo>
                <a:lnTo>
                  <a:pt x="2306" y="6351"/>
                </a:lnTo>
                <a:lnTo>
                  <a:pt x="2306" y="6443"/>
                </a:lnTo>
                <a:lnTo>
                  <a:pt x="2248" y="6443"/>
                </a:lnTo>
                <a:lnTo>
                  <a:pt x="2218" y="6443"/>
                </a:lnTo>
                <a:lnTo>
                  <a:pt x="2189" y="6474"/>
                </a:lnTo>
                <a:lnTo>
                  <a:pt x="2218" y="6597"/>
                </a:lnTo>
                <a:lnTo>
                  <a:pt x="2189" y="6659"/>
                </a:lnTo>
                <a:lnTo>
                  <a:pt x="2189" y="6721"/>
                </a:lnTo>
                <a:lnTo>
                  <a:pt x="2189" y="6782"/>
                </a:lnTo>
                <a:lnTo>
                  <a:pt x="2161" y="6813"/>
                </a:lnTo>
                <a:lnTo>
                  <a:pt x="2161" y="6844"/>
                </a:lnTo>
                <a:lnTo>
                  <a:pt x="2161" y="6906"/>
                </a:lnTo>
                <a:lnTo>
                  <a:pt x="2102" y="6968"/>
                </a:lnTo>
                <a:lnTo>
                  <a:pt x="2073" y="6997"/>
                </a:lnTo>
                <a:lnTo>
                  <a:pt x="2043" y="7029"/>
                </a:lnTo>
                <a:lnTo>
                  <a:pt x="1986" y="7029"/>
                </a:lnTo>
                <a:lnTo>
                  <a:pt x="1927" y="7060"/>
                </a:lnTo>
                <a:lnTo>
                  <a:pt x="1927" y="7153"/>
                </a:lnTo>
                <a:lnTo>
                  <a:pt x="1810" y="7153"/>
                </a:lnTo>
                <a:lnTo>
                  <a:pt x="1751" y="7153"/>
                </a:lnTo>
                <a:lnTo>
                  <a:pt x="1693" y="7183"/>
                </a:lnTo>
                <a:lnTo>
                  <a:pt x="1606" y="7244"/>
                </a:lnTo>
                <a:lnTo>
                  <a:pt x="1518" y="7276"/>
                </a:lnTo>
                <a:lnTo>
                  <a:pt x="1488" y="7337"/>
                </a:lnTo>
                <a:lnTo>
                  <a:pt x="1459" y="7368"/>
                </a:lnTo>
                <a:lnTo>
                  <a:pt x="1430" y="7399"/>
                </a:lnTo>
                <a:lnTo>
                  <a:pt x="1255" y="7368"/>
                </a:lnTo>
                <a:lnTo>
                  <a:pt x="1139" y="7399"/>
                </a:lnTo>
                <a:lnTo>
                  <a:pt x="1109" y="7399"/>
                </a:lnTo>
                <a:lnTo>
                  <a:pt x="1109" y="7368"/>
                </a:lnTo>
                <a:lnTo>
                  <a:pt x="1080" y="7337"/>
                </a:lnTo>
                <a:lnTo>
                  <a:pt x="1050" y="7337"/>
                </a:lnTo>
                <a:lnTo>
                  <a:pt x="1021" y="7337"/>
                </a:lnTo>
                <a:lnTo>
                  <a:pt x="1021" y="7368"/>
                </a:lnTo>
                <a:lnTo>
                  <a:pt x="1021" y="7460"/>
                </a:lnTo>
                <a:lnTo>
                  <a:pt x="992" y="7523"/>
                </a:lnTo>
                <a:lnTo>
                  <a:pt x="992" y="7583"/>
                </a:lnTo>
                <a:lnTo>
                  <a:pt x="963" y="7615"/>
                </a:lnTo>
                <a:lnTo>
                  <a:pt x="963" y="7646"/>
                </a:lnTo>
                <a:lnTo>
                  <a:pt x="904" y="7676"/>
                </a:lnTo>
                <a:lnTo>
                  <a:pt x="847" y="7676"/>
                </a:lnTo>
                <a:lnTo>
                  <a:pt x="759" y="7676"/>
                </a:lnTo>
                <a:lnTo>
                  <a:pt x="642" y="7676"/>
                </a:lnTo>
                <a:lnTo>
                  <a:pt x="613" y="7676"/>
                </a:lnTo>
                <a:lnTo>
                  <a:pt x="613" y="7646"/>
                </a:lnTo>
                <a:lnTo>
                  <a:pt x="613" y="7583"/>
                </a:lnTo>
                <a:lnTo>
                  <a:pt x="554" y="7583"/>
                </a:lnTo>
                <a:lnTo>
                  <a:pt x="496" y="7583"/>
                </a:lnTo>
                <a:lnTo>
                  <a:pt x="438" y="7615"/>
                </a:lnTo>
                <a:lnTo>
                  <a:pt x="409" y="7707"/>
                </a:lnTo>
                <a:lnTo>
                  <a:pt x="380" y="7739"/>
                </a:lnTo>
                <a:lnTo>
                  <a:pt x="321" y="7739"/>
                </a:lnTo>
                <a:lnTo>
                  <a:pt x="233" y="7739"/>
                </a:lnTo>
                <a:lnTo>
                  <a:pt x="145" y="7707"/>
                </a:lnTo>
                <a:lnTo>
                  <a:pt x="174" y="7799"/>
                </a:lnTo>
                <a:lnTo>
                  <a:pt x="174" y="7862"/>
                </a:lnTo>
                <a:lnTo>
                  <a:pt x="174" y="7954"/>
                </a:lnTo>
                <a:lnTo>
                  <a:pt x="145" y="7985"/>
                </a:lnTo>
                <a:lnTo>
                  <a:pt x="116" y="8046"/>
                </a:lnTo>
                <a:lnTo>
                  <a:pt x="87" y="8077"/>
                </a:lnTo>
                <a:lnTo>
                  <a:pt x="29" y="8109"/>
                </a:lnTo>
                <a:lnTo>
                  <a:pt x="58" y="8232"/>
                </a:lnTo>
                <a:lnTo>
                  <a:pt x="29" y="8262"/>
                </a:lnTo>
                <a:lnTo>
                  <a:pt x="29" y="8324"/>
                </a:lnTo>
                <a:lnTo>
                  <a:pt x="29" y="8355"/>
                </a:lnTo>
                <a:lnTo>
                  <a:pt x="0" y="8355"/>
                </a:lnTo>
                <a:lnTo>
                  <a:pt x="0" y="8385"/>
                </a:lnTo>
                <a:lnTo>
                  <a:pt x="0" y="8447"/>
                </a:lnTo>
                <a:lnTo>
                  <a:pt x="87" y="8447"/>
                </a:lnTo>
                <a:lnTo>
                  <a:pt x="145" y="8447"/>
                </a:lnTo>
                <a:lnTo>
                  <a:pt x="174" y="8447"/>
                </a:lnTo>
                <a:lnTo>
                  <a:pt x="233" y="8478"/>
                </a:lnTo>
                <a:lnTo>
                  <a:pt x="262" y="8509"/>
                </a:lnTo>
                <a:lnTo>
                  <a:pt x="262" y="8571"/>
                </a:lnTo>
                <a:lnTo>
                  <a:pt x="291" y="8632"/>
                </a:lnTo>
                <a:lnTo>
                  <a:pt x="262" y="8694"/>
                </a:lnTo>
                <a:lnTo>
                  <a:pt x="262" y="8725"/>
                </a:lnTo>
                <a:lnTo>
                  <a:pt x="291" y="8756"/>
                </a:lnTo>
                <a:lnTo>
                  <a:pt x="291" y="8786"/>
                </a:lnTo>
                <a:lnTo>
                  <a:pt x="291" y="8817"/>
                </a:lnTo>
                <a:lnTo>
                  <a:pt x="291" y="8879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7" name="Freeform 57"/>
          <p:cNvSpPr>
            <a:spLocks noChangeArrowheads="1"/>
          </p:cNvSpPr>
          <p:nvPr/>
        </p:nvSpPr>
        <p:spPr bwMode="auto">
          <a:xfrm>
            <a:off x="503238" y="3019425"/>
            <a:ext cx="1230312" cy="377825"/>
          </a:xfrm>
          <a:custGeom>
            <a:avLst/>
            <a:gdLst>
              <a:gd name="T0" fmla="*/ 0 w 3417"/>
              <a:gd name="T1" fmla="*/ 0 h 1049"/>
              <a:gd name="T2" fmla="*/ 88 w 3417"/>
              <a:gd name="T3" fmla="*/ 61 h 1049"/>
              <a:gd name="T4" fmla="*/ 146 w 3417"/>
              <a:gd name="T5" fmla="*/ 123 h 1049"/>
              <a:gd name="T6" fmla="*/ 234 w 3417"/>
              <a:gd name="T7" fmla="*/ 154 h 1049"/>
              <a:gd name="T8" fmla="*/ 409 w 3417"/>
              <a:gd name="T9" fmla="*/ 247 h 1049"/>
              <a:gd name="T10" fmla="*/ 555 w 3417"/>
              <a:gd name="T11" fmla="*/ 339 h 1049"/>
              <a:gd name="T12" fmla="*/ 643 w 3417"/>
              <a:gd name="T13" fmla="*/ 401 h 1049"/>
              <a:gd name="T14" fmla="*/ 701 w 3417"/>
              <a:gd name="T15" fmla="*/ 463 h 1049"/>
              <a:gd name="T16" fmla="*/ 818 w 3417"/>
              <a:gd name="T17" fmla="*/ 647 h 1049"/>
              <a:gd name="T18" fmla="*/ 875 w 3417"/>
              <a:gd name="T19" fmla="*/ 709 h 1049"/>
              <a:gd name="T20" fmla="*/ 934 w 3417"/>
              <a:gd name="T21" fmla="*/ 740 h 1049"/>
              <a:gd name="T22" fmla="*/ 1080 w 3417"/>
              <a:gd name="T23" fmla="*/ 740 h 1049"/>
              <a:gd name="T24" fmla="*/ 1168 w 3417"/>
              <a:gd name="T25" fmla="*/ 740 h 1049"/>
              <a:gd name="T26" fmla="*/ 1285 w 3417"/>
              <a:gd name="T27" fmla="*/ 740 h 1049"/>
              <a:gd name="T28" fmla="*/ 1430 w 3417"/>
              <a:gd name="T29" fmla="*/ 770 h 1049"/>
              <a:gd name="T30" fmla="*/ 1548 w 3417"/>
              <a:gd name="T31" fmla="*/ 770 h 1049"/>
              <a:gd name="T32" fmla="*/ 1635 w 3417"/>
              <a:gd name="T33" fmla="*/ 740 h 1049"/>
              <a:gd name="T34" fmla="*/ 1664 w 3417"/>
              <a:gd name="T35" fmla="*/ 770 h 1049"/>
              <a:gd name="T36" fmla="*/ 1693 w 3417"/>
              <a:gd name="T37" fmla="*/ 770 h 1049"/>
              <a:gd name="T38" fmla="*/ 1722 w 3417"/>
              <a:gd name="T39" fmla="*/ 801 h 1049"/>
              <a:gd name="T40" fmla="*/ 1781 w 3417"/>
              <a:gd name="T41" fmla="*/ 801 h 1049"/>
              <a:gd name="T42" fmla="*/ 1839 w 3417"/>
              <a:gd name="T43" fmla="*/ 801 h 1049"/>
              <a:gd name="T44" fmla="*/ 1927 w 3417"/>
              <a:gd name="T45" fmla="*/ 801 h 1049"/>
              <a:gd name="T46" fmla="*/ 1986 w 3417"/>
              <a:gd name="T47" fmla="*/ 770 h 1049"/>
              <a:gd name="T48" fmla="*/ 2073 w 3417"/>
              <a:gd name="T49" fmla="*/ 801 h 1049"/>
              <a:gd name="T50" fmla="*/ 2161 w 3417"/>
              <a:gd name="T51" fmla="*/ 833 h 1049"/>
              <a:gd name="T52" fmla="*/ 2189 w 3417"/>
              <a:gd name="T53" fmla="*/ 863 h 1049"/>
              <a:gd name="T54" fmla="*/ 2248 w 3417"/>
              <a:gd name="T55" fmla="*/ 863 h 1049"/>
              <a:gd name="T56" fmla="*/ 2364 w 3417"/>
              <a:gd name="T57" fmla="*/ 894 h 1049"/>
              <a:gd name="T58" fmla="*/ 2511 w 3417"/>
              <a:gd name="T59" fmla="*/ 924 h 1049"/>
              <a:gd name="T60" fmla="*/ 2656 w 3417"/>
              <a:gd name="T61" fmla="*/ 924 h 1049"/>
              <a:gd name="T62" fmla="*/ 2802 w 3417"/>
              <a:gd name="T63" fmla="*/ 956 h 1049"/>
              <a:gd name="T64" fmla="*/ 2861 w 3417"/>
              <a:gd name="T65" fmla="*/ 986 h 1049"/>
              <a:gd name="T66" fmla="*/ 2890 w 3417"/>
              <a:gd name="T67" fmla="*/ 1017 h 1049"/>
              <a:gd name="T68" fmla="*/ 2948 w 3417"/>
              <a:gd name="T69" fmla="*/ 1048 h 1049"/>
              <a:gd name="T70" fmla="*/ 3006 w 3417"/>
              <a:gd name="T71" fmla="*/ 1048 h 1049"/>
              <a:gd name="T72" fmla="*/ 3123 w 3417"/>
              <a:gd name="T73" fmla="*/ 1048 h 1049"/>
              <a:gd name="T74" fmla="*/ 3416 w 3417"/>
              <a:gd name="T75" fmla="*/ 956 h 104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417"/>
              <a:gd name="T115" fmla="*/ 0 h 1049"/>
              <a:gd name="T116" fmla="*/ 3417 w 3417"/>
              <a:gd name="T117" fmla="*/ 1049 h 104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417" h="1049">
                <a:moveTo>
                  <a:pt x="0" y="0"/>
                </a:moveTo>
                <a:lnTo>
                  <a:pt x="88" y="61"/>
                </a:lnTo>
                <a:lnTo>
                  <a:pt x="146" y="123"/>
                </a:lnTo>
                <a:lnTo>
                  <a:pt x="234" y="154"/>
                </a:lnTo>
                <a:lnTo>
                  <a:pt x="409" y="247"/>
                </a:lnTo>
                <a:lnTo>
                  <a:pt x="555" y="339"/>
                </a:lnTo>
                <a:lnTo>
                  <a:pt x="643" y="401"/>
                </a:lnTo>
                <a:lnTo>
                  <a:pt x="701" y="463"/>
                </a:lnTo>
                <a:lnTo>
                  <a:pt x="818" y="647"/>
                </a:lnTo>
                <a:lnTo>
                  <a:pt x="875" y="709"/>
                </a:lnTo>
                <a:lnTo>
                  <a:pt x="934" y="740"/>
                </a:lnTo>
                <a:lnTo>
                  <a:pt x="1080" y="740"/>
                </a:lnTo>
                <a:lnTo>
                  <a:pt x="1168" y="740"/>
                </a:lnTo>
                <a:lnTo>
                  <a:pt x="1285" y="740"/>
                </a:lnTo>
                <a:lnTo>
                  <a:pt x="1430" y="770"/>
                </a:lnTo>
                <a:lnTo>
                  <a:pt x="1548" y="770"/>
                </a:lnTo>
                <a:lnTo>
                  <a:pt x="1635" y="740"/>
                </a:lnTo>
                <a:lnTo>
                  <a:pt x="1664" y="770"/>
                </a:lnTo>
                <a:lnTo>
                  <a:pt x="1693" y="770"/>
                </a:lnTo>
                <a:lnTo>
                  <a:pt x="1722" y="801"/>
                </a:lnTo>
                <a:lnTo>
                  <a:pt x="1781" y="801"/>
                </a:lnTo>
                <a:lnTo>
                  <a:pt x="1839" y="801"/>
                </a:lnTo>
                <a:lnTo>
                  <a:pt x="1927" y="801"/>
                </a:lnTo>
                <a:lnTo>
                  <a:pt x="1986" y="770"/>
                </a:lnTo>
                <a:lnTo>
                  <a:pt x="2073" y="801"/>
                </a:lnTo>
                <a:lnTo>
                  <a:pt x="2161" y="833"/>
                </a:lnTo>
                <a:lnTo>
                  <a:pt x="2189" y="863"/>
                </a:lnTo>
                <a:lnTo>
                  <a:pt x="2248" y="863"/>
                </a:lnTo>
                <a:lnTo>
                  <a:pt x="2364" y="894"/>
                </a:lnTo>
                <a:lnTo>
                  <a:pt x="2511" y="924"/>
                </a:lnTo>
                <a:lnTo>
                  <a:pt x="2656" y="924"/>
                </a:lnTo>
                <a:lnTo>
                  <a:pt x="2802" y="956"/>
                </a:lnTo>
                <a:lnTo>
                  <a:pt x="2861" y="986"/>
                </a:lnTo>
                <a:lnTo>
                  <a:pt x="2890" y="1017"/>
                </a:lnTo>
                <a:lnTo>
                  <a:pt x="2948" y="1048"/>
                </a:lnTo>
                <a:lnTo>
                  <a:pt x="3006" y="1048"/>
                </a:lnTo>
                <a:lnTo>
                  <a:pt x="3123" y="1048"/>
                </a:lnTo>
                <a:lnTo>
                  <a:pt x="3416" y="956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8" name="Freeform 58"/>
          <p:cNvSpPr>
            <a:spLocks noChangeArrowheads="1"/>
          </p:cNvSpPr>
          <p:nvPr/>
        </p:nvSpPr>
        <p:spPr bwMode="auto">
          <a:xfrm>
            <a:off x="514350" y="3697288"/>
            <a:ext cx="1598613" cy="944562"/>
          </a:xfrm>
          <a:custGeom>
            <a:avLst/>
            <a:gdLst>
              <a:gd name="T0" fmla="*/ 643 w 4439"/>
              <a:gd name="T1" fmla="*/ 2559 h 2622"/>
              <a:gd name="T2" fmla="*/ 672 w 4439"/>
              <a:gd name="T3" fmla="*/ 2405 h 2622"/>
              <a:gd name="T4" fmla="*/ 614 w 4439"/>
              <a:gd name="T5" fmla="*/ 2313 h 2622"/>
              <a:gd name="T6" fmla="*/ 526 w 4439"/>
              <a:gd name="T7" fmla="*/ 2282 h 2622"/>
              <a:gd name="T8" fmla="*/ 409 w 4439"/>
              <a:gd name="T9" fmla="*/ 2221 h 2622"/>
              <a:gd name="T10" fmla="*/ 205 w 4439"/>
              <a:gd name="T11" fmla="*/ 2128 h 2622"/>
              <a:gd name="T12" fmla="*/ 117 w 4439"/>
              <a:gd name="T13" fmla="*/ 2035 h 2622"/>
              <a:gd name="T14" fmla="*/ 0 w 4439"/>
              <a:gd name="T15" fmla="*/ 1882 h 2622"/>
              <a:gd name="T16" fmla="*/ 0 w 4439"/>
              <a:gd name="T17" fmla="*/ 1788 h 2622"/>
              <a:gd name="T18" fmla="*/ 59 w 4439"/>
              <a:gd name="T19" fmla="*/ 1696 h 2622"/>
              <a:gd name="T20" fmla="*/ 117 w 4439"/>
              <a:gd name="T21" fmla="*/ 1635 h 2622"/>
              <a:gd name="T22" fmla="*/ 263 w 4439"/>
              <a:gd name="T23" fmla="*/ 1572 h 2622"/>
              <a:gd name="T24" fmla="*/ 350 w 4439"/>
              <a:gd name="T25" fmla="*/ 1449 h 2622"/>
              <a:gd name="T26" fmla="*/ 468 w 4439"/>
              <a:gd name="T27" fmla="*/ 1265 h 2622"/>
              <a:gd name="T28" fmla="*/ 526 w 4439"/>
              <a:gd name="T29" fmla="*/ 1172 h 2622"/>
              <a:gd name="T30" fmla="*/ 526 w 4439"/>
              <a:gd name="T31" fmla="*/ 1049 h 2622"/>
              <a:gd name="T32" fmla="*/ 555 w 4439"/>
              <a:gd name="T33" fmla="*/ 956 h 2622"/>
              <a:gd name="T34" fmla="*/ 614 w 4439"/>
              <a:gd name="T35" fmla="*/ 925 h 2622"/>
              <a:gd name="T36" fmla="*/ 672 w 4439"/>
              <a:gd name="T37" fmla="*/ 925 h 2622"/>
              <a:gd name="T38" fmla="*/ 730 w 4439"/>
              <a:gd name="T39" fmla="*/ 863 h 2622"/>
              <a:gd name="T40" fmla="*/ 905 w 4439"/>
              <a:gd name="T41" fmla="*/ 771 h 2622"/>
              <a:gd name="T42" fmla="*/ 1139 w 4439"/>
              <a:gd name="T43" fmla="*/ 740 h 2622"/>
              <a:gd name="T44" fmla="*/ 1256 w 4439"/>
              <a:gd name="T45" fmla="*/ 679 h 2622"/>
              <a:gd name="T46" fmla="*/ 1402 w 4439"/>
              <a:gd name="T47" fmla="*/ 555 h 2622"/>
              <a:gd name="T48" fmla="*/ 1606 w 4439"/>
              <a:gd name="T49" fmla="*/ 432 h 2622"/>
              <a:gd name="T50" fmla="*/ 1752 w 4439"/>
              <a:gd name="T51" fmla="*/ 401 h 2622"/>
              <a:gd name="T52" fmla="*/ 1869 w 4439"/>
              <a:gd name="T53" fmla="*/ 401 h 2622"/>
              <a:gd name="T54" fmla="*/ 1957 w 4439"/>
              <a:gd name="T55" fmla="*/ 370 h 2622"/>
              <a:gd name="T56" fmla="*/ 2074 w 4439"/>
              <a:gd name="T57" fmla="*/ 339 h 2622"/>
              <a:gd name="T58" fmla="*/ 2132 w 4439"/>
              <a:gd name="T59" fmla="*/ 308 h 2622"/>
              <a:gd name="T60" fmla="*/ 2219 w 4439"/>
              <a:gd name="T61" fmla="*/ 247 h 2622"/>
              <a:gd name="T62" fmla="*/ 2278 w 4439"/>
              <a:gd name="T63" fmla="*/ 247 h 2622"/>
              <a:gd name="T64" fmla="*/ 2394 w 4439"/>
              <a:gd name="T65" fmla="*/ 155 h 2622"/>
              <a:gd name="T66" fmla="*/ 2453 w 4439"/>
              <a:gd name="T67" fmla="*/ 93 h 2622"/>
              <a:gd name="T68" fmla="*/ 2598 w 4439"/>
              <a:gd name="T69" fmla="*/ 123 h 2622"/>
              <a:gd name="T70" fmla="*/ 2657 w 4439"/>
              <a:gd name="T71" fmla="*/ 185 h 2622"/>
              <a:gd name="T72" fmla="*/ 2802 w 4439"/>
              <a:gd name="T73" fmla="*/ 185 h 2622"/>
              <a:gd name="T74" fmla="*/ 2920 w 4439"/>
              <a:gd name="T75" fmla="*/ 155 h 2622"/>
              <a:gd name="T76" fmla="*/ 3065 w 4439"/>
              <a:gd name="T77" fmla="*/ 123 h 2622"/>
              <a:gd name="T78" fmla="*/ 3181 w 4439"/>
              <a:gd name="T79" fmla="*/ 93 h 2622"/>
              <a:gd name="T80" fmla="*/ 3299 w 4439"/>
              <a:gd name="T81" fmla="*/ 62 h 2622"/>
              <a:gd name="T82" fmla="*/ 3591 w 4439"/>
              <a:gd name="T83" fmla="*/ 0 h 2622"/>
              <a:gd name="T84" fmla="*/ 3736 w 4439"/>
              <a:gd name="T85" fmla="*/ 0 h 2622"/>
              <a:gd name="T86" fmla="*/ 3911 w 4439"/>
              <a:gd name="T87" fmla="*/ 31 h 2622"/>
              <a:gd name="T88" fmla="*/ 4028 w 4439"/>
              <a:gd name="T89" fmla="*/ 155 h 2622"/>
              <a:gd name="T90" fmla="*/ 4262 w 4439"/>
              <a:gd name="T91" fmla="*/ 401 h 2622"/>
              <a:gd name="T92" fmla="*/ 4438 w 4439"/>
              <a:gd name="T93" fmla="*/ 586 h 2622"/>
              <a:gd name="T94" fmla="*/ 4438 w 4439"/>
              <a:gd name="T95" fmla="*/ 709 h 262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439"/>
              <a:gd name="T145" fmla="*/ 0 h 2622"/>
              <a:gd name="T146" fmla="*/ 4439 w 4439"/>
              <a:gd name="T147" fmla="*/ 2622 h 262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439" h="2622">
                <a:moveTo>
                  <a:pt x="614" y="2621"/>
                </a:moveTo>
                <a:lnTo>
                  <a:pt x="643" y="2559"/>
                </a:lnTo>
                <a:lnTo>
                  <a:pt x="672" y="2528"/>
                </a:lnTo>
                <a:lnTo>
                  <a:pt x="672" y="2405"/>
                </a:lnTo>
                <a:lnTo>
                  <a:pt x="643" y="2374"/>
                </a:lnTo>
                <a:lnTo>
                  <a:pt x="614" y="2313"/>
                </a:lnTo>
                <a:lnTo>
                  <a:pt x="585" y="2282"/>
                </a:lnTo>
                <a:lnTo>
                  <a:pt x="526" y="2282"/>
                </a:lnTo>
                <a:lnTo>
                  <a:pt x="468" y="2251"/>
                </a:lnTo>
                <a:lnTo>
                  <a:pt x="409" y="2221"/>
                </a:lnTo>
                <a:lnTo>
                  <a:pt x="291" y="2158"/>
                </a:lnTo>
                <a:lnTo>
                  <a:pt x="205" y="2128"/>
                </a:lnTo>
                <a:lnTo>
                  <a:pt x="146" y="2098"/>
                </a:lnTo>
                <a:lnTo>
                  <a:pt x="117" y="2035"/>
                </a:lnTo>
                <a:lnTo>
                  <a:pt x="30" y="1942"/>
                </a:lnTo>
                <a:lnTo>
                  <a:pt x="0" y="1882"/>
                </a:lnTo>
                <a:lnTo>
                  <a:pt x="0" y="1819"/>
                </a:lnTo>
                <a:lnTo>
                  <a:pt x="0" y="1788"/>
                </a:lnTo>
                <a:lnTo>
                  <a:pt x="30" y="1758"/>
                </a:lnTo>
                <a:lnTo>
                  <a:pt x="59" y="1696"/>
                </a:lnTo>
                <a:lnTo>
                  <a:pt x="88" y="1665"/>
                </a:lnTo>
                <a:lnTo>
                  <a:pt x="117" y="1635"/>
                </a:lnTo>
                <a:lnTo>
                  <a:pt x="205" y="1572"/>
                </a:lnTo>
                <a:lnTo>
                  <a:pt x="263" y="1572"/>
                </a:lnTo>
                <a:lnTo>
                  <a:pt x="291" y="1542"/>
                </a:lnTo>
                <a:lnTo>
                  <a:pt x="350" y="1449"/>
                </a:lnTo>
                <a:lnTo>
                  <a:pt x="380" y="1388"/>
                </a:lnTo>
                <a:lnTo>
                  <a:pt x="468" y="1265"/>
                </a:lnTo>
                <a:lnTo>
                  <a:pt x="497" y="1203"/>
                </a:lnTo>
                <a:lnTo>
                  <a:pt x="526" y="1172"/>
                </a:lnTo>
                <a:lnTo>
                  <a:pt x="526" y="1110"/>
                </a:lnTo>
                <a:lnTo>
                  <a:pt x="526" y="1049"/>
                </a:lnTo>
                <a:lnTo>
                  <a:pt x="526" y="1018"/>
                </a:lnTo>
                <a:lnTo>
                  <a:pt x="555" y="956"/>
                </a:lnTo>
                <a:lnTo>
                  <a:pt x="585" y="925"/>
                </a:lnTo>
                <a:lnTo>
                  <a:pt x="614" y="925"/>
                </a:lnTo>
                <a:lnTo>
                  <a:pt x="643" y="925"/>
                </a:lnTo>
                <a:lnTo>
                  <a:pt x="672" y="925"/>
                </a:lnTo>
                <a:lnTo>
                  <a:pt x="672" y="895"/>
                </a:lnTo>
                <a:lnTo>
                  <a:pt x="730" y="863"/>
                </a:lnTo>
                <a:lnTo>
                  <a:pt x="818" y="802"/>
                </a:lnTo>
                <a:lnTo>
                  <a:pt x="905" y="771"/>
                </a:lnTo>
                <a:lnTo>
                  <a:pt x="1051" y="740"/>
                </a:lnTo>
                <a:lnTo>
                  <a:pt x="1139" y="740"/>
                </a:lnTo>
                <a:lnTo>
                  <a:pt x="1198" y="709"/>
                </a:lnTo>
                <a:lnTo>
                  <a:pt x="1256" y="679"/>
                </a:lnTo>
                <a:lnTo>
                  <a:pt x="1314" y="648"/>
                </a:lnTo>
                <a:lnTo>
                  <a:pt x="1402" y="555"/>
                </a:lnTo>
                <a:lnTo>
                  <a:pt x="1489" y="494"/>
                </a:lnTo>
                <a:lnTo>
                  <a:pt x="1606" y="432"/>
                </a:lnTo>
                <a:lnTo>
                  <a:pt x="1664" y="401"/>
                </a:lnTo>
                <a:lnTo>
                  <a:pt x="1752" y="401"/>
                </a:lnTo>
                <a:lnTo>
                  <a:pt x="1839" y="432"/>
                </a:lnTo>
                <a:lnTo>
                  <a:pt x="1869" y="401"/>
                </a:lnTo>
                <a:lnTo>
                  <a:pt x="1927" y="401"/>
                </a:lnTo>
                <a:lnTo>
                  <a:pt x="1957" y="370"/>
                </a:lnTo>
                <a:lnTo>
                  <a:pt x="1986" y="339"/>
                </a:lnTo>
                <a:lnTo>
                  <a:pt x="2074" y="339"/>
                </a:lnTo>
                <a:lnTo>
                  <a:pt x="2103" y="339"/>
                </a:lnTo>
                <a:lnTo>
                  <a:pt x="2132" y="308"/>
                </a:lnTo>
                <a:lnTo>
                  <a:pt x="2161" y="278"/>
                </a:lnTo>
                <a:lnTo>
                  <a:pt x="2219" y="247"/>
                </a:lnTo>
                <a:lnTo>
                  <a:pt x="2248" y="247"/>
                </a:lnTo>
                <a:lnTo>
                  <a:pt x="2278" y="247"/>
                </a:lnTo>
                <a:lnTo>
                  <a:pt x="2336" y="216"/>
                </a:lnTo>
                <a:lnTo>
                  <a:pt x="2394" y="155"/>
                </a:lnTo>
                <a:lnTo>
                  <a:pt x="2423" y="123"/>
                </a:lnTo>
                <a:lnTo>
                  <a:pt x="2453" y="93"/>
                </a:lnTo>
                <a:lnTo>
                  <a:pt x="2541" y="93"/>
                </a:lnTo>
                <a:lnTo>
                  <a:pt x="2598" y="123"/>
                </a:lnTo>
                <a:lnTo>
                  <a:pt x="2627" y="155"/>
                </a:lnTo>
                <a:lnTo>
                  <a:pt x="2657" y="185"/>
                </a:lnTo>
                <a:lnTo>
                  <a:pt x="2715" y="185"/>
                </a:lnTo>
                <a:lnTo>
                  <a:pt x="2802" y="185"/>
                </a:lnTo>
                <a:lnTo>
                  <a:pt x="2861" y="185"/>
                </a:lnTo>
                <a:lnTo>
                  <a:pt x="2920" y="155"/>
                </a:lnTo>
                <a:lnTo>
                  <a:pt x="2977" y="123"/>
                </a:lnTo>
                <a:lnTo>
                  <a:pt x="3065" y="123"/>
                </a:lnTo>
                <a:lnTo>
                  <a:pt x="3123" y="123"/>
                </a:lnTo>
                <a:lnTo>
                  <a:pt x="3181" y="93"/>
                </a:lnTo>
                <a:lnTo>
                  <a:pt x="3211" y="93"/>
                </a:lnTo>
                <a:lnTo>
                  <a:pt x="3299" y="62"/>
                </a:lnTo>
                <a:lnTo>
                  <a:pt x="3445" y="31"/>
                </a:lnTo>
                <a:lnTo>
                  <a:pt x="3591" y="0"/>
                </a:lnTo>
                <a:lnTo>
                  <a:pt x="3679" y="0"/>
                </a:lnTo>
                <a:lnTo>
                  <a:pt x="3736" y="0"/>
                </a:lnTo>
                <a:lnTo>
                  <a:pt x="3824" y="0"/>
                </a:lnTo>
                <a:lnTo>
                  <a:pt x="3911" y="31"/>
                </a:lnTo>
                <a:lnTo>
                  <a:pt x="3970" y="93"/>
                </a:lnTo>
                <a:lnTo>
                  <a:pt x="4028" y="155"/>
                </a:lnTo>
                <a:lnTo>
                  <a:pt x="4175" y="308"/>
                </a:lnTo>
                <a:lnTo>
                  <a:pt x="4262" y="401"/>
                </a:lnTo>
                <a:lnTo>
                  <a:pt x="4379" y="494"/>
                </a:lnTo>
                <a:lnTo>
                  <a:pt x="4438" y="586"/>
                </a:lnTo>
                <a:lnTo>
                  <a:pt x="4438" y="648"/>
                </a:lnTo>
                <a:lnTo>
                  <a:pt x="4438" y="709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9" name="Freeform 59"/>
          <p:cNvSpPr>
            <a:spLocks noChangeArrowheads="1"/>
          </p:cNvSpPr>
          <p:nvPr/>
        </p:nvSpPr>
        <p:spPr bwMode="auto">
          <a:xfrm>
            <a:off x="1408113" y="5340350"/>
            <a:ext cx="1787525" cy="1098550"/>
          </a:xfrm>
          <a:custGeom>
            <a:avLst/>
            <a:gdLst>
              <a:gd name="T0" fmla="*/ 59 w 4964"/>
              <a:gd name="T1" fmla="*/ 61 h 3053"/>
              <a:gd name="T2" fmla="*/ 262 w 4964"/>
              <a:gd name="T3" fmla="*/ 153 h 3053"/>
              <a:gd name="T4" fmla="*/ 467 w 4964"/>
              <a:gd name="T5" fmla="*/ 307 h 3053"/>
              <a:gd name="T6" fmla="*/ 758 w 4964"/>
              <a:gd name="T7" fmla="*/ 430 h 3053"/>
              <a:gd name="T8" fmla="*/ 846 w 4964"/>
              <a:gd name="T9" fmla="*/ 585 h 3053"/>
              <a:gd name="T10" fmla="*/ 992 w 4964"/>
              <a:gd name="T11" fmla="*/ 585 h 3053"/>
              <a:gd name="T12" fmla="*/ 1197 w 4964"/>
              <a:gd name="T13" fmla="*/ 616 h 3053"/>
              <a:gd name="T14" fmla="*/ 1809 w 4964"/>
              <a:gd name="T15" fmla="*/ 616 h 3053"/>
              <a:gd name="T16" fmla="*/ 1927 w 4964"/>
              <a:gd name="T17" fmla="*/ 616 h 3053"/>
              <a:gd name="T18" fmla="*/ 2072 w 4964"/>
              <a:gd name="T19" fmla="*/ 462 h 3053"/>
              <a:gd name="T20" fmla="*/ 2481 w 4964"/>
              <a:gd name="T21" fmla="*/ 462 h 3053"/>
              <a:gd name="T22" fmla="*/ 2802 w 4964"/>
              <a:gd name="T23" fmla="*/ 493 h 3053"/>
              <a:gd name="T24" fmla="*/ 2977 w 4964"/>
              <a:gd name="T25" fmla="*/ 493 h 3053"/>
              <a:gd name="T26" fmla="*/ 3123 w 4964"/>
              <a:gd name="T27" fmla="*/ 462 h 3053"/>
              <a:gd name="T28" fmla="*/ 3474 w 4964"/>
              <a:gd name="T29" fmla="*/ 430 h 3053"/>
              <a:gd name="T30" fmla="*/ 3940 w 4964"/>
              <a:gd name="T31" fmla="*/ 400 h 3053"/>
              <a:gd name="T32" fmla="*/ 4175 w 4964"/>
              <a:gd name="T33" fmla="*/ 369 h 3053"/>
              <a:gd name="T34" fmla="*/ 4495 w 4964"/>
              <a:gd name="T35" fmla="*/ 184 h 3053"/>
              <a:gd name="T36" fmla="*/ 4583 w 4964"/>
              <a:gd name="T37" fmla="*/ 31 h 3053"/>
              <a:gd name="T38" fmla="*/ 4699 w 4964"/>
              <a:gd name="T39" fmla="*/ 31 h 3053"/>
              <a:gd name="T40" fmla="*/ 4817 w 4964"/>
              <a:gd name="T41" fmla="*/ 93 h 3053"/>
              <a:gd name="T42" fmla="*/ 4758 w 4964"/>
              <a:gd name="T43" fmla="*/ 246 h 3053"/>
              <a:gd name="T44" fmla="*/ 4641 w 4964"/>
              <a:gd name="T45" fmla="*/ 338 h 3053"/>
              <a:gd name="T46" fmla="*/ 4612 w 4964"/>
              <a:gd name="T47" fmla="*/ 400 h 3053"/>
              <a:gd name="T48" fmla="*/ 4670 w 4964"/>
              <a:gd name="T49" fmla="*/ 553 h 3053"/>
              <a:gd name="T50" fmla="*/ 4875 w 4964"/>
              <a:gd name="T51" fmla="*/ 739 h 3053"/>
              <a:gd name="T52" fmla="*/ 4963 w 4964"/>
              <a:gd name="T53" fmla="*/ 832 h 3053"/>
              <a:gd name="T54" fmla="*/ 4788 w 4964"/>
              <a:gd name="T55" fmla="*/ 923 h 3053"/>
              <a:gd name="T56" fmla="*/ 4612 w 4964"/>
              <a:gd name="T57" fmla="*/ 1079 h 3053"/>
              <a:gd name="T58" fmla="*/ 4524 w 4964"/>
              <a:gd name="T59" fmla="*/ 1232 h 3053"/>
              <a:gd name="T60" fmla="*/ 4466 w 4964"/>
              <a:gd name="T61" fmla="*/ 1294 h 3053"/>
              <a:gd name="T62" fmla="*/ 4379 w 4964"/>
              <a:gd name="T63" fmla="*/ 1386 h 3053"/>
              <a:gd name="T64" fmla="*/ 4175 w 4964"/>
              <a:gd name="T65" fmla="*/ 1386 h 3053"/>
              <a:gd name="T66" fmla="*/ 3999 w 4964"/>
              <a:gd name="T67" fmla="*/ 1479 h 3053"/>
              <a:gd name="T68" fmla="*/ 3911 w 4964"/>
              <a:gd name="T69" fmla="*/ 1571 h 3053"/>
              <a:gd name="T70" fmla="*/ 3736 w 4964"/>
              <a:gd name="T71" fmla="*/ 1602 h 3053"/>
              <a:gd name="T72" fmla="*/ 3532 w 4964"/>
              <a:gd name="T73" fmla="*/ 1725 h 3053"/>
              <a:gd name="T74" fmla="*/ 3357 w 4964"/>
              <a:gd name="T75" fmla="*/ 1756 h 3053"/>
              <a:gd name="T76" fmla="*/ 3181 w 4964"/>
              <a:gd name="T77" fmla="*/ 1818 h 3053"/>
              <a:gd name="T78" fmla="*/ 2919 w 4964"/>
              <a:gd name="T79" fmla="*/ 1818 h 3053"/>
              <a:gd name="T80" fmla="*/ 2861 w 4964"/>
              <a:gd name="T81" fmla="*/ 2003 h 3053"/>
              <a:gd name="T82" fmla="*/ 2831 w 4964"/>
              <a:gd name="T83" fmla="*/ 2342 h 3053"/>
              <a:gd name="T84" fmla="*/ 2890 w 4964"/>
              <a:gd name="T85" fmla="*/ 2527 h 3053"/>
              <a:gd name="T86" fmla="*/ 2947 w 4964"/>
              <a:gd name="T87" fmla="*/ 2651 h 3053"/>
              <a:gd name="T88" fmla="*/ 2919 w 4964"/>
              <a:gd name="T89" fmla="*/ 2835 h 3053"/>
              <a:gd name="T90" fmla="*/ 3035 w 4964"/>
              <a:gd name="T91" fmla="*/ 2898 h 305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964"/>
              <a:gd name="T139" fmla="*/ 0 h 3053"/>
              <a:gd name="T140" fmla="*/ 4964 w 4964"/>
              <a:gd name="T141" fmla="*/ 3053 h 305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964" h="3053">
                <a:moveTo>
                  <a:pt x="0" y="0"/>
                </a:moveTo>
                <a:lnTo>
                  <a:pt x="29" y="31"/>
                </a:lnTo>
                <a:lnTo>
                  <a:pt x="59" y="61"/>
                </a:lnTo>
                <a:lnTo>
                  <a:pt x="116" y="122"/>
                </a:lnTo>
                <a:lnTo>
                  <a:pt x="203" y="122"/>
                </a:lnTo>
                <a:lnTo>
                  <a:pt x="262" y="153"/>
                </a:lnTo>
                <a:lnTo>
                  <a:pt x="291" y="153"/>
                </a:lnTo>
                <a:lnTo>
                  <a:pt x="408" y="215"/>
                </a:lnTo>
                <a:lnTo>
                  <a:pt x="467" y="307"/>
                </a:lnTo>
                <a:lnTo>
                  <a:pt x="525" y="369"/>
                </a:lnTo>
                <a:lnTo>
                  <a:pt x="612" y="400"/>
                </a:lnTo>
                <a:lnTo>
                  <a:pt x="758" y="430"/>
                </a:lnTo>
                <a:lnTo>
                  <a:pt x="817" y="493"/>
                </a:lnTo>
                <a:lnTo>
                  <a:pt x="846" y="553"/>
                </a:lnTo>
                <a:lnTo>
                  <a:pt x="846" y="585"/>
                </a:lnTo>
                <a:lnTo>
                  <a:pt x="874" y="585"/>
                </a:lnTo>
                <a:lnTo>
                  <a:pt x="933" y="616"/>
                </a:lnTo>
                <a:lnTo>
                  <a:pt x="992" y="585"/>
                </a:lnTo>
                <a:lnTo>
                  <a:pt x="1021" y="585"/>
                </a:lnTo>
                <a:lnTo>
                  <a:pt x="1109" y="585"/>
                </a:lnTo>
                <a:lnTo>
                  <a:pt x="1197" y="616"/>
                </a:lnTo>
                <a:lnTo>
                  <a:pt x="1546" y="616"/>
                </a:lnTo>
                <a:lnTo>
                  <a:pt x="1721" y="616"/>
                </a:lnTo>
                <a:lnTo>
                  <a:pt x="1809" y="616"/>
                </a:lnTo>
                <a:lnTo>
                  <a:pt x="1868" y="646"/>
                </a:lnTo>
                <a:lnTo>
                  <a:pt x="1897" y="646"/>
                </a:lnTo>
                <a:lnTo>
                  <a:pt x="1927" y="616"/>
                </a:lnTo>
                <a:lnTo>
                  <a:pt x="1985" y="553"/>
                </a:lnTo>
                <a:lnTo>
                  <a:pt x="2013" y="493"/>
                </a:lnTo>
                <a:lnTo>
                  <a:pt x="2072" y="462"/>
                </a:lnTo>
                <a:lnTo>
                  <a:pt x="2218" y="462"/>
                </a:lnTo>
                <a:lnTo>
                  <a:pt x="2335" y="430"/>
                </a:lnTo>
                <a:lnTo>
                  <a:pt x="2481" y="462"/>
                </a:lnTo>
                <a:lnTo>
                  <a:pt x="2627" y="462"/>
                </a:lnTo>
                <a:lnTo>
                  <a:pt x="2715" y="462"/>
                </a:lnTo>
                <a:lnTo>
                  <a:pt x="2802" y="493"/>
                </a:lnTo>
                <a:lnTo>
                  <a:pt x="2890" y="523"/>
                </a:lnTo>
                <a:lnTo>
                  <a:pt x="2947" y="523"/>
                </a:lnTo>
                <a:lnTo>
                  <a:pt x="2977" y="493"/>
                </a:lnTo>
                <a:lnTo>
                  <a:pt x="3006" y="462"/>
                </a:lnTo>
                <a:lnTo>
                  <a:pt x="3035" y="462"/>
                </a:lnTo>
                <a:lnTo>
                  <a:pt x="3123" y="462"/>
                </a:lnTo>
                <a:lnTo>
                  <a:pt x="3269" y="462"/>
                </a:lnTo>
                <a:lnTo>
                  <a:pt x="3386" y="462"/>
                </a:lnTo>
                <a:lnTo>
                  <a:pt x="3474" y="430"/>
                </a:lnTo>
                <a:lnTo>
                  <a:pt x="3590" y="400"/>
                </a:lnTo>
                <a:lnTo>
                  <a:pt x="3678" y="369"/>
                </a:lnTo>
                <a:lnTo>
                  <a:pt x="3940" y="400"/>
                </a:lnTo>
                <a:lnTo>
                  <a:pt x="4028" y="369"/>
                </a:lnTo>
                <a:lnTo>
                  <a:pt x="4087" y="369"/>
                </a:lnTo>
                <a:lnTo>
                  <a:pt x="4175" y="369"/>
                </a:lnTo>
                <a:lnTo>
                  <a:pt x="4262" y="338"/>
                </a:lnTo>
                <a:lnTo>
                  <a:pt x="4437" y="246"/>
                </a:lnTo>
                <a:lnTo>
                  <a:pt x="4495" y="184"/>
                </a:lnTo>
                <a:lnTo>
                  <a:pt x="4554" y="122"/>
                </a:lnTo>
                <a:lnTo>
                  <a:pt x="4583" y="61"/>
                </a:lnTo>
                <a:lnTo>
                  <a:pt x="4583" y="31"/>
                </a:lnTo>
                <a:lnTo>
                  <a:pt x="4612" y="31"/>
                </a:lnTo>
                <a:lnTo>
                  <a:pt x="4670" y="0"/>
                </a:lnTo>
                <a:lnTo>
                  <a:pt x="4699" y="31"/>
                </a:lnTo>
                <a:lnTo>
                  <a:pt x="4758" y="31"/>
                </a:lnTo>
                <a:lnTo>
                  <a:pt x="4788" y="61"/>
                </a:lnTo>
                <a:lnTo>
                  <a:pt x="4817" y="93"/>
                </a:lnTo>
                <a:lnTo>
                  <a:pt x="4817" y="153"/>
                </a:lnTo>
                <a:lnTo>
                  <a:pt x="4788" y="215"/>
                </a:lnTo>
                <a:lnTo>
                  <a:pt x="4758" y="246"/>
                </a:lnTo>
                <a:lnTo>
                  <a:pt x="4729" y="307"/>
                </a:lnTo>
                <a:lnTo>
                  <a:pt x="4699" y="338"/>
                </a:lnTo>
                <a:lnTo>
                  <a:pt x="4641" y="338"/>
                </a:lnTo>
                <a:lnTo>
                  <a:pt x="4612" y="338"/>
                </a:lnTo>
                <a:lnTo>
                  <a:pt x="4583" y="369"/>
                </a:lnTo>
                <a:lnTo>
                  <a:pt x="4612" y="400"/>
                </a:lnTo>
                <a:lnTo>
                  <a:pt x="4641" y="462"/>
                </a:lnTo>
                <a:lnTo>
                  <a:pt x="4641" y="493"/>
                </a:lnTo>
                <a:lnTo>
                  <a:pt x="4670" y="553"/>
                </a:lnTo>
                <a:lnTo>
                  <a:pt x="4699" y="585"/>
                </a:lnTo>
                <a:lnTo>
                  <a:pt x="4758" y="616"/>
                </a:lnTo>
                <a:lnTo>
                  <a:pt x="4875" y="739"/>
                </a:lnTo>
                <a:lnTo>
                  <a:pt x="4934" y="800"/>
                </a:lnTo>
                <a:lnTo>
                  <a:pt x="4963" y="800"/>
                </a:lnTo>
                <a:lnTo>
                  <a:pt x="4963" y="832"/>
                </a:lnTo>
                <a:lnTo>
                  <a:pt x="4963" y="863"/>
                </a:lnTo>
                <a:lnTo>
                  <a:pt x="4904" y="863"/>
                </a:lnTo>
                <a:lnTo>
                  <a:pt x="4788" y="923"/>
                </a:lnTo>
                <a:lnTo>
                  <a:pt x="4670" y="986"/>
                </a:lnTo>
                <a:lnTo>
                  <a:pt x="4641" y="1016"/>
                </a:lnTo>
                <a:lnTo>
                  <a:pt x="4612" y="1079"/>
                </a:lnTo>
                <a:lnTo>
                  <a:pt x="4583" y="1139"/>
                </a:lnTo>
                <a:lnTo>
                  <a:pt x="4554" y="1202"/>
                </a:lnTo>
                <a:lnTo>
                  <a:pt x="4524" y="1232"/>
                </a:lnTo>
                <a:lnTo>
                  <a:pt x="4495" y="1263"/>
                </a:lnTo>
                <a:lnTo>
                  <a:pt x="4466" y="1263"/>
                </a:lnTo>
                <a:lnTo>
                  <a:pt x="4466" y="1294"/>
                </a:lnTo>
                <a:lnTo>
                  <a:pt x="4437" y="1325"/>
                </a:lnTo>
                <a:lnTo>
                  <a:pt x="4408" y="1386"/>
                </a:lnTo>
                <a:lnTo>
                  <a:pt x="4379" y="1386"/>
                </a:lnTo>
                <a:lnTo>
                  <a:pt x="4320" y="1417"/>
                </a:lnTo>
                <a:lnTo>
                  <a:pt x="4262" y="1417"/>
                </a:lnTo>
                <a:lnTo>
                  <a:pt x="4175" y="1386"/>
                </a:lnTo>
                <a:lnTo>
                  <a:pt x="4087" y="1417"/>
                </a:lnTo>
                <a:lnTo>
                  <a:pt x="4028" y="1479"/>
                </a:lnTo>
                <a:lnTo>
                  <a:pt x="3999" y="1479"/>
                </a:lnTo>
                <a:lnTo>
                  <a:pt x="3969" y="1510"/>
                </a:lnTo>
                <a:lnTo>
                  <a:pt x="3940" y="1541"/>
                </a:lnTo>
                <a:lnTo>
                  <a:pt x="3911" y="1571"/>
                </a:lnTo>
                <a:lnTo>
                  <a:pt x="3824" y="1541"/>
                </a:lnTo>
                <a:lnTo>
                  <a:pt x="3765" y="1571"/>
                </a:lnTo>
                <a:lnTo>
                  <a:pt x="3736" y="1602"/>
                </a:lnTo>
                <a:lnTo>
                  <a:pt x="3649" y="1633"/>
                </a:lnTo>
                <a:lnTo>
                  <a:pt x="3590" y="1665"/>
                </a:lnTo>
                <a:lnTo>
                  <a:pt x="3532" y="1725"/>
                </a:lnTo>
                <a:lnTo>
                  <a:pt x="3474" y="1756"/>
                </a:lnTo>
                <a:lnTo>
                  <a:pt x="3445" y="1756"/>
                </a:lnTo>
                <a:lnTo>
                  <a:pt x="3357" y="1756"/>
                </a:lnTo>
                <a:lnTo>
                  <a:pt x="3269" y="1788"/>
                </a:lnTo>
                <a:lnTo>
                  <a:pt x="3240" y="1788"/>
                </a:lnTo>
                <a:lnTo>
                  <a:pt x="3181" y="1818"/>
                </a:lnTo>
                <a:lnTo>
                  <a:pt x="3065" y="1788"/>
                </a:lnTo>
                <a:lnTo>
                  <a:pt x="3006" y="1788"/>
                </a:lnTo>
                <a:lnTo>
                  <a:pt x="2919" y="1818"/>
                </a:lnTo>
                <a:lnTo>
                  <a:pt x="2890" y="1849"/>
                </a:lnTo>
                <a:lnTo>
                  <a:pt x="2861" y="1911"/>
                </a:lnTo>
                <a:lnTo>
                  <a:pt x="2861" y="2003"/>
                </a:lnTo>
                <a:lnTo>
                  <a:pt x="2831" y="2127"/>
                </a:lnTo>
                <a:lnTo>
                  <a:pt x="2831" y="2250"/>
                </a:lnTo>
                <a:lnTo>
                  <a:pt x="2831" y="2342"/>
                </a:lnTo>
                <a:lnTo>
                  <a:pt x="2831" y="2404"/>
                </a:lnTo>
                <a:lnTo>
                  <a:pt x="2861" y="2466"/>
                </a:lnTo>
                <a:lnTo>
                  <a:pt x="2890" y="2527"/>
                </a:lnTo>
                <a:lnTo>
                  <a:pt x="2890" y="2589"/>
                </a:lnTo>
                <a:lnTo>
                  <a:pt x="2947" y="2619"/>
                </a:lnTo>
                <a:lnTo>
                  <a:pt x="2947" y="2651"/>
                </a:lnTo>
                <a:lnTo>
                  <a:pt x="2947" y="2742"/>
                </a:lnTo>
                <a:lnTo>
                  <a:pt x="2919" y="2805"/>
                </a:lnTo>
                <a:lnTo>
                  <a:pt x="2919" y="2835"/>
                </a:lnTo>
                <a:lnTo>
                  <a:pt x="2947" y="2866"/>
                </a:lnTo>
                <a:lnTo>
                  <a:pt x="3006" y="2898"/>
                </a:lnTo>
                <a:lnTo>
                  <a:pt x="3035" y="2898"/>
                </a:lnTo>
                <a:lnTo>
                  <a:pt x="3094" y="2929"/>
                </a:lnTo>
                <a:lnTo>
                  <a:pt x="3240" y="3052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0" name="Freeform 60"/>
          <p:cNvSpPr>
            <a:spLocks noChangeArrowheads="1"/>
          </p:cNvSpPr>
          <p:nvPr/>
        </p:nvSpPr>
        <p:spPr bwMode="auto">
          <a:xfrm>
            <a:off x="862013" y="5316538"/>
            <a:ext cx="1597025" cy="1042987"/>
          </a:xfrm>
          <a:custGeom>
            <a:avLst/>
            <a:gdLst>
              <a:gd name="T0" fmla="*/ 262 w 4438"/>
              <a:gd name="T1" fmla="*/ 32 h 2899"/>
              <a:gd name="T2" fmla="*/ 175 w 4438"/>
              <a:gd name="T3" fmla="*/ 62 h 2899"/>
              <a:gd name="T4" fmla="*/ 145 w 4438"/>
              <a:gd name="T5" fmla="*/ 93 h 2899"/>
              <a:gd name="T6" fmla="*/ 29 w 4438"/>
              <a:gd name="T7" fmla="*/ 123 h 2899"/>
              <a:gd name="T8" fmla="*/ 58 w 4438"/>
              <a:gd name="T9" fmla="*/ 184 h 2899"/>
              <a:gd name="T10" fmla="*/ 88 w 4438"/>
              <a:gd name="T11" fmla="*/ 246 h 2899"/>
              <a:gd name="T12" fmla="*/ 58 w 4438"/>
              <a:gd name="T13" fmla="*/ 369 h 2899"/>
              <a:gd name="T14" fmla="*/ 0 w 4438"/>
              <a:gd name="T15" fmla="*/ 616 h 2899"/>
              <a:gd name="T16" fmla="*/ 29 w 4438"/>
              <a:gd name="T17" fmla="*/ 770 h 2899"/>
              <a:gd name="T18" fmla="*/ 88 w 4438"/>
              <a:gd name="T19" fmla="*/ 986 h 2899"/>
              <a:gd name="T20" fmla="*/ 116 w 4438"/>
              <a:gd name="T21" fmla="*/ 1171 h 2899"/>
              <a:gd name="T22" fmla="*/ 175 w 4438"/>
              <a:gd name="T23" fmla="*/ 1232 h 2899"/>
              <a:gd name="T24" fmla="*/ 262 w 4438"/>
              <a:gd name="T25" fmla="*/ 1325 h 2899"/>
              <a:gd name="T26" fmla="*/ 438 w 4438"/>
              <a:gd name="T27" fmla="*/ 1387 h 2899"/>
              <a:gd name="T28" fmla="*/ 555 w 4438"/>
              <a:gd name="T29" fmla="*/ 1479 h 2899"/>
              <a:gd name="T30" fmla="*/ 643 w 4438"/>
              <a:gd name="T31" fmla="*/ 1571 h 2899"/>
              <a:gd name="T32" fmla="*/ 759 w 4438"/>
              <a:gd name="T33" fmla="*/ 1788 h 2899"/>
              <a:gd name="T34" fmla="*/ 847 w 4438"/>
              <a:gd name="T35" fmla="*/ 1850 h 2899"/>
              <a:gd name="T36" fmla="*/ 1022 w 4438"/>
              <a:gd name="T37" fmla="*/ 2004 h 2899"/>
              <a:gd name="T38" fmla="*/ 1168 w 4438"/>
              <a:gd name="T39" fmla="*/ 2157 h 2899"/>
              <a:gd name="T40" fmla="*/ 1284 w 4438"/>
              <a:gd name="T41" fmla="*/ 2281 h 2899"/>
              <a:gd name="T42" fmla="*/ 1518 w 4438"/>
              <a:gd name="T43" fmla="*/ 2404 h 2899"/>
              <a:gd name="T44" fmla="*/ 1663 w 4438"/>
              <a:gd name="T45" fmla="*/ 2435 h 2899"/>
              <a:gd name="T46" fmla="*/ 1751 w 4438"/>
              <a:gd name="T47" fmla="*/ 2435 h 2899"/>
              <a:gd name="T48" fmla="*/ 1838 w 4438"/>
              <a:gd name="T49" fmla="*/ 2373 h 2899"/>
              <a:gd name="T50" fmla="*/ 1926 w 4438"/>
              <a:gd name="T51" fmla="*/ 2373 h 2899"/>
              <a:gd name="T52" fmla="*/ 1956 w 4438"/>
              <a:gd name="T53" fmla="*/ 2312 h 2899"/>
              <a:gd name="T54" fmla="*/ 2013 w 4438"/>
              <a:gd name="T55" fmla="*/ 2312 h 2899"/>
              <a:gd name="T56" fmla="*/ 2072 w 4438"/>
              <a:gd name="T57" fmla="*/ 2281 h 2899"/>
              <a:gd name="T58" fmla="*/ 2101 w 4438"/>
              <a:gd name="T59" fmla="*/ 2220 h 2899"/>
              <a:gd name="T60" fmla="*/ 2217 w 4438"/>
              <a:gd name="T61" fmla="*/ 2250 h 2899"/>
              <a:gd name="T62" fmla="*/ 2276 w 4438"/>
              <a:gd name="T63" fmla="*/ 2188 h 2899"/>
              <a:gd name="T64" fmla="*/ 2392 w 4438"/>
              <a:gd name="T65" fmla="*/ 2157 h 2899"/>
              <a:gd name="T66" fmla="*/ 2597 w 4438"/>
              <a:gd name="T67" fmla="*/ 2157 h 2899"/>
              <a:gd name="T68" fmla="*/ 2772 w 4438"/>
              <a:gd name="T69" fmla="*/ 2220 h 2899"/>
              <a:gd name="T70" fmla="*/ 2860 w 4438"/>
              <a:gd name="T71" fmla="*/ 2250 h 2899"/>
              <a:gd name="T72" fmla="*/ 3035 w 4438"/>
              <a:gd name="T73" fmla="*/ 2281 h 2899"/>
              <a:gd name="T74" fmla="*/ 3210 w 4438"/>
              <a:gd name="T75" fmla="*/ 2281 h 2899"/>
              <a:gd name="T76" fmla="*/ 3357 w 4438"/>
              <a:gd name="T77" fmla="*/ 2281 h 2899"/>
              <a:gd name="T78" fmla="*/ 3531 w 4438"/>
              <a:gd name="T79" fmla="*/ 2281 h 2899"/>
              <a:gd name="T80" fmla="*/ 3619 w 4438"/>
              <a:gd name="T81" fmla="*/ 2373 h 2899"/>
              <a:gd name="T82" fmla="*/ 3678 w 4438"/>
              <a:gd name="T83" fmla="*/ 2497 h 2899"/>
              <a:gd name="T84" fmla="*/ 3736 w 4438"/>
              <a:gd name="T85" fmla="*/ 2558 h 2899"/>
              <a:gd name="T86" fmla="*/ 3853 w 4438"/>
              <a:gd name="T87" fmla="*/ 2651 h 2899"/>
              <a:gd name="T88" fmla="*/ 3882 w 4438"/>
              <a:gd name="T89" fmla="*/ 2713 h 2899"/>
              <a:gd name="T90" fmla="*/ 4086 w 4438"/>
              <a:gd name="T91" fmla="*/ 2774 h 2899"/>
              <a:gd name="T92" fmla="*/ 4262 w 4438"/>
              <a:gd name="T93" fmla="*/ 2867 h 2899"/>
              <a:gd name="T94" fmla="*/ 4379 w 4438"/>
              <a:gd name="T95" fmla="*/ 2867 h 289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438"/>
              <a:gd name="T145" fmla="*/ 0 h 2899"/>
              <a:gd name="T146" fmla="*/ 4438 w 4438"/>
              <a:gd name="T147" fmla="*/ 2899 h 2899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438" h="2899">
                <a:moveTo>
                  <a:pt x="321" y="0"/>
                </a:moveTo>
                <a:lnTo>
                  <a:pt x="262" y="32"/>
                </a:lnTo>
                <a:lnTo>
                  <a:pt x="233" y="32"/>
                </a:lnTo>
                <a:lnTo>
                  <a:pt x="175" y="62"/>
                </a:lnTo>
                <a:lnTo>
                  <a:pt x="175" y="93"/>
                </a:lnTo>
                <a:lnTo>
                  <a:pt x="145" y="93"/>
                </a:lnTo>
                <a:lnTo>
                  <a:pt x="88" y="123"/>
                </a:lnTo>
                <a:lnTo>
                  <a:pt x="29" y="123"/>
                </a:lnTo>
                <a:lnTo>
                  <a:pt x="29" y="155"/>
                </a:lnTo>
                <a:lnTo>
                  <a:pt x="58" y="184"/>
                </a:lnTo>
                <a:lnTo>
                  <a:pt x="88" y="215"/>
                </a:lnTo>
                <a:lnTo>
                  <a:pt x="88" y="246"/>
                </a:lnTo>
                <a:lnTo>
                  <a:pt x="88" y="307"/>
                </a:lnTo>
                <a:lnTo>
                  <a:pt x="58" y="369"/>
                </a:lnTo>
                <a:lnTo>
                  <a:pt x="29" y="493"/>
                </a:lnTo>
                <a:lnTo>
                  <a:pt x="0" y="616"/>
                </a:lnTo>
                <a:lnTo>
                  <a:pt x="29" y="709"/>
                </a:lnTo>
                <a:lnTo>
                  <a:pt x="29" y="770"/>
                </a:lnTo>
                <a:lnTo>
                  <a:pt x="88" y="924"/>
                </a:lnTo>
                <a:lnTo>
                  <a:pt x="88" y="986"/>
                </a:lnTo>
                <a:lnTo>
                  <a:pt x="88" y="1048"/>
                </a:lnTo>
                <a:lnTo>
                  <a:pt x="116" y="1171"/>
                </a:lnTo>
                <a:lnTo>
                  <a:pt x="145" y="1202"/>
                </a:lnTo>
                <a:lnTo>
                  <a:pt x="175" y="1232"/>
                </a:lnTo>
                <a:lnTo>
                  <a:pt x="204" y="1264"/>
                </a:lnTo>
                <a:lnTo>
                  <a:pt x="262" y="1325"/>
                </a:lnTo>
                <a:lnTo>
                  <a:pt x="321" y="1355"/>
                </a:lnTo>
                <a:lnTo>
                  <a:pt x="438" y="1387"/>
                </a:lnTo>
                <a:lnTo>
                  <a:pt x="468" y="1448"/>
                </a:lnTo>
                <a:lnTo>
                  <a:pt x="555" y="1479"/>
                </a:lnTo>
                <a:lnTo>
                  <a:pt x="584" y="1511"/>
                </a:lnTo>
                <a:lnTo>
                  <a:pt x="643" y="1571"/>
                </a:lnTo>
                <a:lnTo>
                  <a:pt x="700" y="1665"/>
                </a:lnTo>
                <a:lnTo>
                  <a:pt x="759" y="1788"/>
                </a:lnTo>
                <a:lnTo>
                  <a:pt x="788" y="1818"/>
                </a:lnTo>
                <a:lnTo>
                  <a:pt x="847" y="1850"/>
                </a:lnTo>
                <a:lnTo>
                  <a:pt x="934" y="1941"/>
                </a:lnTo>
                <a:lnTo>
                  <a:pt x="1022" y="2004"/>
                </a:lnTo>
                <a:lnTo>
                  <a:pt x="1109" y="2065"/>
                </a:lnTo>
                <a:lnTo>
                  <a:pt x="1168" y="2157"/>
                </a:lnTo>
                <a:lnTo>
                  <a:pt x="1227" y="2220"/>
                </a:lnTo>
                <a:lnTo>
                  <a:pt x="1284" y="2281"/>
                </a:lnTo>
                <a:lnTo>
                  <a:pt x="1430" y="2373"/>
                </a:lnTo>
                <a:lnTo>
                  <a:pt x="1518" y="2404"/>
                </a:lnTo>
                <a:lnTo>
                  <a:pt x="1634" y="2435"/>
                </a:lnTo>
                <a:lnTo>
                  <a:pt x="1663" y="2435"/>
                </a:lnTo>
                <a:lnTo>
                  <a:pt x="1692" y="2467"/>
                </a:lnTo>
                <a:lnTo>
                  <a:pt x="1751" y="2435"/>
                </a:lnTo>
                <a:lnTo>
                  <a:pt x="1780" y="2404"/>
                </a:lnTo>
                <a:lnTo>
                  <a:pt x="1838" y="2373"/>
                </a:lnTo>
                <a:lnTo>
                  <a:pt x="1897" y="2373"/>
                </a:lnTo>
                <a:lnTo>
                  <a:pt x="1926" y="2373"/>
                </a:lnTo>
                <a:lnTo>
                  <a:pt x="1926" y="2343"/>
                </a:lnTo>
                <a:lnTo>
                  <a:pt x="1956" y="2312"/>
                </a:lnTo>
                <a:lnTo>
                  <a:pt x="1985" y="2312"/>
                </a:lnTo>
                <a:lnTo>
                  <a:pt x="2013" y="2312"/>
                </a:lnTo>
                <a:lnTo>
                  <a:pt x="2043" y="2281"/>
                </a:lnTo>
                <a:lnTo>
                  <a:pt x="2072" y="2281"/>
                </a:lnTo>
                <a:lnTo>
                  <a:pt x="2072" y="2250"/>
                </a:lnTo>
                <a:lnTo>
                  <a:pt x="2101" y="2220"/>
                </a:lnTo>
                <a:lnTo>
                  <a:pt x="2188" y="2250"/>
                </a:lnTo>
                <a:lnTo>
                  <a:pt x="2217" y="2250"/>
                </a:lnTo>
                <a:lnTo>
                  <a:pt x="2247" y="2220"/>
                </a:lnTo>
                <a:lnTo>
                  <a:pt x="2276" y="2188"/>
                </a:lnTo>
                <a:lnTo>
                  <a:pt x="2305" y="2188"/>
                </a:lnTo>
                <a:lnTo>
                  <a:pt x="2392" y="2157"/>
                </a:lnTo>
                <a:lnTo>
                  <a:pt x="2510" y="2157"/>
                </a:lnTo>
                <a:lnTo>
                  <a:pt x="2597" y="2157"/>
                </a:lnTo>
                <a:lnTo>
                  <a:pt x="2685" y="2188"/>
                </a:lnTo>
                <a:lnTo>
                  <a:pt x="2772" y="2220"/>
                </a:lnTo>
                <a:lnTo>
                  <a:pt x="2831" y="2250"/>
                </a:lnTo>
                <a:lnTo>
                  <a:pt x="2860" y="2250"/>
                </a:lnTo>
                <a:lnTo>
                  <a:pt x="2977" y="2250"/>
                </a:lnTo>
                <a:lnTo>
                  <a:pt x="3035" y="2281"/>
                </a:lnTo>
                <a:lnTo>
                  <a:pt x="3123" y="2312"/>
                </a:lnTo>
                <a:lnTo>
                  <a:pt x="3210" y="2281"/>
                </a:lnTo>
                <a:lnTo>
                  <a:pt x="3269" y="2281"/>
                </a:lnTo>
                <a:lnTo>
                  <a:pt x="3357" y="2281"/>
                </a:lnTo>
                <a:lnTo>
                  <a:pt x="3445" y="2281"/>
                </a:lnTo>
                <a:lnTo>
                  <a:pt x="3531" y="2281"/>
                </a:lnTo>
                <a:lnTo>
                  <a:pt x="3590" y="2343"/>
                </a:lnTo>
                <a:lnTo>
                  <a:pt x="3619" y="2373"/>
                </a:lnTo>
                <a:lnTo>
                  <a:pt x="3649" y="2404"/>
                </a:lnTo>
                <a:lnTo>
                  <a:pt x="3678" y="2497"/>
                </a:lnTo>
                <a:lnTo>
                  <a:pt x="3706" y="2527"/>
                </a:lnTo>
                <a:lnTo>
                  <a:pt x="3736" y="2558"/>
                </a:lnTo>
                <a:lnTo>
                  <a:pt x="3794" y="2620"/>
                </a:lnTo>
                <a:lnTo>
                  <a:pt x="3853" y="2651"/>
                </a:lnTo>
                <a:lnTo>
                  <a:pt x="3853" y="2682"/>
                </a:lnTo>
                <a:lnTo>
                  <a:pt x="3882" y="2713"/>
                </a:lnTo>
                <a:lnTo>
                  <a:pt x="3999" y="2743"/>
                </a:lnTo>
                <a:lnTo>
                  <a:pt x="4086" y="2774"/>
                </a:lnTo>
                <a:lnTo>
                  <a:pt x="4174" y="2805"/>
                </a:lnTo>
                <a:lnTo>
                  <a:pt x="4262" y="2867"/>
                </a:lnTo>
                <a:lnTo>
                  <a:pt x="4320" y="2867"/>
                </a:lnTo>
                <a:lnTo>
                  <a:pt x="4379" y="2867"/>
                </a:lnTo>
                <a:lnTo>
                  <a:pt x="4437" y="2898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1" name="Freeform 61"/>
          <p:cNvSpPr>
            <a:spLocks noChangeArrowheads="1"/>
          </p:cNvSpPr>
          <p:nvPr/>
        </p:nvSpPr>
        <p:spPr bwMode="auto">
          <a:xfrm>
            <a:off x="3079750" y="3297238"/>
            <a:ext cx="2554288" cy="1376362"/>
          </a:xfrm>
          <a:custGeom>
            <a:avLst/>
            <a:gdLst>
              <a:gd name="T0" fmla="*/ 262 w 7095"/>
              <a:gd name="T1" fmla="*/ 3454 h 3825"/>
              <a:gd name="T2" fmla="*/ 555 w 7095"/>
              <a:gd name="T3" fmla="*/ 3361 h 3825"/>
              <a:gd name="T4" fmla="*/ 759 w 7095"/>
              <a:gd name="T5" fmla="*/ 3330 h 3825"/>
              <a:gd name="T6" fmla="*/ 934 w 7095"/>
              <a:gd name="T7" fmla="*/ 3422 h 3825"/>
              <a:gd name="T8" fmla="*/ 1197 w 7095"/>
              <a:gd name="T9" fmla="*/ 3638 h 3825"/>
              <a:gd name="T10" fmla="*/ 1314 w 7095"/>
              <a:gd name="T11" fmla="*/ 3638 h 3825"/>
              <a:gd name="T12" fmla="*/ 1430 w 7095"/>
              <a:gd name="T13" fmla="*/ 3732 h 3825"/>
              <a:gd name="T14" fmla="*/ 1576 w 7095"/>
              <a:gd name="T15" fmla="*/ 3638 h 3825"/>
              <a:gd name="T16" fmla="*/ 1780 w 7095"/>
              <a:gd name="T17" fmla="*/ 3701 h 3825"/>
              <a:gd name="T18" fmla="*/ 2013 w 7095"/>
              <a:gd name="T19" fmla="*/ 3701 h 3825"/>
              <a:gd name="T20" fmla="*/ 2305 w 7095"/>
              <a:gd name="T21" fmla="*/ 3824 h 3825"/>
              <a:gd name="T22" fmla="*/ 2160 w 7095"/>
              <a:gd name="T23" fmla="*/ 3577 h 3825"/>
              <a:gd name="T24" fmla="*/ 1926 w 7095"/>
              <a:gd name="T25" fmla="*/ 3454 h 3825"/>
              <a:gd name="T26" fmla="*/ 1692 w 7095"/>
              <a:gd name="T27" fmla="*/ 3299 h 3825"/>
              <a:gd name="T28" fmla="*/ 1489 w 7095"/>
              <a:gd name="T29" fmla="*/ 3052 h 3825"/>
              <a:gd name="T30" fmla="*/ 1343 w 7095"/>
              <a:gd name="T31" fmla="*/ 2929 h 3825"/>
              <a:gd name="T32" fmla="*/ 1576 w 7095"/>
              <a:gd name="T33" fmla="*/ 2683 h 3825"/>
              <a:gd name="T34" fmla="*/ 1809 w 7095"/>
              <a:gd name="T35" fmla="*/ 2590 h 3825"/>
              <a:gd name="T36" fmla="*/ 1956 w 7095"/>
              <a:gd name="T37" fmla="*/ 2621 h 3825"/>
              <a:gd name="T38" fmla="*/ 2276 w 7095"/>
              <a:gd name="T39" fmla="*/ 2621 h 3825"/>
              <a:gd name="T40" fmla="*/ 2392 w 7095"/>
              <a:gd name="T41" fmla="*/ 2467 h 3825"/>
              <a:gd name="T42" fmla="*/ 2568 w 7095"/>
              <a:gd name="T43" fmla="*/ 2374 h 3825"/>
              <a:gd name="T44" fmla="*/ 2685 w 7095"/>
              <a:gd name="T45" fmla="*/ 2158 h 3825"/>
              <a:gd name="T46" fmla="*/ 2597 w 7095"/>
              <a:gd name="T47" fmla="*/ 2035 h 3825"/>
              <a:gd name="T48" fmla="*/ 2715 w 7095"/>
              <a:gd name="T49" fmla="*/ 1850 h 3825"/>
              <a:gd name="T50" fmla="*/ 2947 w 7095"/>
              <a:gd name="T51" fmla="*/ 1758 h 3825"/>
              <a:gd name="T52" fmla="*/ 3006 w 7095"/>
              <a:gd name="T53" fmla="*/ 1449 h 3825"/>
              <a:gd name="T54" fmla="*/ 3006 w 7095"/>
              <a:gd name="T55" fmla="*/ 956 h 3825"/>
              <a:gd name="T56" fmla="*/ 2947 w 7095"/>
              <a:gd name="T57" fmla="*/ 647 h 3825"/>
              <a:gd name="T58" fmla="*/ 3035 w 7095"/>
              <a:gd name="T59" fmla="*/ 463 h 3825"/>
              <a:gd name="T60" fmla="*/ 3094 w 7095"/>
              <a:gd name="T61" fmla="*/ 278 h 3825"/>
              <a:gd name="T62" fmla="*/ 3299 w 7095"/>
              <a:gd name="T63" fmla="*/ 154 h 3825"/>
              <a:gd name="T64" fmla="*/ 3678 w 7095"/>
              <a:gd name="T65" fmla="*/ 154 h 3825"/>
              <a:gd name="T66" fmla="*/ 4116 w 7095"/>
              <a:gd name="T67" fmla="*/ 31 h 3825"/>
              <a:gd name="T68" fmla="*/ 4320 w 7095"/>
              <a:gd name="T69" fmla="*/ 93 h 3825"/>
              <a:gd name="T70" fmla="*/ 4437 w 7095"/>
              <a:gd name="T71" fmla="*/ 308 h 3825"/>
              <a:gd name="T72" fmla="*/ 4408 w 7095"/>
              <a:gd name="T73" fmla="*/ 494 h 3825"/>
              <a:gd name="T74" fmla="*/ 4378 w 7095"/>
              <a:gd name="T75" fmla="*/ 647 h 3825"/>
              <a:gd name="T76" fmla="*/ 4408 w 7095"/>
              <a:gd name="T77" fmla="*/ 956 h 3825"/>
              <a:gd name="T78" fmla="*/ 4465 w 7095"/>
              <a:gd name="T79" fmla="*/ 1172 h 3825"/>
              <a:gd name="T80" fmla="*/ 4583 w 7095"/>
              <a:gd name="T81" fmla="*/ 1758 h 3825"/>
              <a:gd name="T82" fmla="*/ 4670 w 7095"/>
              <a:gd name="T83" fmla="*/ 2005 h 3825"/>
              <a:gd name="T84" fmla="*/ 4699 w 7095"/>
              <a:gd name="T85" fmla="*/ 2467 h 3825"/>
              <a:gd name="T86" fmla="*/ 5020 w 7095"/>
              <a:gd name="T87" fmla="*/ 2374 h 3825"/>
              <a:gd name="T88" fmla="*/ 5254 w 7095"/>
              <a:gd name="T89" fmla="*/ 2189 h 3825"/>
              <a:gd name="T90" fmla="*/ 5663 w 7095"/>
              <a:gd name="T91" fmla="*/ 2189 h 3825"/>
              <a:gd name="T92" fmla="*/ 5984 w 7095"/>
              <a:gd name="T93" fmla="*/ 2005 h 3825"/>
              <a:gd name="T94" fmla="*/ 6276 w 7095"/>
              <a:gd name="T95" fmla="*/ 1850 h 3825"/>
              <a:gd name="T96" fmla="*/ 6422 w 7095"/>
              <a:gd name="T97" fmla="*/ 1542 h 3825"/>
              <a:gd name="T98" fmla="*/ 6568 w 7095"/>
              <a:gd name="T99" fmla="*/ 1296 h 3825"/>
              <a:gd name="T100" fmla="*/ 6743 w 7095"/>
              <a:gd name="T101" fmla="*/ 863 h 3825"/>
              <a:gd name="T102" fmla="*/ 7036 w 7095"/>
              <a:gd name="T103" fmla="*/ 308 h 38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095"/>
              <a:gd name="T157" fmla="*/ 0 h 3825"/>
              <a:gd name="T158" fmla="*/ 7095 w 7095"/>
              <a:gd name="T159" fmla="*/ 3825 h 382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095" h="3825">
                <a:moveTo>
                  <a:pt x="0" y="3330"/>
                </a:moveTo>
                <a:lnTo>
                  <a:pt x="58" y="3361"/>
                </a:lnTo>
                <a:lnTo>
                  <a:pt x="145" y="3392"/>
                </a:lnTo>
                <a:lnTo>
                  <a:pt x="204" y="3422"/>
                </a:lnTo>
                <a:lnTo>
                  <a:pt x="262" y="3454"/>
                </a:lnTo>
                <a:lnTo>
                  <a:pt x="468" y="3454"/>
                </a:lnTo>
                <a:lnTo>
                  <a:pt x="496" y="3454"/>
                </a:lnTo>
                <a:lnTo>
                  <a:pt x="525" y="3422"/>
                </a:lnTo>
                <a:lnTo>
                  <a:pt x="555" y="3392"/>
                </a:lnTo>
                <a:lnTo>
                  <a:pt x="555" y="3361"/>
                </a:lnTo>
                <a:lnTo>
                  <a:pt x="584" y="3330"/>
                </a:lnTo>
                <a:lnTo>
                  <a:pt x="613" y="3299"/>
                </a:lnTo>
                <a:lnTo>
                  <a:pt x="642" y="3299"/>
                </a:lnTo>
                <a:lnTo>
                  <a:pt x="729" y="3299"/>
                </a:lnTo>
                <a:lnTo>
                  <a:pt x="759" y="3330"/>
                </a:lnTo>
                <a:lnTo>
                  <a:pt x="759" y="3392"/>
                </a:lnTo>
                <a:lnTo>
                  <a:pt x="788" y="3422"/>
                </a:lnTo>
                <a:lnTo>
                  <a:pt x="817" y="3422"/>
                </a:lnTo>
                <a:lnTo>
                  <a:pt x="875" y="3454"/>
                </a:lnTo>
                <a:lnTo>
                  <a:pt x="934" y="3422"/>
                </a:lnTo>
                <a:lnTo>
                  <a:pt x="963" y="3392"/>
                </a:lnTo>
                <a:lnTo>
                  <a:pt x="1022" y="3485"/>
                </a:lnTo>
                <a:lnTo>
                  <a:pt x="1109" y="3545"/>
                </a:lnTo>
                <a:lnTo>
                  <a:pt x="1139" y="3577"/>
                </a:lnTo>
                <a:lnTo>
                  <a:pt x="1197" y="3638"/>
                </a:lnTo>
                <a:lnTo>
                  <a:pt x="1227" y="3669"/>
                </a:lnTo>
                <a:lnTo>
                  <a:pt x="1227" y="3732"/>
                </a:lnTo>
                <a:lnTo>
                  <a:pt x="1255" y="3701"/>
                </a:lnTo>
                <a:lnTo>
                  <a:pt x="1255" y="3638"/>
                </a:lnTo>
                <a:lnTo>
                  <a:pt x="1314" y="3638"/>
                </a:lnTo>
                <a:lnTo>
                  <a:pt x="1343" y="3669"/>
                </a:lnTo>
                <a:lnTo>
                  <a:pt x="1343" y="3701"/>
                </a:lnTo>
                <a:lnTo>
                  <a:pt x="1372" y="3732"/>
                </a:lnTo>
                <a:lnTo>
                  <a:pt x="1402" y="3732"/>
                </a:lnTo>
                <a:lnTo>
                  <a:pt x="1430" y="3732"/>
                </a:lnTo>
                <a:lnTo>
                  <a:pt x="1489" y="3761"/>
                </a:lnTo>
                <a:lnTo>
                  <a:pt x="1518" y="3732"/>
                </a:lnTo>
                <a:lnTo>
                  <a:pt x="1518" y="3701"/>
                </a:lnTo>
                <a:lnTo>
                  <a:pt x="1547" y="3669"/>
                </a:lnTo>
                <a:lnTo>
                  <a:pt x="1576" y="3638"/>
                </a:lnTo>
                <a:lnTo>
                  <a:pt x="1606" y="3669"/>
                </a:lnTo>
                <a:lnTo>
                  <a:pt x="1634" y="3669"/>
                </a:lnTo>
                <a:lnTo>
                  <a:pt x="1692" y="3701"/>
                </a:lnTo>
                <a:lnTo>
                  <a:pt x="1721" y="3732"/>
                </a:lnTo>
                <a:lnTo>
                  <a:pt x="1780" y="3701"/>
                </a:lnTo>
                <a:lnTo>
                  <a:pt x="1838" y="3701"/>
                </a:lnTo>
                <a:lnTo>
                  <a:pt x="1868" y="3701"/>
                </a:lnTo>
                <a:lnTo>
                  <a:pt x="1926" y="3732"/>
                </a:lnTo>
                <a:lnTo>
                  <a:pt x="1985" y="3701"/>
                </a:lnTo>
                <a:lnTo>
                  <a:pt x="2013" y="3701"/>
                </a:lnTo>
                <a:lnTo>
                  <a:pt x="2042" y="3732"/>
                </a:lnTo>
                <a:lnTo>
                  <a:pt x="2130" y="3761"/>
                </a:lnTo>
                <a:lnTo>
                  <a:pt x="2188" y="3792"/>
                </a:lnTo>
                <a:lnTo>
                  <a:pt x="2247" y="3824"/>
                </a:lnTo>
                <a:lnTo>
                  <a:pt x="2305" y="3824"/>
                </a:lnTo>
                <a:lnTo>
                  <a:pt x="2305" y="3732"/>
                </a:lnTo>
                <a:lnTo>
                  <a:pt x="2305" y="3701"/>
                </a:lnTo>
                <a:lnTo>
                  <a:pt x="2276" y="3701"/>
                </a:lnTo>
                <a:lnTo>
                  <a:pt x="2217" y="3638"/>
                </a:lnTo>
                <a:lnTo>
                  <a:pt x="2160" y="3577"/>
                </a:lnTo>
                <a:lnTo>
                  <a:pt x="2101" y="3545"/>
                </a:lnTo>
                <a:lnTo>
                  <a:pt x="2072" y="3545"/>
                </a:lnTo>
                <a:lnTo>
                  <a:pt x="2013" y="3545"/>
                </a:lnTo>
                <a:lnTo>
                  <a:pt x="1956" y="3485"/>
                </a:lnTo>
                <a:lnTo>
                  <a:pt x="1926" y="3454"/>
                </a:lnTo>
                <a:lnTo>
                  <a:pt x="1897" y="3454"/>
                </a:lnTo>
                <a:lnTo>
                  <a:pt x="1809" y="3422"/>
                </a:lnTo>
                <a:lnTo>
                  <a:pt x="1780" y="3392"/>
                </a:lnTo>
                <a:lnTo>
                  <a:pt x="1721" y="3361"/>
                </a:lnTo>
                <a:lnTo>
                  <a:pt x="1692" y="3299"/>
                </a:lnTo>
                <a:lnTo>
                  <a:pt x="1663" y="3238"/>
                </a:lnTo>
                <a:lnTo>
                  <a:pt x="1547" y="3175"/>
                </a:lnTo>
                <a:lnTo>
                  <a:pt x="1518" y="3145"/>
                </a:lnTo>
                <a:lnTo>
                  <a:pt x="1489" y="3083"/>
                </a:lnTo>
                <a:lnTo>
                  <a:pt x="1489" y="3052"/>
                </a:lnTo>
                <a:lnTo>
                  <a:pt x="1459" y="3052"/>
                </a:lnTo>
                <a:lnTo>
                  <a:pt x="1430" y="3022"/>
                </a:lnTo>
                <a:lnTo>
                  <a:pt x="1402" y="2991"/>
                </a:lnTo>
                <a:lnTo>
                  <a:pt x="1372" y="2959"/>
                </a:lnTo>
                <a:lnTo>
                  <a:pt x="1343" y="2929"/>
                </a:lnTo>
                <a:lnTo>
                  <a:pt x="1343" y="2836"/>
                </a:lnTo>
                <a:lnTo>
                  <a:pt x="1372" y="2775"/>
                </a:lnTo>
                <a:lnTo>
                  <a:pt x="1402" y="2744"/>
                </a:lnTo>
                <a:lnTo>
                  <a:pt x="1489" y="2713"/>
                </a:lnTo>
                <a:lnTo>
                  <a:pt x="1576" y="2683"/>
                </a:lnTo>
                <a:lnTo>
                  <a:pt x="1634" y="2652"/>
                </a:lnTo>
                <a:lnTo>
                  <a:pt x="1721" y="2683"/>
                </a:lnTo>
                <a:lnTo>
                  <a:pt x="1751" y="2652"/>
                </a:lnTo>
                <a:lnTo>
                  <a:pt x="1780" y="2621"/>
                </a:lnTo>
                <a:lnTo>
                  <a:pt x="1809" y="2590"/>
                </a:lnTo>
                <a:lnTo>
                  <a:pt x="1838" y="2559"/>
                </a:lnTo>
                <a:lnTo>
                  <a:pt x="1868" y="2559"/>
                </a:lnTo>
                <a:lnTo>
                  <a:pt x="1897" y="2590"/>
                </a:lnTo>
                <a:lnTo>
                  <a:pt x="1926" y="2590"/>
                </a:lnTo>
                <a:lnTo>
                  <a:pt x="1956" y="2621"/>
                </a:lnTo>
                <a:lnTo>
                  <a:pt x="2101" y="2621"/>
                </a:lnTo>
                <a:lnTo>
                  <a:pt x="2130" y="2652"/>
                </a:lnTo>
                <a:lnTo>
                  <a:pt x="2160" y="2652"/>
                </a:lnTo>
                <a:lnTo>
                  <a:pt x="2217" y="2652"/>
                </a:lnTo>
                <a:lnTo>
                  <a:pt x="2276" y="2621"/>
                </a:lnTo>
                <a:lnTo>
                  <a:pt x="2335" y="2621"/>
                </a:lnTo>
                <a:lnTo>
                  <a:pt x="2364" y="2621"/>
                </a:lnTo>
                <a:lnTo>
                  <a:pt x="2392" y="2590"/>
                </a:lnTo>
                <a:lnTo>
                  <a:pt x="2392" y="2528"/>
                </a:lnTo>
                <a:lnTo>
                  <a:pt x="2392" y="2467"/>
                </a:lnTo>
                <a:lnTo>
                  <a:pt x="2392" y="2436"/>
                </a:lnTo>
                <a:lnTo>
                  <a:pt x="2422" y="2405"/>
                </a:lnTo>
                <a:lnTo>
                  <a:pt x="2451" y="2374"/>
                </a:lnTo>
                <a:lnTo>
                  <a:pt x="2539" y="2374"/>
                </a:lnTo>
                <a:lnTo>
                  <a:pt x="2568" y="2374"/>
                </a:lnTo>
                <a:lnTo>
                  <a:pt x="2597" y="2343"/>
                </a:lnTo>
                <a:lnTo>
                  <a:pt x="2597" y="2282"/>
                </a:lnTo>
                <a:lnTo>
                  <a:pt x="2627" y="2220"/>
                </a:lnTo>
                <a:lnTo>
                  <a:pt x="2656" y="2189"/>
                </a:lnTo>
                <a:lnTo>
                  <a:pt x="2685" y="2158"/>
                </a:lnTo>
                <a:lnTo>
                  <a:pt x="2685" y="2128"/>
                </a:lnTo>
                <a:lnTo>
                  <a:pt x="2685" y="2097"/>
                </a:lnTo>
                <a:lnTo>
                  <a:pt x="2685" y="2066"/>
                </a:lnTo>
                <a:lnTo>
                  <a:pt x="2627" y="2066"/>
                </a:lnTo>
                <a:lnTo>
                  <a:pt x="2597" y="2035"/>
                </a:lnTo>
                <a:lnTo>
                  <a:pt x="2597" y="2005"/>
                </a:lnTo>
                <a:lnTo>
                  <a:pt x="2597" y="1942"/>
                </a:lnTo>
                <a:lnTo>
                  <a:pt x="2597" y="1912"/>
                </a:lnTo>
                <a:lnTo>
                  <a:pt x="2627" y="1882"/>
                </a:lnTo>
                <a:lnTo>
                  <a:pt x="2715" y="1850"/>
                </a:lnTo>
                <a:lnTo>
                  <a:pt x="2772" y="1850"/>
                </a:lnTo>
                <a:lnTo>
                  <a:pt x="2802" y="1788"/>
                </a:lnTo>
                <a:lnTo>
                  <a:pt x="2831" y="1758"/>
                </a:lnTo>
                <a:lnTo>
                  <a:pt x="2890" y="1758"/>
                </a:lnTo>
                <a:lnTo>
                  <a:pt x="2947" y="1758"/>
                </a:lnTo>
                <a:lnTo>
                  <a:pt x="2976" y="1726"/>
                </a:lnTo>
                <a:lnTo>
                  <a:pt x="3006" y="1696"/>
                </a:lnTo>
                <a:lnTo>
                  <a:pt x="3006" y="1665"/>
                </a:lnTo>
                <a:lnTo>
                  <a:pt x="3006" y="1542"/>
                </a:lnTo>
                <a:lnTo>
                  <a:pt x="3006" y="1449"/>
                </a:lnTo>
                <a:lnTo>
                  <a:pt x="3006" y="1326"/>
                </a:lnTo>
                <a:lnTo>
                  <a:pt x="3035" y="1203"/>
                </a:lnTo>
                <a:lnTo>
                  <a:pt x="3035" y="1080"/>
                </a:lnTo>
                <a:lnTo>
                  <a:pt x="3006" y="1017"/>
                </a:lnTo>
                <a:lnTo>
                  <a:pt x="3006" y="956"/>
                </a:lnTo>
                <a:lnTo>
                  <a:pt x="2947" y="863"/>
                </a:lnTo>
                <a:lnTo>
                  <a:pt x="2919" y="833"/>
                </a:lnTo>
                <a:lnTo>
                  <a:pt x="2919" y="770"/>
                </a:lnTo>
                <a:lnTo>
                  <a:pt x="2919" y="709"/>
                </a:lnTo>
                <a:lnTo>
                  <a:pt x="2947" y="647"/>
                </a:lnTo>
                <a:lnTo>
                  <a:pt x="2947" y="586"/>
                </a:lnTo>
                <a:lnTo>
                  <a:pt x="2947" y="524"/>
                </a:lnTo>
                <a:lnTo>
                  <a:pt x="2976" y="494"/>
                </a:lnTo>
                <a:lnTo>
                  <a:pt x="3006" y="463"/>
                </a:lnTo>
                <a:lnTo>
                  <a:pt x="3035" y="463"/>
                </a:lnTo>
                <a:lnTo>
                  <a:pt x="3064" y="463"/>
                </a:lnTo>
                <a:lnTo>
                  <a:pt x="3094" y="432"/>
                </a:lnTo>
                <a:lnTo>
                  <a:pt x="3094" y="401"/>
                </a:lnTo>
                <a:lnTo>
                  <a:pt x="3094" y="339"/>
                </a:lnTo>
                <a:lnTo>
                  <a:pt x="3094" y="278"/>
                </a:lnTo>
                <a:lnTo>
                  <a:pt x="3123" y="247"/>
                </a:lnTo>
                <a:lnTo>
                  <a:pt x="3181" y="216"/>
                </a:lnTo>
                <a:lnTo>
                  <a:pt x="3210" y="216"/>
                </a:lnTo>
                <a:lnTo>
                  <a:pt x="3269" y="185"/>
                </a:lnTo>
                <a:lnTo>
                  <a:pt x="3299" y="154"/>
                </a:lnTo>
                <a:lnTo>
                  <a:pt x="3327" y="123"/>
                </a:lnTo>
                <a:lnTo>
                  <a:pt x="3386" y="123"/>
                </a:lnTo>
                <a:lnTo>
                  <a:pt x="3444" y="123"/>
                </a:lnTo>
                <a:lnTo>
                  <a:pt x="3561" y="154"/>
                </a:lnTo>
                <a:lnTo>
                  <a:pt x="3678" y="154"/>
                </a:lnTo>
                <a:lnTo>
                  <a:pt x="3794" y="154"/>
                </a:lnTo>
                <a:lnTo>
                  <a:pt x="3853" y="154"/>
                </a:lnTo>
                <a:lnTo>
                  <a:pt x="3911" y="123"/>
                </a:lnTo>
                <a:lnTo>
                  <a:pt x="3999" y="62"/>
                </a:lnTo>
                <a:lnTo>
                  <a:pt x="4116" y="31"/>
                </a:lnTo>
                <a:lnTo>
                  <a:pt x="4174" y="31"/>
                </a:lnTo>
                <a:lnTo>
                  <a:pt x="4233" y="0"/>
                </a:lnTo>
                <a:lnTo>
                  <a:pt x="4262" y="31"/>
                </a:lnTo>
                <a:lnTo>
                  <a:pt x="4291" y="62"/>
                </a:lnTo>
                <a:lnTo>
                  <a:pt x="4320" y="93"/>
                </a:lnTo>
                <a:lnTo>
                  <a:pt x="4349" y="123"/>
                </a:lnTo>
                <a:lnTo>
                  <a:pt x="4408" y="154"/>
                </a:lnTo>
                <a:lnTo>
                  <a:pt x="4437" y="185"/>
                </a:lnTo>
                <a:lnTo>
                  <a:pt x="4437" y="247"/>
                </a:lnTo>
                <a:lnTo>
                  <a:pt x="4437" y="308"/>
                </a:lnTo>
                <a:lnTo>
                  <a:pt x="4437" y="339"/>
                </a:lnTo>
                <a:lnTo>
                  <a:pt x="4408" y="370"/>
                </a:lnTo>
                <a:lnTo>
                  <a:pt x="4408" y="401"/>
                </a:lnTo>
                <a:lnTo>
                  <a:pt x="4408" y="432"/>
                </a:lnTo>
                <a:lnTo>
                  <a:pt x="4408" y="494"/>
                </a:lnTo>
                <a:lnTo>
                  <a:pt x="4408" y="524"/>
                </a:lnTo>
                <a:lnTo>
                  <a:pt x="4378" y="555"/>
                </a:lnTo>
                <a:lnTo>
                  <a:pt x="4378" y="586"/>
                </a:lnTo>
                <a:lnTo>
                  <a:pt x="4378" y="617"/>
                </a:lnTo>
                <a:lnTo>
                  <a:pt x="4378" y="647"/>
                </a:lnTo>
                <a:lnTo>
                  <a:pt x="4408" y="709"/>
                </a:lnTo>
                <a:lnTo>
                  <a:pt x="4437" y="770"/>
                </a:lnTo>
                <a:lnTo>
                  <a:pt x="4437" y="894"/>
                </a:lnTo>
                <a:lnTo>
                  <a:pt x="4408" y="925"/>
                </a:lnTo>
                <a:lnTo>
                  <a:pt x="4408" y="956"/>
                </a:lnTo>
                <a:lnTo>
                  <a:pt x="4378" y="986"/>
                </a:lnTo>
                <a:lnTo>
                  <a:pt x="4378" y="1049"/>
                </a:lnTo>
                <a:lnTo>
                  <a:pt x="4408" y="1080"/>
                </a:lnTo>
                <a:lnTo>
                  <a:pt x="4437" y="1140"/>
                </a:lnTo>
                <a:lnTo>
                  <a:pt x="4465" y="1172"/>
                </a:lnTo>
                <a:lnTo>
                  <a:pt x="4465" y="1233"/>
                </a:lnTo>
                <a:lnTo>
                  <a:pt x="4465" y="1388"/>
                </a:lnTo>
                <a:lnTo>
                  <a:pt x="4495" y="1449"/>
                </a:lnTo>
                <a:lnTo>
                  <a:pt x="4553" y="1665"/>
                </a:lnTo>
                <a:lnTo>
                  <a:pt x="4583" y="1758"/>
                </a:lnTo>
                <a:lnTo>
                  <a:pt x="4583" y="1882"/>
                </a:lnTo>
                <a:lnTo>
                  <a:pt x="4612" y="1912"/>
                </a:lnTo>
                <a:lnTo>
                  <a:pt x="4640" y="1912"/>
                </a:lnTo>
                <a:lnTo>
                  <a:pt x="4670" y="1973"/>
                </a:lnTo>
                <a:lnTo>
                  <a:pt x="4670" y="2005"/>
                </a:lnTo>
                <a:lnTo>
                  <a:pt x="4670" y="2066"/>
                </a:lnTo>
                <a:lnTo>
                  <a:pt x="4670" y="2189"/>
                </a:lnTo>
                <a:lnTo>
                  <a:pt x="4699" y="2220"/>
                </a:lnTo>
                <a:lnTo>
                  <a:pt x="4699" y="2282"/>
                </a:lnTo>
                <a:lnTo>
                  <a:pt x="4699" y="2467"/>
                </a:lnTo>
                <a:lnTo>
                  <a:pt x="4729" y="2498"/>
                </a:lnTo>
                <a:lnTo>
                  <a:pt x="4788" y="2498"/>
                </a:lnTo>
                <a:lnTo>
                  <a:pt x="4845" y="2498"/>
                </a:lnTo>
                <a:lnTo>
                  <a:pt x="4904" y="2467"/>
                </a:lnTo>
                <a:lnTo>
                  <a:pt x="5020" y="2374"/>
                </a:lnTo>
                <a:lnTo>
                  <a:pt x="5079" y="2343"/>
                </a:lnTo>
                <a:lnTo>
                  <a:pt x="5108" y="2282"/>
                </a:lnTo>
                <a:lnTo>
                  <a:pt x="5167" y="2220"/>
                </a:lnTo>
                <a:lnTo>
                  <a:pt x="5225" y="2189"/>
                </a:lnTo>
                <a:lnTo>
                  <a:pt x="5254" y="2189"/>
                </a:lnTo>
                <a:lnTo>
                  <a:pt x="5371" y="2189"/>
                </a:lnTo>
                <a:lnTo>
                  <a:pt x="5458" y="2189"/>
                </a:lnTo>
                <a:lnTo>
                  <a:pt x="5517" y="2189"/>
                </a:lnTo>
                <a:lnTo>
                  <a:pt x="5605" y="2189"/>
                </a:lnTo>
                <a:lnTo>
                  <a:pt x="5663" y="2189"/>
                </a:lnTo>
                <a:lnTo>
                  <a:pt x="5693" y="2158"/>
                </a:lnTo>
                <a:lnTo>
                  <a:pt x="5779" y="2097"/>
                </a:lnTo>
                <a:lnTo>
                  <a:pt x="5809" y="2066"/>
                </a:lnTo>
                <a:lnTo>
                  <a:pt x="5838" y="2035"/>
                </a:lnTo>
                <a:lnTo>
                  <a:pt x="5984" y="2005"/>
                </a:lnTo>
                <a:lnTo>
                  <a:pt x="6130" y="1973"/>
                </a:lnTo>
                <a:lnTo>
                  <a:pt x="6188" y="1973"/>
                </a:lnTo>
                <a:lnTo>
                  <a:pt x="6247" y="1942"/>
                </a:lnTo>
                <a:lnTo>
                  <a:pt x="6276" y="1912"/>
                </a:lnTo>
                <a:lnTo>
                  <a:pt x="6276" y="1850"/>
                </a:lnTo>
                <a:lnTo>
                  <a:pt x="6276" y="1788"/>
                </a:lnTo>
                <a:lnTo>
                  <a:pt x="6276" y="1726"/>
                </a:lnTo>
                <a:lnTo>
                  <a:pt x="6335" y="1696"/>
                </a:lnTo>
                <a:lnTo>
                  <a:pt x="6422" y="1635"/>
                </a:lnTo>
                <a:lnTo>
                  <a:pt x="6422" y="1542"/>
                </a:lnTo>
                <a:lnTo>
                  <a:pt x="6422" y="1511"/>
                </a:lnTo>
                <a:lnTo>
                  <a:pt x="6452" y="1480"/>
                </a:lnTo>
                <a:lnTo>
                  <a:pt x="6539" y="1419"/>
                </a:lnTo>
                <a:lnTo>
                  <a:pt x="6568" y="1356"/>
                </a:lnTo>
                <a:lnTo>
                  <a:pt x="6568" y="1296"/>
                </a:lnTo>
                <a:lnTo>
                  <a:pt x="6568" y="1203"/>
                </a:lnTo>
                <a:lnTo>
                  <a:pt x="6597" y="1140"/>
                </a:lnTo>
                <a:lnTo>
                  <a:pt x="6597" y="1110"/>
                </a:lnTo>
                <a:lnTo>
                  <a:pt x="6685" y="986"/>
                </a:lnTo>
                <a:lnTo>
                  <a:pt x="6743" y="863"/>
                </a:lnTo>
                <a:lnTo>
                  <a:pt x="6918" y="586"/>
                </a:lnTo>
                <a:lnTo>
                  <a:pt x="6918" y="555"/>
                </a:lnTo>
                <a:lnTo>
                  <a:pt x="6918" y="494"/>
                </a:lnTo>
                <a:lnTo>
                  <a:pt x="6977" y="370"/>
                </a:lnTo>
                <a:lnTo>
                  <a:pt x="7036" y="308"/>
                </a:lnTo>
                <a:lnTo>
                  <a:pt x="7094" y="278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2" name="Freeform 62"/>
          <p:cNvSpPr>
            <a:spLocks noChangeArrowheads="1"/>
          </p:cNvSpPr>
          <p:nvPr/>
        </p:nvSpPr>
        <p:spPr bwMode="auto">
          <a:xfrm>
            <a:off x="4098925" y="900113"/>
            <a:ext cx="2374900" cy="1054100"/>
          </a:xfrm>
          <a:custGeom>
            <a:avLst/>
            <a:gdLst>
              <a:gd name="T0" fmla="*/ 29 w 6599"/>
              <a:gd name="T1" fmla="*/ 2837 h 2930"/>
              <a:gd name="T2" fmla="*/ 29 w 6599"/>
              <a:gd name="T3" fmla="*/ 2621 h 2930"/>
              <a:gd name="T4" fmla="*/ 59 w 6599"/>
              <a:gd name="T5" fmla="*/ 2436 h 2930"/>
              <a:gd name="T6" fmla="*/ 175 w 6599"/>
              <a:gd name="T7" fmla="*/ 2221 h 2930"/>
              <a:gd name="T8" fmla="*/ 233 w 6599"/>
              <a:gd name="T9" fmla="*/ 1942 h 2930"/>
              <a:gd name="T10" fmla="*/ 291 w 6599"/>
              <a:gd name="T11" fmla="*/ 1882 h 2930"/>
              <a:gd name="T12" fmla="*/ 468 w 6599"/>
              <a:gd name="T13" fmla="*/ 1882 h 2930"/>
              <a:gd name="T14" fmla="*/ 759 w 6599"/>
              <a:gd name="T15" fmla="*/ 1819 h 2930"/>
              <a:gd name="T16" fmla="*/ 963 w 6599"/>
              <a:gd name="T17" fmla="*/ 1696 h 2930"/>
              <a:gd name="T18" fmla="*/ 1080 w 6599"/>
              <a:gd name="T19" fmla="*/ 1480 h 2930"/>
              <a:gd name="T20" fmla="*/ 1314 w 6599"/>
              <a:gd name="T21" fmla="*/ 1233 h 2930"/>
              <a:gd name="T22" fmla="*/ 1373 w 6599"/>
              <a:gd name="T23" fmla="*/ 1018 h 2930"/>
              <a:gd name="T24" fmla="*/ 1634 w 6599"/>
              <a:gd name="T25" fmla="*/ 771 h 2930"/>
              <a:gd name="T26" fmla="*/ 1810 w 6599"/>
              <a:gd name="T27" fmla="*/ 771 h 2930"/>
              <a:gd name="T28" fmla="*/ 1927 w 6599"/>
              <a:gd name="T29" fmla="*/ 709 h 2930"/>
              <a:gd name="T30" fmla="*/ 1986 w 6599"/>
              <a:gd name="T31" fmla="*/ 648 h 2930"/>
              <a:gd name="T32" fmla="*/ 2277 w 6599"/>
              <a:gd name="T33" fmla="*/ 555 h 2930"/>
              <a:gd name="T34" fmla="*/ 2452 w 6599"/>
              <a:gd name="T35" fmla="*/ 555 h 2930"/>
              <a:gd name="T36" fmla="*/ 2803 w 6599"/>
              <a:gd name="T37" fmla="*/ 463 h 2930"/>
              <a:gd name="T38" fmla="*/ 2920 w 6599"/>
              <a:gd name="T39" fmla="*/ 463 h 2930"/>
              <a:gd name="T40" fmla="*/ 3007 w 6599"/>
              <a:gd name="T41" fmla="*/ 524 h 2930"/>
              <a:gd name="T42" fmla="*/ 3182 w 6599"/>
              <a:gd name="T43" fmla="*/ 586 h 2930"/>
              <a:gd name="T44" fmla="*/ 3357 w 6599"/>
              <a:gd name="T45" fmla="*/ 709 h 2930"/>
              <a:gd name="T46" fmla="*/ 3533 w 6599"/>
              <a:gd name="T47" fmla="*/ 771 h 2930"/>
              <a:gd name="T48" fmla="*/ 3679 w 6599"/>
              <a:gd name="T49" fmla="*/ 895 h 2930"/>
              <a:gd name="T50" fmla="*/ 3766 w 6599"/>
              <a:gd name="T51" fmla="*/ 956 h 2930"/>
              <a:gd name="T52" fmla="*/ 4000 w 6599"/>
              <a:gd name="T53" fmla="*/ 1141 h 2930"/>
              <a:gd name="T54" fmla="*/ 4029 w 6599"/>
              <a:gd name="T55" fmla="*/ 1233 h 2930"/>
              <a:gd name="T56" fmla="*/ 4175 w 6599"/>
              <a:gd name="T57" fmla="*/ 1296 h 2930"/>
              <a:gd name="T58" fmla="*/ 4321 w 6599"/>
              <a:gd name="T59" fmla="*/ 1419 h 2930"/>
              <a:gd name="T60" fmla="*/ 4438 w 6599"/>
              <a:gd name="T61" fmla="*/ 1449 h 2930"/>
              <a:gd name="T62" fmla="*/ 4525 w 6599"/>
              <a:gd name="T63" fmla="*/ 1356 h 2930"/>
              <a:gd name="T64" fmla="*/ 4613 w 6599"/>
              <a:gd name="T65" fmla="*/ 1449 h 2930"/>
              <a:gd name="T66" fmla="*/ 4759 w 6599"/>
              <a:gd name="T67" fmla="*/ 1419 h 2930"/>
              <a:gd name="T68" fmla="*/ 4817 w 6599"/>
              <a:gd name="T69" fmla="*/ 1326 h 2930"/>
              <a:gd name="T70" fmla="*/ 4964 w 6599"/>
              <a:gd name="T71" fmla="*/ 1388 h 2930"/>
              <a:gd name="T72" fmla="*/ 5022 w 6599"/>
              <a:gd name="T73" fmla="*/ 1419 h 2930"/>
              <a:gd name="T74" fmla="*/ 5109 w 6599"/>
              <a:gd name="T75" fmla="*/ 1419 h 2930"/>
              <a:gd name="T76" fmla="*/ 5283 w 6599"/>
              <a:gd name="T77" fmla="*/ 1511 h 2930"/>
              <a:gd name="T78" fmla="*/ 5342 w 6599"/>
              <a:gd name="T79" fmla="*/ 1603 h 2930"/>
              <a:gd name="T80" fmla="*/ 5400 w 6599"/>
              <a:gd name="T81" fmla="*/ 1665 h 2930"/>
              <a:gd name="T82" fmla="*/ 5547 w 6599"/>
              <a:gd name="T83" fmla="*/ 1758 h 2930"/>
              <a:gd name="T84" fmla="*/ 5664 w 6599"/>
              <a:gd name="T85" fmla="*/ 1696 h 2930"/>
              <a:gd name="T86" fmla="*/ 5751 w 6599"/>
              <a:gd name="T87" fmla="*/ 1635 h 2930"/>
              <a:gd name="T88" fmla="*/ 5926 w 6599"/>
              <a:gd name="T89" fmla="*/ 1511 h 2930"/>
              <a:gd name="T90" fmla="*/ 5984 w 6599"/>
              <a:gd name="T91" fmla="*/ 1388 h 2930"/>
              <a:gd name="T92" fmla="*/ 6131 w 6599"/>
              <a:gd name="T93" fmla="*/ 1233 h 2930"/>
              <a:gd name="T94" fmla="*/ 6247 w 6599"/>
              <a:gd name="T95" fmla="*/ 1141 h 2930"/>
              <a:gd name="T96" fmla="*/ 6335 w 6599"/>
              <a:gd name="T97" fmla="*/ 1049 h 2930"/>
              <a:gd name="T98" fmla="*/ 6335 w 6599"/>
              <a:gd name="T99" fmla="*/ 925 h 2930"/>
              <a:gd name="T100" fmla="*/ 6452 w 6599"/>
              <a:gd name="T101" fmla="*/ 802 h 2930"/>
              <a:gd name="T102" fmla="*/ 6539 w 6599"/>
              <a:gd name="T103" fmla="*/ 740 h 2930"/>
              <a:gd name="T104" fmla="*/ 6598 w 6599"/>
              <a:gd name="T105" fmla="*/ 617 h 2930"/>
              <a:gd name="T106" fmla="*/ 6539 w 6599"/>
              <a:gd name="T107" fmla="*/ 524 h 2930"/>
              <a:gd name="T108" fmla="*/ 6511 w 6599"/>
              <a:gd name="T109" fmla="*/ 339 h 2930"/>
              <a:gd name="T110" fmla="*/ 6393 w 6599"/>
              <a:gd name="T111" fmla="*/ 155 h 2930"/>
              <a:gd name="T112" fmla="*/ 6364 w 6599"/>
              <a:gd name="T113" fmla="*/ 0 h 293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599"/>
              <a:gd name="T172" fmla="*/ 0 h 2930"/>
              <a:gd name="T173" fmla="*/ 6599 w 6599"/>
              <a:gd name="T174" fmla="*/ 2930 h 293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599" h="2930">
                <a:moveTo>
                  <a:pt x="29" y="2929"/>
                </a:moveTo>
                <a:lnTo>
                  <a:pt x="59" y="2899"/>
                </a:lnTo>
                <a:lnTo>
                  <a:pt x="29" y="2837"/>
                </a:lnTo>
                <a:lnTo>
                  <a:pt x="29" y="2806"/>
                </a:lnTo>
                <a:lnTo>
                  <a:pt x="0" y="2714"/>
                </a:lnTo>
                <a:lnTo>
                  <a:pt x="29" y="2621"/>
                </a:lnTo>
                <a:lnTo>
                  <a:pt x="29" y="2498"/>
                </a:lnTo>
                <a:lnTo>
                  <a:pt x="29" y="2467"/>
                </a:lnTo>
                <a:lnTo>
                  <a:pt x="59" y="2436"/>
                </a:lnTo>
                <a:lnTo>
                  <a:pt x="116" y="2374"/>
                </a:lnTo>
                <a:lnTo>
                  <a:pt x="145" y="2313"/>
                </a:lnTo>
                <a:lnTo>
                  <a:pt x="175" y="2221"/>
                </a:lnTo>
                <a:lnTo>
                  <a:pt x="204" y="2128"/>
                </a:lnTo>
                <a:lnTo>
                  <a:pt x="204" y="2035"/>
                </a:lnTo>
                <a:lnTo>
                  <a:pt x="233" y="1942"/>
                </a:lnTo>
                <a:lnTo>
                  <a:pt x="233" y="1912"/>
                </a:lnTo>
                <a:lnTo>
                  <a:pt x="233" y="1882"/>
                </a:lnTo>
                <a:lnTo>
                  <a:pt x="291" y="1882"/>
                </a:lnTo>
                <a:lnTo>
                  <a:pt x="321" y="1882"/>
                </a:lnTo>
                <a:lnTo>
                  <a:pt x="409" y="1882"/>
                </a:lnTo>
                <a:lnTo>
                  <a:pt x="468" y="1882"/>
                </a:lnTo>
                <a:lnTo>
                  <a:pt x="526" y="1850"/>
                </a:lnTo>
                <a:lnTo>
                  <a:pt x="613" y="1850"/>
                </a:lnTo>
                <a:lnTo>
                  <a:pt x="759" y="1819"/>
                </a:lnTo>
                <a:lnTo>
                  <a:pt x="818" y="1788"/>
                </a:lnTo>
                <a:lnTo>
                  <a:pt x="905" y="1726"/>
                </a:lnTo>
                <a:lnTo>
                  <a:pt x="963" y="1696"/>
                </a:lnTo>
                <a:lnTo>
                  <a:pt x="993" y="1635"/>
                </a:lnTo>
                <a:lnTo>
                  <a:pt x="1050" y="1511"/>
                </a:lnTo>
                <a:lnTo>
                  <a:pt x="1080" y="1480"/>
                </a:lnTo>
                <a:lnTo>
                  <a:pt x="1198" y="1388"/>
                </a:lnTo>
                <a:lnTo>
                  <a:pt x="1255" y="1326"/>
                </a:lnTo>
                <a:lnTo>
                  <a:pt x="1314" y="1233"/>
                </a:lnTo>
                <a:lnTo>
                  <a:pt x="1343" y="1172"/>
                </a:lnTo>
                <a:lnTo>
                  <a:pt x="1343" y="1080"/>
                </a:lnTo>
                <a:lnTo>
                  <a:pt x="1373" y="1018"/>
                </a:lnTo>
                <a:lnTo>
                  <a:pt x="1402" y="956"/>
                </a:lnTo>
                <a:lnTo>
                  <a:pt x="1518" y="863"/>
                </a:lnTo>
                <a:lnTo>
                  <a:pt x="1634" y="771"/>
                </a:lnTo>
                <a:lnTo>
                  <a:pt x="1693" y="740"/>
                </a:lnTo>
                <a:lnTo>
                  <a:pt x="1752" y="740"/>
                </a:lnTo>
                <a:lnTo>
                  <a:pt x="1810" y="771"/>
                </a:lnTo>
                <a:lnTo>
                  <a:pt x="1869" y="740"/>
                </a:lnTo>
                <a:lnTo>
                  <a:pt x="1898" y="740"/>
                </a:lnTo>
                <a:lnTo>
                  <a:pt x="1927" y="709"/>
                </a:lnTo>
                <a:lnTo>
                  <a:pt x="1927" y="679"/>
                </a:lnTo>
                <a:lnTo>
                  <a:pt x="1957" y="648"/>
                </a:lnTo>
                <a:lnTo>
                  <a:pt x="1986" y="648"/>
                </a:lnTo>
                <a:lnTo>
                  <a:pt x="2161" y="617"/>
                </a:lnTo>
                <a:lnTo>
                  <a:pt x="2248" y="586"/>
                </a:lnTo>
                <a:lnTo>
                  <a:pt x="2277" y="555"/>
                </a:lnTo>
                <a:lnTo>
                  <a:pt x="2336" y="555"/>
                </a:lnTo>
                <a:lnTo>
                  <a:pt x="2394" y="555"/>
                </a:lnTo>
                <a:lnTo>
                  <a:pt x="2452" y="555"/>
                </a:lnTo>
                <a:lnTo>
                  <a:pt x="2511" y="524"/>
                </a:lnTo>
                <a:lnTo>
                  <a:pt x="2657" y="494"/>
                </a:lnTo>
                <a:lnTo>
                  <a:pt x="2803" y="463"/>
                </a:lnTo>
                <a:lnTo>
                  <a:pt x="2832" y="463"/>
                </a:lnTo>
                <a:lnTo>
                  <a:pt x="2862" y="432"/>
                </a:lnTo>
                <a:lnTo>
                  <a:pt x="2920" y="463"/>
                </a:lnTo>
                <a:lnTo>
                  <a:pt x="2948" y="463"/>
                </a:lnTo>
                <a:lnTo>
                  <a:pt x="2978" y="494"/>
                </a:lnTo>
                <a:lnTo>
                  <a:pt x="3007" y="524"/>
                </a:lnTo>
                <a:lnTo>
                  <a:pt x="3123" y="524"/>
                </a:lnTo>
                <a:lnTo>
                  <a:pt x="3153" y="555"/>
                </a:lnTo>
                <a:lnTo>
                  <a:pt x="3182" y="586"/>
                </a:lnTo>
                <a:lnTo>
                  <a:pt x="3270" y="648"/>
                </a:lnTo>
                <a:lnTo>
                  <a:pt x="3299" y="679"/>
                </a:lnTo>
                <a:lnTo>
                  <a:pt x="3357" y="709"/>
                </a:lnTo>
                <a:lnTo>
                  <a:pt x="3387" y="740"/>
                </a:lnTo>
                <a:lnTo>
                  <a:pt x="3475" y="771"/>
                </a:lnTo>
                <a:lnTo>
                  <a:pt x="3533" y="771"/>
                </a:lnTo>
                <a:lnTo>
                  <a:pt x="3591" y="802"/>
                </a:lnTo>
                <a:lnTo>
                  <a:pt x="3650" y="833"/>
                </a:lnTo>
                <a:lnTo>
                  <a:pt x="3679" y="895"/>
                </a:lnTo>
                <a:lnTo>
                  <a:pt x="3708" y="925"/>
                </a:lnTo>
                <a:lnTo>
                  <a:pt x="3737" y="956"/>
                </a:lnTo>
                <a:lnTo>
                  <a:pt x="3766" y="956"/>
                </a:lnTo>
                <a:lnTo>
                  <a:pt x="3854" y="1018"/>
                </a:lnTo>
                <a:lnTo>
                  <a:pt x="3912" y="1080"/>
                </a:lnTo>
                <a:lnTo>
                  <a:pt x="4000" y="1141"/>
                </a:lnTo>
                <a:lnTo>
                  <a:pt x="4000" y="1172"/>
                </a:lnTo>
                <a:lnTo>
                  <a:pt x="4029" y="1203"/>
                </a:lnTo>
                <a:lnTo>
                  <a:pt x="4029" y="1233"/>
                </a:lnTo>
                <a:lnTo>
                  <a:pt x="4117" y="1265"/>
                </a:lnTo>
                <a:lnTo>
                  <a:pt x="4146" y="1265"/>
                </a:lnTo>
                <a:lnTo>
                  <a:pt x="4175" y="1296"/>
                </a:lnTo>
                <a:lnTo>
                  <a:pt x="4234" y="1388"/>
                </a:lnTo>
                <a:lnTo>
                  <a:pt x="4263" y="1419"/>
                </a:lnTo>
                <a:lnTo>
                  <a:pt x="4321" y="1419"/>
                </a:lnTo>
                <a:lnTo>
                  <a:pt x="4350" y="1419"/>
                </a:lnTo>
                <a:lnTo>
                  <a:pt x="4380" y="1419"/>
                </a:lnTo>
                <a:lnTo>
                  <a:pt x="4438" y="1449"/>
                </a:lnTo>
                <a:lnTo>
                  <a:pt x="4438" y="1419"/>
                </a:lnTo>
                <a:lnTo>
                  <a:pt x="4467" y="1388"/>
                </a:lnTo>
                <a:lnTo>
                  <a:pt x="4525" y="1356"/>
                </a:lnTo>
                <a:lnTo>
                  <a:pt x="4555" y="1388"/>
                </a:lnTo>
                <a:lnTo>
                  <a:pt x="4584" y="1419"/>
                </a:lnTo>
                <a:lnTo>
                  <a:pt x="4613" y="1449"/>
                </a:lnTo>
                <a:lnTo>
                  <a:pt x="4642" y="1419"/>
                </a:lnTo>
                <a:lnTo>
                  <a:pt x="4730" y="1419"/>
                </a:lnTo>
                <a:lnTo>
                  <a:pt x="4759" y="1419"/>
                </a:lnTo>
                <a:lnTo>
                  <a:pt x="4788" y="1419"/>
                </a:lnTo>
                <a:lnTo>
                  <a:pt x="4788" y="1388"/>
                </a:lnTo>
                <a:lnTo>
                  <a:pt x="4817" y="1326"/>
                </a:lnTo>
                <a:lnTo>
                  <a:pt x="4876" y="1388"/>
                </a:lnTo>
                <a:lnTo>
                  <a:pt x="4935" y="1388"/>
                </a:lnTo>
                <a:lnTo>
                  <a:pt x="4964" y="1388"/>
                </a:lnTo>
                <a:lnTo>
                  <a:pt x="4993" y="1388"/>
                </a:lnTo>
                <a:lnTo>
                  <a:pt x="5022" y="1388"/>
                </a:lnTo>
                <a:lnTo>
                  <a:pt x="5022" y="1419"/>
                </a:lnTo>
                <a:lnTo>
                  <a:pt x="5050" y="1419"/>
                </a:lnTo>
                <a:lnTo>
                  <a:pt x="5079" y="1449"/>
                </a:lnTo>
                <a:lnTo>
                  <a:pt x="5109" y="1419"/>
                </a:lnTo>
                <a:lnTo>
                  <a:pt x="5167" y="1419"/>
                </a:lnTo>
                <a:lnTo>
                  <a:pt x="5225" y="1480"/>
                </a:lnTo>
                <a:lnTo>
                  <a:pt x="5283" y="1511"/>
                </a:lnTo>
                <a:lnTo>
                  <a:pt x="5283" y="1542"/>
                </a:lnTo>
                <a:lnTo>
                  <a:pt x="5313" y="1603"/>
                </a:lnTo>
                <a:lnTo>
                  <a:pt x="5342" y="1603"/>
                </a:lnTo>
                <a:lnTo>
                  <a:pt x="5371" y="1603"/>
                </a:lnTo>
                <a:lnTo>
                  <a:pt x="5400" y="1635"/>
                </a:lnTo>
                <a:lnTo>
                  <a:pt x="5400" y="1665"/>
                </a:lnTo>
                <a:lnTo>
                  <a:pt x="5400" y="1726"/>
                </a:lnTo>
                <a:lnTo>
                  <a:pt x="5458" y="1758"/>
                </a:lnTo>
                <a:lnTo>
                  <a:pt x="5547" y="1758"/>
                </a:lnTo>
                <a:lnTo>
                  <a:pt x="5576" y="1758"/>
                </a:lnTo>
                <a:lnTo>
                  <a:pt x="5576" y="1726"/>
                </a:lnTo>
                <a:lnTo>
                  <a:pt x="5664" y="1696"/>
                </a:lnTo>
                <a:lnTo>
                  <a:pt x="5693" y="1696"/>
                </a:lnTo>
                <a:lnTo>
                  <a:pt x="5722" y="1665"/>
                </a:lnTo>
                <a:lnTo>
                  <a:pt x="5751" y="1635"/>
                </a:lnTo>
                <a:lnTo>
                  <a:pt x="5868" y="1572"/>
                </a:lnTo>
                <a:lnTo>
                  <a:pt x="5926" y="1542"/>
                </a:lnTo>
                <a:lnTo>
                  <a:pt x="5926" y="1511"/>
                </a:lnTo>
                <a:lnTo>
                  <a:pt x="5926" y="1480"/>
                </a:lnTo>
                <a:lnTo>
                  <a:pt x="5956" y="1449"/>
                </a:lnTo>
                <a:lnTo>
                  <a:pt x="5984" y="1388"/>
                </a:lnTo>
                <a:lnTo>
                  <a:pt x="6043" y="1356"/>
                </a:lnTo>
                <a:lnTo>
                  <a:pt x="6072" y="1326"/>
                </a:lnTo>
                <a:lnTo>
                  <a:pt x="6131" y="1233"/>
                </a:lnTo>
                <a:lnTo>
                  <a:pt x="6188" y="1172"/>
                </a:lnTo>
                <a:lnTo>
                  <a:pt x="6218" y="1141"/>
                </a:lnTo>
                <a:lnTo>
                  <a:pt x="6247" y="1141"/>
                </a:lnTo>
                <a:lnTo>
                  <a:pt x="6276" y="1080"/>
                </a:lnTo>
                <a:lnTo>
                  <a:pt x="6306" y="1080"/>
                </a:lnTo>
                <a:lnTo>
                  <a:pt x="6335" y="1049"/>
                </a:lnTo>
                <a:lnTo>
                  <a:pt x="6364" y="1018"/>
                </a:lnTo>
                <a:lnTo>
                  <a:pt x="6335" y="986"/>
                </a:lnTo>
                <a:lnTo>
                  <a:pt x="6335" y="925"/>
                </a:lnTo>
                <a:lnTo>
                  <a:pt x="6393" y="895"/>
                </a:lnTo>
                <a:lnTo>
                  <a:pt x="6452" y="833"/>
                </a:lnTo>
                <a:lnTo>
                  <a:pt x="6452" y="802"/>
                </a:lnTo>
                <a:lnTo>
                  <a:pt x="6481" y="802"/>
                </a:lnTo>
                <a:lnTo>
                  <a:pt x="6511" y="771"/>
                </a:lnTo>
                <a:lnTo>
                  <a:pt x="6539" y="740"/>
                </a:lnTo>
                <a:lnTo>
                  <a:pt x="6568" y="709"/>
                </a:lnTo>
                <a:lnTo>
                  <a:pt x="6598" y="679"/>
                </a:lnTo>
                <a:lnTo>
                  <a:pt x="6598" y="617"/>
                </a:lnTo>
                <a:lnTo>
                  <a:pt x="6568" y="586"/>
                </a:lnTo>
                <a:lnTo>
                  <a:pt x="6568" y="555"/>
                </a:lnTo>
                <a:lnTo>
                  <a:pt x="6539" y="524"/>
                </a:lnTo>
                <a:lnTo>
                  <a:pt x="6568" y="432"/>
                </a:lnTo>
                <a:lnTo>
                  <a:pt x="6539" y="370"/>
                </a:lnTo>
                <a:lnTo>
                  <a:pt x="6511" y="339"/>
                </a:lnTo>
                <a:lnTo>
                  <a:pt x="6452" y="278"/>
                </a:lnTo>
                <a:lnTo>
                  <a:pt x="6423" y="216"/>
                </a:lnTo>
                <a:lnTo>
                  <a:pt x="6393" y="155"/>
                </a:lnTo>
                <a:lnTo>
                  <a:pt x="6364" y="93"/>
                </a:lnTo>
                <a:lnTo>
                  <a:pt x="6364" y="32"/>
                </a:lnTo>
                <a:lnTo>
                  <a:pt x="6364" y="0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3" name="Freeform 63"/>
          <p:cNvSpPr>
            <a:spLocks noChangeArrowheads="1"/>
          </p:cNvSpPr>
          <p:nvPr/>
        </p:nvSpPr>
        <p:spPr bwMode="auto">
          <a:xfrm>
            <a:off x="6378575" y="1255713"/>
            <a:ext cx="136525" cy="555625"/>
          </a:xfrm>
          <a:custGeom>
            <a:avLst/>
            <a:gdLst>
              <a:gd name="T0" fmla="*/ 0 w 381"/>
              <a:gd name="T1" fmla="*/ 0 h 1543"/>
              <a:gd name="T2" fmla="*/ 0 w 381"/>
              <a:gd name="T3" fmla="*/ 123 h 1543"/>
              <a:gd name="T4" fmla="*/ 29 w 381"/>
              <a:gd name="T5" fmla="*/ 185 h 1543"/>
              <a:gd name="T6" fmla="*/ 29 w 381"/>
              <a:gd name="T7" fmla="*/ 216 h 1543"/>
              <a:gd name="T8" fmla="*/ 58 w 381"/>
              <a:gd name="T9" fmla="*/ 247 h 1543"/>
              <a:gd name="T10" fmla="*/ 88 w 381"/>
              <a:gd name="T11" fmla="*/ 278 h 1543"/>
              <a:gd name="T12" fmla="*/ 145 w 381"/>
              <a:gd name="T13" fmla="*/ 308 h 1543"/>
              <a:gd name="T14" fmla="*/ 175 w 381"/>
              <a:gd name="T15" fmla="*/ 339 h 1543"/>
              <a:gd name="T16" fmla="*/ 175 w 381"/>
              <a:gd name="T17" fmla="*/ 401 h 1543"/>
              <a:gd name="T18" fmla="*/ 175 w 381"/>
              <a:gd name="T19" fmla="*/ 463 h 1543"/>
              <a:gd name="T20" fmla="*/ 175 w 381"/>
              <a:gd name="T21" fmla="*/ 555 h 1543"/>
              <a:gd name="T22" fmla="*/ 204 w 381"/>
              <a:gd name="T23" fmla="*/ 648 h 1543"/>
              <a:gd name="T24" fmla="*/ 233 w 381"/>
              <a:gd name="T25" fmla="*/ 740 h 1543"/>
              <a:gd name="T26" fmla="*/ 263 w 381"/>
              <a:gd name="T27" fmla="*/ 863 h 1543"/>
              <a:gd name="T28" fmla="*/ 263 w 381"/>
              <a:gd name="T29" fmla="*/ 1018 h 1543"/>
              <a:gd name="T30" fmla="*/ 263 w 381"/>
              <a:gd name="T31" fmla="*/ 1049 h 1543"/>
              <a:gd name="T32" fmla="*/ 291 w 381"/>
              <a:gd name="T33" fmla="*/ 1080 h 1543"/>
              <a:gd name="T34" fmla="*/ 321 w 381"/>
              <a:gd name="T35" fmla="*/ 1110 h 1543"/>
              <a:gd name="T36" fmla="*/ 350 w 381"/>
              <a:gd name="T37" fmla="*/ 1203 h 1543"/>
              <a:gd name="T38" fmla="*/ 350 w 381"/>
              <a:gd name="T39" fmla="*/ 1326 h 1543"/>
              <a:gd name="T40" fmla="*/ 350 w 381"/>
              <a:gd name="T41" fmla="*/ 1388 h 1543"/>
              <a:gd name="T42" fmla="*/ 350 w 381"/>
              <a:gd name="T43" fmla="*/ 1449 h 1543"/>
              <a:gd name="T44" fmla="*/ 350 w 381"/>
              <a:gd name="T45" fmla="*/ 1511 h 1543"/>
              <a:gd name="T46" fmla="*/ 350 w 381"/>
              <a:gd name="T47" fmla="*/ 1542 h 1543"/>
              <a:gd name="T48" fmla="*/ 380 w 381"/>
              <a:gd name="T49" fmla="*/ 1542 h 15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81"/>
              <a:gd name="T76" fmla="*/ 0 h 1543"/>
              <a:gd name="T77" fmla="*/ 381 w 381"/>
              <a:gd name="T78" fmla="*/ 1543 h 154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81" h="1543">
                <a:moveTo>
                  <a:pt x="0" y="0"/>
                </a:moveTo>
                <a:lnTo>
                  <a:pt x="0" y="123"/>
                </a:lnTo>
                <a:lnTo>
                  <a:pt x="29" y="185"/>
                </a:lnTo>
                <a:lnTo>
                  <a:pt x="29" y="216"/>
                </a:lnTo>
                <a:lnTo>
                  <a:pt x="58" y="247"/>
                </a:lnTo>
                <a:lnTo>
                  <a:pt x="88" y="278"/>
                </a:lnTo>
                <a:lnTo>
                  <a:pt x="145" y="308"/>
                </a:lnTo>
                <a:lnTo>
                  <a:pt x="175" y="339"/>
                </a:lnTo>
                <a:lnTo>
                  <a:pt x="175" y="401"/>
                </a:lnTo>
                <a:lnTo>
                  <a:pt x="175" y="463"/>
                </a:lnTo>
                <a:lnTo>
                  <a:pt x="175" y="555"/>
                </a:lnTo>
                <a:lnTo>
                  <a:pt x="204" y="648"/>
                </a:lnTo>
                <a:lnTo>
                  <a:pt x="233" y="740"/>
                </a:lnTo>
                <a:lnTo>
                  <a:pt x="263" y="863"/>
                </a:lnTo>
                <a:lnTo>
                  <a:pt x="263" y="1018"/>
                </a:lnTo>
                <a:lnTo>
                  <a:pt x="263" y="1049"/>
                </a:lnTo>
                <a:lnTo>
                  <a:pt x="291" y="1080"/>
                </a:lnTo>
                <a:lnTo>
                  <a:pt x="321" y="1110"/>
                </a:lnTo>
                <a:lnTo>
                  <a:pt x="350" y="1203"/>
                </a:lnTo>
                <a:lnTo>
                  <a:pt x="350" y="1326"/>
                </a:lnTo>
                <a:lnTo>
                  <a:pt x="350" y="1388"/>
                </a:lnTo>
                <a:lnTo>
                  <a:pt x="350" y="1449"/>
                </a:lnTo>
                <a:lnTo>
                  <a:pt x="350" y="1511"/>
                </a:lnTo>
                <a:lnTo>
                  <a:pt x="350" y="1542"/>
                </a:lnTo>
                <a:lnTo>
                  <a:pt x="380" y="1542"/>
                </a:lnTo>
              </a:path>
            </a:pathLst>
          </a:custGeom>
          <a:noFill/>
          <a:ln w="3600">
            <a:solidFill>
              <a:srgbClr val="6666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4" name="Freeform 64"/>
          <p:cNvSpPr>
            <a:spLocks noChangeArrowheads="1"/>
          </p:cNvSpPr>
          <p:nvPr/>
        </p:nvSpPr>
        <p:spPr bwMode="auto">
          <a:xfrm>
            <a:off x="346075" y="1044575"/>
            <a:ext cx="1787525" cy="1654175"/>
          </a:xfrm>
          <a:custGeom>
            <a:avLst/>
            <a:gdLst>
              <a:gd name="T0" fmla="*/ 59 w 4964"/>
              <a:gd name="T1" fmla="*/ 31 h 4593"/>
              <a:gd name="T2" fmla="*/ 205 w 4964"/>
              <a:gd name="T3" fmla="*/ 92 h 4593"/>
              <a:gd name="T4" fmla="*/ 321 w 4964"/>
              <a:gd name="T5" fmla="*/ 154 h 4593"/>
              <a:gd name="T6" fmla="*/ 350 w 4964"/>
              <a:gd name="T7" fmla="*/ 215 h 4593"/>
              <a:gd name="T8" fmla="*/ 438 w 4964"/>
              <a:gd name="T9" fmla="*/ 215 h 4593"/>
              <a:gd name="T10" fmla="*/ 497 w 4964"/>
              <a:gd name="T11" fmla="*/ 307 h 4593"/>
              <a:gd name="T12" fmla="*/ 585 w 4964"/>
              <a:gd name="T13" fmla="*/ 278 h 4593"/>
              <a:gd name="T14" fmla="*/ 643 w 4964"/>
              <a:gd name="T15" fmla="*/ 338 h 4593"/>
              <a:gd name="T16" fmla="*/ 701 w 4964"/>
              <a:gd name="T17" fmla="*/ 401 h 4593"/>
              <a:gd name="T18" fmla="*/ 730 w 4964"/>
              <a:gd name="T19" fmla="*/ 462 h 4593"/>
              <a:gd name="T20" fmla="*/ 759 w 4964"/>
              <a:gd name="T21" fmla="*/ 524 h 4593"/>
              <a:gd name="T22" fmla="*/ 789 w 4964"/>
              <a:gd name="T23" fmla="*/ 617 h 4593"/>
              <a:gd name="T24" fmla="*/ 818 w 4964"/>
              <a:gd name="T25" fmla="*/ 832 h 4593"/>
              <a:gd name="T26" fmla="*/ 789 w 4964"/>
              <a:gd name="T27" fmla="*/ 986 h 4593"/>
              <a:gd name="T28" fmla="*/ 759 w 4964"/>
              <a:gd name="T29" fmla="*/ 1048 h 4593"/>
              <a:gd name="T30" fmla="*/ 672 w 4964"/>
              <a:gd name="T31" fmla="*/ 1048 h 4593"/>
              <a:gd name="T32" fmla="*/ 614 w 4964"/>
              <a:gd name="T33" fmla="*/ 1140 h 4593"/>
              <a:gd name="T34" fmla="*/ 497 w 4964"/>
              <a:gd name="T35" fmla="*/ 1202 h 4593"/>
              <a:gd name="T36" fmla="*/ 497 w 4964"/>
              <a:gd name="T37" fmla="*/ 1264 h 4593"/>
              <a:gd name="T38" fmla="*/ 585 w 4964"/>
              <a:gd name="T39" fmla="*/ 1418 h 4593"/>
              <a:gd name="T40" fmla="*/ 672 w 4964"/>
              <a:gd name="T41" fmla="*/ 1511 h 4593"/>
              <a:gd name="T42" fmla="*/ 905 w 4964"/>
              <a:gd name="T43" fmla="*/ 1788 h 4593"/>
              <a:gd name="T44" fmla="*/ 993 w 4964"/>
              <a:gd name="T45" fmla="*/ 2004 h 4593"/>
              <a:gd name="T46" fmla="*/ 1022 w 4964"/>
              <a:gd name="T47" fmla="*/ 2157 h 4593"/>
              <a:gd name="T48" fmla="*/ 1080 w 4964"/>
              <a:gd name="T49" fmla="*/ 2250 h 4593"/>
              <a:gd name="T50" fmla="*/ 1198 w 4964"/>
              <a:gd name="T51" fmla="*/ 2404 h 4593"/>
              <a:gd name="T52" fmla="*/ 1285 w 4964"/>
              <a:gd name="T53" fmla="*/ 2590 h 4593"/>
              <a:gd name="T54" fmla="*/ 1285 w 4964"/>
              <a:gd name="T55" fmla="*/ 2683 h 4593"/>
              <a:gd name="T56" fmla="*/ 1344 w 4964"/>
              <a:gd name="T57" fmla="*/ 2774 h 4593"/>
              <a:gd name="T58" fmla="*/ 1431 w 4964"/>
              <a:gd name="T59" fmla="*/ 2867 h 4593"/>
              <a:gd name="T60" fmla="*/ 1519 w 4964"/>
              <a:gd name="T61" fmla="*/ 2959 h 4593"/>
              <a:gd name="T62" fmla="*/ 1606 w 4964"/>
              <a:gd name="T63" fmla="*/ 3083 h 4593"/>
              <a:gd name="T64" fmla="*/ 1693 w 4964"/>
              <a:gd name="T65" fmla="*/ 3144 h 4593"/>
              <a:gd name="T66" fmla="*/ 1723 w 4964"/>
              <a:gd name="T67" fmla="*/ 3206 h 4593"/>
              <a:gd name="T68" fmla="*/ 1869 w 4964"/>
              <a:gd name="T69" fmla="*/ 3268 h 4593"/>
              <a:gd name="T70" fmla="*/ 1986 w 4964"/>
              <a:gd name="T71" fmla="*/ 3299 h 4593"/>
              <a:gd name="T72" fmla="*/ 2074 w 4964"/>
              <a:gd name="T73" fmla="*/ 3360 h 4593"/>
              <a:gd name="T74" fmla="*/ 2219 w 4964"/>
              <a:gd name="T75" fmla="*/ 3422 h 4593"/>
              <a:gd name="T76" fmla="*/ 2307 w 4964"/>
              <a:gd name="T77" fmla="*/ 3453 h 4593"/>
              <a:gd name="T78" fmla="*/ 2394 w 4964"/>
              <a:gd name="T79" fmla="*/ 3453 h 4593"/>
              <a:gd name="T80" fmla="*/ 2511 w 4964"/>
              <a:gd name="T81" fmla="*/ 3422 h 4593"/>
              <a:gd name="T82" fmla="*/ 2745 w 4964"/>
              <a:gd name="T83" fmla="*/ 3453 h 4593"/>
              <a:gd name="T84" fmla="*/ 2833 w 4964"/>
              <a:gd name="T85" fmla="*/ 3484 h 4593"/>
              <a:gd name="T86" fmla="*/ 2978 w 4964"/>
              <a:gd name="T87" fmla="*/ 3607 h 4593"/>
              <a:gd name="T88" fmla="*/ 3094 w 4964"/>
              <a:gd name="T89" fmla="*/ 3700 h 4593"/>
              <a:gd name="T90" fmla="*/ 3123 w 4964"/>
              <a:gd name="T91" fmla="*/ 3760 h 4593"/>
              <a:gd name="T92" fmla="*/ 3123 w 4964"/>
              <a:gd name="T93" fmla="*/ 3853 h 4593"/>
              <a:gd name="T94" fmla="*/ 3037 w 4964"/>
              <a:gd name="T95" fmla="*/ 3976 h 4593"/>
              <a:gd name="T96" fmla="*/ 3037 w 4964"/>
              <a:gd name="T97" fmla="*/ 4161 h 4593"/>
              <a:gd name="T98" fmla="*/ 3094 w 4964"/>
              <a:gd name="T99" fmla="*/ 4254 h 4593"/>
              <a:gd name="T100" fmla="*/ 3181 w 4964"/>
              <a:gd name="T101" fmla="*/ 4285 h 4593"/>
              <a:gd name="T102" fmla="*/ 3328 w 4964"/>
              <a:gd name="T103" fmla="*/ 4377 h 4593"/>
              <a:gd name="T104" fmla="*/ 3475 w 4964"/>
              <a:gd name="T105" fmla="*/ 4408 h 4593"/>
              <a:gd name="T106" fmla="*/ 3679 w 4964"/>
              <a:gd name="T107" fmla="*/ 4377 h 4593"/>
              <a:gd name="T108" fmla="*/ 3911 w 4964"/>
              <a:gd name="T109" fmla="*/ 4469 h 4593"/>
              <a:gd name="T110" fmla="*/ 4262 w 4964"/>
              <a:gd name="T111" fmla="*/ 4562 h 4593"/>
              <a:gd name="T112" fmla="*/ 4379 w 4964"/>
              <a:gd name="T113" fmla="*/ 4592 h 4593"/>
              <a:gd name="T114" fmla="*/ 4525 w 4964"/>
              <a:gd name="T115" fmla="*/ 4562 h 4593"/>
              <a:gd name="T116" fmla="*/ 4641 w 4964"/>
              <a:gd name="T117" fmla="*/ 4562 h 4593"/>
              <a:gd name="T118" fmla="*/ 4758 w 4964"/>
              <a:gd name="T119" fmla="*/ 4501 h 4593"/>
              <a:gd name="T120" fmla="*/ 4876 w 4964"/>
              <a:gd name="T121" fmla="*/ 4439 h 4593"/>
              <a:gd name="T122" fmla="*/ 4963 w 4964"/>
              <a:gd name="T123" fmla="*/ 4316 h 459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964"/>
              <a:gd name="T187" fmla="*/ 0 h 4593"/>
              <a:gd name="T188" fmla="*/ 4964 w 4964"/>
              <a:gd name="T189" fmla="*/ 4593 h 459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964" h="4593">
                <a:moveTo>
                  <a:pt x="0" y="0"/>
                </a:moveTo>
                <a:lnTo>
                  <a:pt x="59" y="31"/>
                </a:lnTo>
                <a:lnTo>
                  <a:pt x="117" y="61"/>
                </a:lnTo>
                <a:lnTo>
                  <a:pt x="205" y="92"/>
                </a:lnTo>
                <a:lnTo>
                  <a:pt x="291" y="123"/>
                </a:lnTo>
                <a:lnTo>
                  <a:pt x="321" y="154"/>
                </a:lnTo>
                <a:lnTo>
                  <a:pt x="321" y="184"/>
                </a:lnTo>
                <a:lnTo>
                  <a:pt x="350" y="215"/>
                </a:lnTo>
                <a:lnTo>
                  <a:pt x="380" y="215"/>
                </a:lnTo>
                <a:lnTo>
                  <a:pt x="438" y="215"/>
                </a:lnTo>
                <a:lnTo>
                  <a:pt x="468" y="278"/>
                </a:lnTo>
                <a:lnTo>
                  <a:pt x="497" y="307"/>
                </a:lnTo>
                <a:lnTo>
                  <a:pt x="555" y="278"/>
                </a:lnTo>
                <a:lnTo>
                  <a:pt x="585" y="278"/>
                </a:lnTo>
                <a:lnTo>
                  <a:pt x="614" y="307"/>
                </a:lnTo>
                <a:lnTo>
                  <a:pt x="643" y="338"/>
                </a:lnTo>
                <a:lnTo>
                  <a:pt x="672" y="370"/>
                </a:lnTo>
                <a:lnTo>
                  <a:pt x="701" y="401"/>
                </a:lnTo>
                <a:lnTo>
                  <a:pt x="730" y="431"/>
                </a:lnTo>
                <a:lnTo>
                  <a:pt x="730" y="462"/>
                </a:lnTo>
                <a:lnTo>
                  <a:pt x="759" y="494"/>
                </a:lnTo>
                <a:lnTo>
                  <a:pt x="759" y="524"/>
                </a:lnTo>
                <a:lnTo>
                  <a:pt x="789" y="585"/>
                </a:lnTo>
                <a:lnTo>
                  <a:pt x="789" y="617"/>
                </a:lnTo>
                <a:lnTo>
                  <a:pt x="818" y="740"/>
                </a:lnTo>
                <a:lnTo>
                  <a:pt x="818" y="832"/>
                </a:lnTo>
                <a:lnTo>
                  <a:pt x="818" y="955"/>
                </a:lnTo>
                <a:lnTo>
                  <a:pt x="789" y="986"/>
                </a:lnTo>
                <a:lnTo>
                  <a:pt x="759" y="1017"/>
                </a:lnTo>
                <a:lnTo>
                  <a:pt x="759" y="1048"/>
                </a:lnTo>
                <a:lnTo>
                  <a:pt x="730" y="1079"/>
                </a:lnTo>
                <a:lnTo>
                  <a:pt x="672" y="1048"/>
                </a:lnTo>
                <a:lnTo>
                  <a:pt x="614" y="1079"/>
                </a:lnTo>
                <a:lnTo>
                  <a:pt x="614" y="1140"/>
                </a:lnTo>
                <a:lnTo>
                  <a:pt x="526" y="1171"/>
                </a:lnTo>
                <a:lnTo>
                  <a:pt x="497" y="1202"/>
                </a:lnTo>
                <a:lnTo>
                  <a:pt x="497" y="1233"/>
                </a:lnTo>
                <a:lnTo>
                  <a:pt x="497" y="1264"/>
                </a:lnTo>
                <a:lnTo>
                  <a:pt x="526" y="1295"/>
                </a:lnTo>
                <a:lnTo>
                  <a:pt x="585" y="1418"/>
                </a:lnTo>
                <a:lnTo>
                  <a:pt x="614" y="1480"/>
                </a:lnTo>
                <a:lnTo>
                  <a:pt x="672" y="1511"/>
                </a:lnTo>
                <a:lnTo>
                  <a:pt x="847" y="1696"/>
                </a:lnTo>
                <a:lnTo>
                  <a:pt x="905" y="1788"/>
                </a:lnTo>
                <a:lnTo>
                  <a:pt x="964" y="1850"/>
                </a:lnTo>
                <a:lnTo>
                  <a:pt x="993" y="2004"/>
                </a:lnTo>
                <a:lnTo>
                  <a:pt x="993" y="2097"/>
                </a:lnTo>
                <a:lnTo>
                  <a:pt x="1022" y="2157"/>
                </a:lnTo>
                <a:lnTo>
                  <a:pt x="1051" y="2220"/>
                </a:lnTo>
                <a:lnTo>
                  <a:pt x="1080" y="2250"/>
                </a:lnTo>
                <a:lnTo>
                  <a:pt x="1109" y="2281"/>
                </a:lnTo>
                <a:lnTo>
                  <a:pt x="1198" y="2404"/>
                </a:lnTo>
                <a:lnTo>
                  <a:pt x="1227" y="2527"/>
                </a:lnTo>
                <a:lnTo>
                  <a:pt x="1285" y="2590"/>
                </a:lnTo>
                <a:lnTo>
                  <a:pt x="1285" y="2620"/>
                </a:lnTo>
                <a:lnTo>
                  <a:pt x="1285" y="2683"/>
                </a:lnTo>
                <a:lnTo>
                  <a:pt x="1314" y="2743"/>
                </a:lnTo>
                <a:lnTo>
                  <a:pt x="1344" y="2774"/>
                </a:lnTo>
                <a:lnTo>
                  <a:pt x="1402" y="2806"/>
                </a:lnTo>
                <a:lnTo>
                  <a:pt x="1431" y="2867"/>
                </a:lnTo>
                <a:lnTo>
                  <a:pt x="1489" y="2929"/>
                </a:lnTo>
                <a:lnTo>
                  <a:pt x="1519" y="2959"/>
                </a:lnTo>
                <a:lnTo>
                  <a:pt x="1548" y="2990"/>
                </a:lnTo>
                <a:lnTo>
                  <a:pt x="1606" y="3083"/>
                </a:lnTo>
                <a:lnTo>
                  <a:pt x="1635" y="3114"/>
                </a:lnTo>
                <a:lnTo>
                  <a:pt x="1693" y="3144"/>
                </a:lnTo>
                <a:lnTo>
                  <a:pt x="1723" y="3175"/>
                </a:lnTo>
                <a:lnTo>
                  <a:pt x="1723" y="3206"/>
                </a:lnTo>
                <a:lnTo>
                  <a:pt x="1781" y="3237"/>
                </a:lnTo>
                <a:lnTo>
                  <a:pt x="1869" y="3268"/>
                </a:lnTo>
                <a:lnTo>
                  <a:pt x="1957" y="3268"/>
                </a:lnTo>
                <a:lnTo>
                  <a:pt x="1986" y="3299"/>
                </a:lnTo>
                <a:lnTo>
                  <a:pt x="2015" y="3299"/>
                </a:lnTo>
                <a:lnTo>
                  <a:pt x="2074" y="3360"/>
                </a:lnTo>
                <a:lnTo>
                  <a:pt x="2190" y="3391"/>
                </a:lnTo>
                <a:lnTo>
                  <a:pt x="2219" y="3422"/>
                </a:lnTo>
                <a:lnTo>
                  <a:pt x="2248" y="3453"/>
                </a:lnTo>
                <a:lnTo>
                  <a:pt x="2307" y="3453"/>
                </a:lnTo>
                <a:lnTo>
                  <a:pt x="2365" y="3453"/>
                </a:lnTo>
                <a:lnTo>
                  <a:pt x="2394" y="3453"/>
                </a:lnTo>
                <a:lnTo>
                  <a:pt x="2453" y="3453"/>
                </a:lnTo>
                <a:lnTo>
                  <a:pt x="2511" y="3422"/>
                </a:lnTo>
                <a:lnTo>
                  <a:pt x="2687" y="3453"/>
                </a:lnTo>
                <a:lnTo>
                  <a:pt x="2745" y="3453"/>
                </a:lnTo>
                <a:lnTo>
                  <a:pt x="2774" y="3453"/>
                </a:lnTo>
                <a:lnTo>
                  <a:pt x="2833" y="3484"/>
                </a:lnTo>
                <a:lnTo>
                  <a:pt x="2891" y="3545"/>
                </a:lnTo>
                <a:lnTo>
                  <a:pt x="2978" y="3607"/>
                </a:lnTo>
                <a:lnTo>
                  <a:pt x="3066" y="3700"/>
                </a:lnTo>
                <a:lnTo>
                  <a:pt x="3094" y="3700"/>
                </a:lnTo>
                <a:lnTo>
                  <a:pt x="3123" y="3730"/>
                </a:lnTo>
                <a:lnTo>
                  <a:pt x="3123" y="3760"/>
                </a:lnTo>
                <a:lnTo>
                  <a:pt x="3152" y="3791"/>
                </a:lnTo>
                <a:lnTo>
                  <a:pt x="3123" y="3853"/>
                </a:lnTo>
                <a:lnTo>
                  <a:pt x="3094" y="3915"/>
                </a:lnTo>
                <a:lnTo>
                  <a:pt x="3037" y="3976"/>
                </a:lnTo>
                <a:lnTo>
                  <a:pt x="3037" y="4038"/>
                </a:lnTo>
                <a:lnTo>
                  <a:pt x="3037" y="4161"/>
                </a:lnTo>
                <a:lnTo>
                  <a:pt x="3037" y="4192"/>
                </a:lnTo>
                <a:lnTo>
                  <a:pt x="3094" y="4254"/>
                </a:lnTo>
                <a:lnTo>
                  <a:pt x="3123" y="4285"/>
                </a:lnTo>
                <a:lnTo>
                  <a:pt x="3181" y="4285"/>
                </a:lnTo>
                <a:lnTo>
                  <a:pt x="3269" y="4346"/>
                </a:lnTo>
                <a:lnTo>
                  <a:pt x="3328" y="4377"/>
                </a:lnTo>
                <a:lnTo>
                  <a:pt x="3387" y="4408"/>
                </a:lnTo>
                <a:lnTo>
                  <a:pt x="3475" y="4408"/>
                </a:lnTo>
                <a:lnTo>
                  <a:pt x="3591" y="4377"/>
                </a:lnTo>
                <a:lnTo>
                  <a:pt x="3679" y="4377"/>
                </a:lnTo>
                <a:lnTo>
                  <a:pt x="3736" y="4408"/>
                </a:lnTo>
                <a:lnTo>
                  <a:pt x="3911" y="4469"/>
                </a:lnTo>
                <a:lnTo>
                  <a:pt x="4146" y="4532"/>
                </a:lnTo>
                <a:lnTo>
                  <a:pt x="4262" y="4562"/>
                </a:lnTo>
                <a:lnTo>
                  <a:pt x="4321" y="4562"/>
                </a:lnTo>
                <a:lnTo>
                  <a:pt x="4379" y="4592"/>
                </a:lnTo>
                <a:lnTo>
                  <a:pt x="4466" y="4592"/>
                </a:lnTo>
                <a:lnTo>
                  <a:pt x="4525" y="4562"/>
                </a:lnTo>
                <a:lnTo>
                  <a:pt x="4583" y="4562"/>
                </a:lnTo>
                <a:lnTo>
                  <a:pt x="4641" y="4562"/>
                </a:lnTo>
                <a:lnTo>
                  <a:pt x="4670" y="4532"/>
                </a:lnTo>
                <a:lnTo>
                  <a:pt x="4758" y="4501"/>
                </a:lnTo>
                <a:lnTo>
                  <a:pt x="4817" y="4469"/>
                </a:lnTo>
                <a:lnTo>
                  <a:pt x="4876" y="4439"/>
                </a:lnTo>
                <a:lnTo>
                  <a:pt x="4905" y="4377"/>
                </a:lnTo>
                <a:lnTo>
                  <a:pt x="4963" y="4316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5" name="Freeform 65"/>
          <p:cNvSpPr>
            <a:spLocks noChangeArrowheads="1"/>
          </p:cNvSpPr>
          <p:nvPr/>
        </p:nvSpPr>
        <p:spPr bwMode="auto">
          <a:xfrm>
            <a:off x="2447925" y="4506913"/>
            <a:ext cx="2838450" cy="1231900"/>
          </a:xfrm>
          <a:custGeom>
            <a:avLst/>
            <a:gdLst>
              <a:gd name="T0" fmla="*/ 175 w 7883"/>
              <a:gd name="T1" fmla="*/ 216 h 3422"/>
              <a:gd name="T2" fmla="*/ 643 w 7883"/>
              <a:gd name="T3" fmla="*/ 93 h 3422"/>
              <a:gd name="T4" fmla="*/ 934 w 7883"/>
              <a:gd name="T5" fmla="*/ 31 h 3422"/>
              <a:gd name="T6" fmla="*/ 1343 w 7883"/>
              <a:gd name="T7" fmla="*/ 61 h 3422"/>
              <a:gd name="T8" fmla="*/ 1518 w 7883"/>
              <a:gd name="T9" fmla="*/ 247 h 3422"/>
              <a:gd name="T10" fmla="*/ 1693 w 7883"/>
              <a:gd name="T11" fmla="*/ 431 h 3422"/>
              <a:gd name="T12" fmla="*/ 1927 w 7883"/>
              <a:gd name="T13" fmla="*/ 617 h 3422"/>
              <a:gd name="T14" fmla="*/ 2132 w 7883"/>
              <a:gd name="T15" fmla="*/ 709 h 3422"/>
              <a:gd name="T16" fmla="*/ 2307 w 7883"/>
              <a:gd name="T17" fmla="*/ 863 h 3422"/>
              <a:gd name="T18" fmla="*/ 2803 w 7883"/>
              <a:gd name="T19" fmla="*/ 1140 h 3422"/>
              <a:gd name="T20" fmla="*/ 2920 w 7883"/>
              <a:gd name="T21" fmla="*/ 1449 h 3422"/>
              <a:gd name="T22" fmla="*/ 2948 w 7883"/>
              <a:gd name="T23" fmla="*/ 1603 h 3422"/>
              <a:gd name="T24" fmla="*/ 3182 w 7883"/>
              <a:gd name="T25" fmla="*/ 1819 h 3422"/>
              <a:gd name="T26" fmla="*/ 3387 w 7883"/>
              <a:gd name="T27" fmla="*/ 2035 h 3422"/>
              <a:gd name="T28" fmla="*/ 3387 w 7883"/>
              <a:gd name="T29" fmla="*/ 2220 h 3422"/>
              <a:gd name="T30" fmla="*/ 3532 w 7883"/>
              <a:gd name="T31" fmla="*/ 2466 h 3422"/>
              <a:gd name="T32" fmla="*/ 3590 w 7883"/>
              <a:gd name="T33" fmla="*/ 2742 h 3422"/>
              <a:gd name="T34" fmla="*/ 3765 w 7883"/>
              <a:gd name="T35" fmla="*/ 3021 h 3422"/>
              <a:gd name="T36" fmla="*/ 3853 w 7883"/>
              <a:gd name="T37" fmla="*/ 2898 h 3422"/>
              <a:gd name="T38" fmla="*/ 3940 w 7883"/>
              <a:gd name="T39" fmla="*/ 3052 h 3422"/>
              <a:gd name="T40" fmla="*/ 4028 w 7883"/>
              <a:gd name="T41" fmla="*/ 3268 h 3422"/>
              <a:gd name="T42" fmla="*/ 4233 w 7883"/>
              <a:gd name="T43" fmla="*/ 3359 h 3422"/>
              <a:gd name="T44" fmla="*/ 4437 w 7883"/>
              <a:gd name="T45" fmla="*/ 3205 h 3422"/>
              <a:gd name="T46" fmla="*/ 4554 w 7883"/>
              <a:gd name="T47" fmla="*/ 3175 h 3422"/>
              <a:gd name="T48" fmla="*/ 4641 w 7883"/>
              <a:gd name="T49" fmla="*/ 3359 h 3422"/>
              <a:gd name="T50" fmla="*/ 4758 w 7883"/>
              <a:gd name="T51" fmla="*/ 3359 h 3422"/>
              <a:gd name="T52" fmla="*/ 4875 w 7883"/>
              <a:gd name="T53" fmla="*/ 3268 h 3422"/>
              <a:gd name="T54" fmla="*/ 4934 w 7883"/>
              <a:gd name="T55" fmla="*/ 3021 h 3422"/>
              <a:gd name="T56" fmla="*/ 4904 w 7883"/>
              <a:gd name="T57" fmla="*/ 2898 h 3422"/>
              <a:gd name="T58" fmla="*/ 4934 w 7883"/>
              <a:gd name="T59" fmla="*/ 2713 h 3422"/>
              <a:gd name="T60" fmla="*/ 5021 w 7883"/>
              <a:gd name="T61" fmla="*/ 2589 h 3422"/>
              <a:gd name="T62" fmla="*/ 5021 w 7883"/>
              <a:gd name="T63" fmla="*/ 2405 h 3422"/>
              <a:gd name="T64" fmla="*/ 5109 w 7883"/>
              <a:gd name="T65" fmla="*/ 2220 h 3422"/>
              <a:gd name="T66" fmla="*/ 5313 w 7883"/>
              <a:gd name="T67" fmla="*/ 2097 h 3422"/>
              <a:gd name="T68" fmla="*/ 5576 w 7883"/>
              <a:gd name="T69" fmla="*/ 1912 h 3422"/>
              <a:gd name="T70" fmla="*/ 5780 w 7883"/>
              <a:gd name="T71" fmla="*/ 1788 h 3422"/>
              <a:gd name="T72" fmla="*/ 5897 w 7883"/>
              <a:gd name="T73" fmla="*/ 1634 h 3422"/>
              <a:gd name="T74" fmla="*/ 6013 w 7883"/>
              <a:gd name="T75" fmla="*/ 1480 h 3422"/>
              <a:gd name="T76" fmla="*/ 6188 w 7883"/>
              <a:gd name="T77" fmla="*/ 1480 h 3422"/>
              <a:gd name="T78" fmla="*/ 6306 w 7883"/>
              <a:gd name="T79" fmla="*/ 1326 h 3422"/>
              <a:gd name="T80" fmla="*/ 6393 w 7883"/>
              <a:gd name="T81" fmla="*/ 1080 h 3422"/>
              <a:gd name="T82" fmla="*/ 6511 w 7883"/>
              <a:gd name="T83" fmla="*/ 833 h 3422"/>
              <a:gd name="T84" fmla="*/ 6685 w 7883"/>
              <a:gd name="T85" fmla="*/ 740 h 3422"/>
              <a:gd name="T86" fmla="*/ 7094 w 7883"/>
              <a:gd name="T87" fmla="*/ 647 h 3422"/>
              <a:gd name="T88" fmla="*/ 7415 w 7883"/>
              <a:gd name="T89" fmla="*/ 709 h 3422"/>
              <a:gd name="T90" fmla="*/ 7619 w 7883"/>
              <a:gd name="T91" fmla="*/ 709 h 3422"/>
              <a:gd name="T92" fmla="*/ 7765 w 7883"/>
              <a:gd name="T93" fmla="*/ 863 h 3422"/>
              <a:gd name="T94" fmla="*/ 7882 w 7883"/>
              <a:gd name="T95" fmla="*/ 986 h 342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883"/>
              <a:gd name="T145" fmla="*/ 0 h 3422"/>
              <a:gd name="T146" fmla="*/ 7883 w 7883"/>
              <a:gd name="T147" fmla="*/ 3422 h 342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883" h="3422">
                <a:moveTo>
                  <a:pt x="0" y="154"/>
                </a:moveTo>
                <a:lnTo>
                  <a:pt x="88" y="184"/>
                </a:lnTo>
                <a:lnTo>
                  <a:pt x="145" y="216"/>
                </a:lnTo>
                <a:lnTo>
                  <a:pt x="175" y="216"/>
                </a:lnTo>
                <a:lnTo>
                  <a:pt x="291" y="216"/>
                </a:lnTo>
                <a:lnTo>
                  <a:pt x="350" y="184"/>
                </a:lnTo>
                <a:lnTo>
                  <a:pt x="525" y="123"/>
                </a:lnTo>
                <a:lnTo>
                  <a:pt x="643" y="93"/>
                </a:lnTo>
                <a:lnTo>
                  <a:pt x="671" y="61"/>
                </a:lnTo>
                <a:lnTo>
                  <a:pt x="700" y="31"/>
                </a:lnTo>
                <a:lnTo>
                  <a:pt x="730" y="31"/>
                </a:lnTo>
                <a:lnTo>
                  <a:pt x="934" y="31"/>
                </a:lnTo>
                <a:lnTo>
                  <a:pt x="1050" y="0"/>
                </a:lnTo>
                <a:lnTo>
                  <a:pt x="1109" y="31"/>
                </a:lnTo>
                <a:lnTo>
                  <a:pt x="1198" y="61"/>
                </a:lnTo>
                <a:lnTo>
                  <a:pt x="1343" y="61"/>
                </a:lnTo>
                <a:lnTo>
                  <a:pt x="1402" y="93"/>
                </a:lnTo>
                <a:lnTo>
                  <a:pt x="1430" y="154"/>
                </a:lnTo>
                <a:lnTo>
                  <a:pt x="1459" y="216"/>
                </a:lnTo>
                <a:lnTo>
                  <a:pt x="1518" y="247"/>
                </a:lnTo>
                <a:lnTo>
                  <a:pt x="1606" y="307"/>
                </a:lnTo>
                <a:lnTo>
                  <a:pt x="1664" y="339"/>
                </a:lnTo>
                <a:lnTo>
                  <a:pt x="1693" y="370"/>
                </a:lnTo>
                <a:lnTo>
                  <a:pt x="1693" y="431"/>
                </a:lnTo>
                <a:lnTo>
                  <a:pt x="1722" y="494"/>
                </a:lnTo>
                <a:lnTo>
                  <a:pt x="1752" y="554"/>
                </a:lnTo>
                <a:lnTo>
                  <a:pt x="1810" y="586"/>
                </a:lnTo>
                <a:lnTo>
                  <a:pt x="1927" y="617"/>
                </a:lnTo>
                <a:lnTo>
                  <a:pt x="1986" y="647"/>
                </a:lnTo>
                <a:lnTo>
                  <a:pt x="2014" y="647"/>
                </a:lnTo>
                <a:lnTo>
                  <a:pt x="2102" y="647"/>
                </a:lnTo>
                <a:lnTo>
                  <a:pt x="2132" y="709"/>
                </a:lnTo>
                <a:lnTo>
                  <a:pt x="2161" y="770"/>
                </a:lnTo>
                <a:lnTo>
                  <a:pt x="2189" y="801"/>
                </a:lnTo>
                <a:lnTo>
                  <a:pt x="2219" y="801"/>
                </a:lnTo>
                <a:lnTo>
                  <a:pt x="2307" y="863"/>
                </a:lnTo>
                <a:lnTo>
                  <a:pt x="2452" y="924"/>
                </a:lnTo>
                <a:lnTo>
                  <a:pt x="2598" y="1017"/>
                </a:lnTo>
                <a:lnTo>
                  <a:pt x="2744" y="1110"/>
                </a:lnTo>
                <a:lnTo>
                  <a:pt x="2803" y="1140"/>
                </a:lnTo>
                <a:lnTo>
                  <a:pt x="2832" y="1203"/>
                </a:lnTo>
                <a:lnTo>
                  <a:pt x="2891" y="1295"/>
                </a:lnTo>
                <a:lnTo>
                  <a:pt x="2920" y="1387"/>
                </a:lnTo>
                <a:lnTo>
                  <a:pt x="2920" y="1449"/>
                </a:lnTo>
                <a:lnTo>
                  <a:pt x="2948" y="1511"/>
                </a:lnTo>
                <a:lnTo>
                  <a:pt x="2920" y="1572"/>
                </a:lnTo>
                <a:lnTo>
                  <a:pt x="2948" y="1572"/>
                </a:lnTo>
                <a:lnTo>
                  <a:pt x="2948" y="1603"/>
                </a:lnTo>
                <a:lnTo>
                  <a:pt x="3036" y="1634"/>
                </a:lnTo>
                <a:lnTo>
                  <a:pt x="3066" y="1665"/>
                </a:lnTo>
                <a:lnTo>
                  <a:pt x="3095" y="1726"/>
                </a:lnTo>
                <a:lnTo>
                  <a:pt x="3182" y="1819"/>
                </a:lnTo>
                <a:lnTo>
                  <a:pt x="3211" y="1881"/>
                </a:lnTo>
                <a:lnTo>
                  <a:pt x="3270" y="1942"/>
                </a:lnTo>
                <a:lnTo>
                  <a:pt x="3357" y="2004"/>
                </a:lnTo>
                <a:lnTo>
                  <a:pt x="3387" y="2035"/>
                </a:lnTo>
                <a:lnTo>
                  <a:pt x="3387" y="2097"/>
                </a:lnTo>
                <a:lnTo>
                  <a:pt x="3387" y="2127"/>
                </a:lnTo>
                <a:lnTo>
                  <a:pt x="3357" y="2189"/>
                </a:lnTo>
                <a:lnTo>
                  <a:pt x="3387" y="2220"/>
                </a:lnTo>
                <a:lnTo>
                  <a:pt x="3387" y="2250"/>
                </a:lnTo>
                <a:lnTo>
                  <a:pt x="3445" y="2282"/>
                </a:lnTo>
                <a:lnTo>
                  <a:pt x="3503" y="2373"/>
                </a:lnTo>
                <a:lnTo>
                  <a:pt x="3532" y="2466"/>
                </a:lnTo>
                <a:lnTo>
                  <a:pt x="3532" y="2558"/>
                </a:lnTo>
                <a:lnTo>
                  <a:pt x="3532" y="2619"/>
                </a:lnTo>
                <a:lnTo>
                  <a:pt x="3561" y="2682"/>
                </a:lnTo>
                <a:lnTo>
                  <a:pt x="3590" y="2742"/>
                </a:lnTo>
                <a:lnTo>
                  <a:pt x="3620" y="2835"/>
                </a:lnTo>
                <a:lnTo>
                  <a:pt x="3649" y="2898"/>
                </a:lnTo>
                <a:lnTo>
                  <a:pt x="3707" y="2958"/>
                </a:lnTo>
                <a:lnTo>
                  <a:pt x="3765" y="3021"/>
                </a:lnTo>
                <a:lnTo>
                  <a:pt x="3794" y="3052"/>
                </a:lnTo>
                <a:lnTo>
                  <a:pt x="3824" y="3082"/>
                </a:lnTo>
                <a:lnTo>
                  <a:pt x="3824" y="2989"/>
                </a:lnTo>
                <a:lnTo>
                  <a:pt x="3853" y="2898"/>
                </a:lnTo>
                <a:lnTo>
                  <a:pt x="3853" y="2805"/>
                </a:lnTo>
                <a:lnTo>
                  <a:pt x="3882" y="2805"/>
                </a:lnTo>
                <a:lnTo>
                  <a:pt x="3911" y="2898"/>
                </a:lnTo>
                <a:lnTo>
                  <a:pt x="3940" y="3052"/>
                </a:lnTo>
                <a:lnTo>
                  <a:pt x="3969" y="3082"/>
                </a:lnTo>
                <a:lnTo>
                  <a:pt x="3969" y="3144"/>
                </a:lnTo>
                <a:lnTo>
                  <a:pt x="3999" y="3205"/>
                </a:lnTo>
                <a:lnTo>
                  <a:pt x="4028" y="3268"/>
                </a:lnTo>
                <a:lnTo>
                  <a:pt x="4058" y="3329"/>
                </a:lnTo>
                <a:lnTo>
                  <a:pt x="4058" y="3391"/>
                </a:lnTo>
                <a:lnTo>
                  <a:pt x="4087" y="3391"/>
                </a:lnTo>
                <a:lnTo>
                  <a:pt x="4233" y="3359"/>
                </a:lnTo>
                <a:lnTo>
                  <a:pt x="4379" y="3329"/>
                </a:lnTo>
                <a:lnTo>
                  <a:pt x="4379" y="3236"/>
                </a:lnTo>
                <a:lnTo>
                  <a:pt x="4408" y="3236"/>
                </a:lnTo>
                <a:lnTo>
                  <a:pt x="4437" y="3205"/>
                </a:lnTo>
                <a:lnTo>
                  <a:pt x="4466" y="3144"/>
                </a:lnTo>
                <a:lnTo>
                  <a:pt x="4524" y="3144"/>
                </a:lnTo>
                <a:lnTo>
                  <a:pt x="4554" y="3144"/>
                </a:lnTo>
                <a:lnTo>
                  <a:pt x="4554" y="3175"/>
                </a:lnTo>
                <a:lnTo>
                  <a:pt x="4583" y="3268"/>
                </a:lnTo>
                <a:lnTo>
                  <a:pt x="4583" y="3298"/>
                </a:lnTo>
                <a:lnTo>
                  <a:pt x="4612" y="3298"/>
                </a:lnTo>
                <a:lnTo>
                  <a:pt x="4641" y="3359"/>
                </a:lnTo>
                <a:lnTo>
                  <a:pt x="4670" y="3391"/>
                </a:lnTo>
                <a:lnTo>
                  <a:pt x="4670" y="3421"/>
                </a:lnTo>
                <a:lnTo>
                  <a:pt x="4729" y="3391"/>
                </a:lnTo>
                <a:lnTo>
                  <a:pt x="4758" y="3359"/>
                </a:lnTo>
                <a:lnTo>
                  <a:pt x="4788" y="3329"/>
                </a:lnTo>
                <a:lnTo>
                  <a:pt x="4817" y="3268"/>
                </a:lnTo>
                <a:lnTo>
                  <a:pt x="4846" y="3268"/>
                </a:lnTo>
                <a:lnTo>
                  <a:pt x="4875" y="3268"/>
                </a:lnTo>
                <a:lnTo>
                  <a:pt x="4904" y="3205"/>
                </a:lnTo>
                <a:lnTo>
                  <a:pt x="4934" y="3175"/>
                </a:lnTo>
                <a:lnTo>
                  <a:pt x="4963" y="3144"/>
                </a:lnTo>
                <a:lnTo>
                  <a:pt x="4934" y="3021"/>
                </a:lnTo>
                <a:lnTo>
                  <a:pt x="4934" y="2989"/>
                </a:lnTo>
                <a:lnTo>
                  <a:pt x="4934" y="2958"/>
                </a:lnTo>
                <a:lnTo>
                  <a:pt x="4904" y="2929"/>
                </a:lnTo>
                <a:lnTo>
                  <a:pt x="4904" y="2898"/>
                </a:lnTo>
                <a:lnTo>
                  <a:pt x="4904" y="2835"/>
                </a:lnTo>
                <a:lnTo>
                  <a:pt x="4934" y="2774"/>
                </a:lnTo>
                <a:lnTo>
                  <a:pt x="4934" y="2742"/>
                </a:lnTo>
                <a:lnTo>
                  <a:pt x="4934" y="2713"/>
                </a:lnTo>
                <a:lnTo>
                  <a:pt x="4963" y="2682"/>
                </a:lnTo>
                <a:lnTo>
                  <a:pt x="4992" y="2651"/>
                </a:lnTo>
                <a:lnTo>
                  <a:pt x="5021" y="2619"/>
                </a:lnTo>
                <a:lnTo>
                  <a:pt x="5021" y="2589"/>
                </a:lnTo>
                <a:lnTo>
                  <a:pt x="5021" y="2496"/>
                </a:lnTo>
                <a:lnTo>
                  <a:pt x="4963" y="2496"/>
                </a:lnTo>
                <a:lnTo>
                  <a:pt x="4963" y="2435"/>
                </a:lnTo>
                <a:lnTo>
                  <a:pt x="5021" y="2405"/>
                </a:lnTo>
                <a:lnTo>
                  <a:pt x="5050" y="2405"/>
                </a:lnTo>
                <a:lnTo>
                  <a:pt x="5079" y="2343"/>
                </a:lnTo>
                <a:lnTo>
                  <a:pt x="5109" y="2282"/>
                </a:lnTo>
                <a:lnTo>
                  <a:pt x="5109" y="2220"/>
                </a:lnTo>
                <a:lnTo>
                  <a:pt x="5196" y="2189"/>
                </a:lnTo>
                <a:lnTo>
                  <a:pt x="5254" y="2158"/>
                </a:lnTo>
                <a:lnTo>
                  <a:pt x="5283" y="2127"/>
                </a:lnTo>
                <a:lnTo>
                  <a:pt x="5313" y="2097"/>
                </a:lnTo>
                <a:lnTo>
                  <a:pt x="5371" y="2066"/>
                </a:lnTo>
                <a:lnTo>
                  <a:pt x="5429" y="2035"/>
                </a:lnTo>
                <a:lnTo>
                  <a:pt x="5517" y="1973"/>
                </a:lnTo>
                <a:lnTo>
                  <a:pt x="5576" y="1912"/>
                </a:lnTo>
                <a:lnTo>
                  <a:pt x="5663" y="1881"/>
                </a:lnTo>
                <a:lnTo>
                  <a:pt x="5751" y="1850"/>
                </a:lnTo>
                <a:lnTo>
                  <a:pt x="5780" y="1819"/>
                </a:lnTo>
                <a:lnTo>
                  <a:pt x="5780" y="1788"/>
                </a:lnTo>
                <a:lnTo>
                  <a:pt x="5809" y="1696"/>
                </a:lnTo>
                <a:lnTo>
                  <a:pt x="5838" y="1696"/>
                </a:lnTo>
                <a:lnTo>
                  <a:pt x="5868" y="1665"/>
                </a:lnTo>
                <a:lnTo>
                  <a:pt x="5897" y="1634"/>
                </a:lnTo>
                <a:lnTo>
                  <a:pt x="5926" y="1603"/>
                </a:lnTo>
                <a:lnTo>
                  <a:pt x="5956" y="1603"/>
                </a:lnTo>
                <a:lnTo>
                  <a:pt x="5984" y="1480"/>
                </a:lnTo>
                <a:lnTo>
                  <a:pt x="6013" y="1480"/>
                </a:lnTo>
                <a:lnTo>
                  <a:pt x="6101" y="1511"/>
                </a:lnTo>
                <a:lnTo>
                  <a:pt x="6159" y="1511"/>
                </a:lnTo>
                <a:lnTo>
                  <a:pt x="6159" y="1480"/>
                </a:lnTo>
                <a:lnTo>
                  <a:pt x="6188" y="1480"/>
                </a:lnTo>
                <a:lnTo>
                  <a:pt x="6188" y="1449"/>
                </a:lnTo>
                <a:lnTo>
                  <a:pt x="6247" y="1418"/>
                </a:lnTo>
                <a:lnTo>
                  <a:pt x="6276" y="1387"/>
                </a:lnTo>
                <a:lnTo>
                  <a:pt x="6306" y="1326"/>
                </a:lnTo>
                <a:lnTo>
                  <a:pt x="6306" y="1264"/>
                </a:lnTo>
                <a:lnTo>
                  <a:pt x="6335" y="1233"/>
                </a:lnTo>
                <a:lnTo>
                  <a:pt x="6364" y="1171"/>
                </a:lnTo>
                <a:lnTo>
                  <a:pt x="6393" y="1080"/>
                </a:lnTo>
                <a:lnTo>
                  <a:pt x="6452" y="894"/>
                </a:lnTo>
                <a:lnTo>
                  <a:pt x="6452" y="863"/>
                </a:lnTo>
                <a:lnTo>
                  <a:pt x="6481" y="863"/>
                </a:lnTo>
                <a:lnTo>
                  <a:pt x="6511" y="833"/>
                </a:lnTo>
                <a:lnTo>
                  <a:pt x="6568" y="801"/>
                </a:lnTo>
                <a:lnTo>
                  <a:pt x="6597" y="770"/>
                </a:lnTo>
                <a:lnTo>
                  <a:pt x="6627" y="740"/>
                </a:lnTo>
                <a:lnTo>
                  <a:pt x="6685" y="740"/>
                </a:lnTo>
                <a:lnTo>
                  <a:pt x="6743" y="709"/>
                </a:lnTo>
                <a:lnTo>
                  <a:pt x="6831" y="678"/>
                </a:lnTo>
                <a:lnTo>
                  <a:pt x="6918" y="647"/>
                </a:lnTo>
                <a:lnTo>
                  <a:pt x="7094" y="647"/>
                </a:lnTo>
                <a:lnTo>
                  <a:pt x="7240" y="647"/>
                </a:lnTo>
                <a:lnTo>
                  <a:pt x="7357" y="647"/>
                </a:lnTo>
                <a:lnTo>
                  <a:pt x="7386" y="678"/>
                </a:lnTo>
                <a:lnTo>
                  <a:pt x="7415" y="709"/>
                </a:lnTo>
                <a:lnTo>
                  <a:pt x="7445" y="740"/>
                </a:lnTo>
                <a:lnTo>
                  <a:pt x="7473" y="740"/>
                </a:lnTo>
                <a:lnTo>
                  <a:pt x="7531" y="709"/>
                </a:lnTo>
                <a:lnTo>
                  <a:pt x="7619" y="709"/>
                </a:lnTo>
                <a:lnTo>
                  <a:pt x="7649" y="709"/>
                </a:lnTo>
                <a:lnTo>
                  <a:pt x="7649" y="833"/>
                </a:lnTo>
                <a:lnTo>
                  <a:pt x="7707" y="863"/>
                </a:lnTo>
                <a:lnTo>
                  <a:pt x="7765" y="863"/>
                </a:lnTo>
                <a:lnTo>
                  <a:pt x="7824" y="894"/>
                </a:lnTo>
                <a:lnTo>
                  <a:pt x="7853" y="924"/>
                </a:lnTo>
                <a:lnTo>
                  <a:pt x="7853" y="956"/>
                </a:lnTo>
                <a:lnTo>
                  <a:pt x="7882" y="986"/>
                </a:lnTo>
                <a:lnTo>
                  <a:pt x="7882" y="1017"/>
                </a:lnTo>
                <a:lnTo>
                  <a:pt x="7882" y="1080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6" name="Freeform 66"/>
          <p:cNvSpPr>
            <a:spLocks noChangeArrowheads="1"/>
          </p:cNvSpPr>
          <p:nvPr/>
        </p:nvSpPr>
        <p:spPr bwMode="auto">
          <a:xfrm>
            <a:off x="5359400" y="4640263"/>
            <a:ext cx="388938" cy="277812"/>
          </a:xfrm>
          <a:custGeom>
            <a:avLst/>
            <a:gdLst>
              <a:gd name="T0" fmla="*/ 0 w 1081"/>
              <a:gd name="T1" fmla="*/ 770 h 771"/>
              <a:gd name="T2" fmla="*/ 59 w 1081"/>
              <a:gd name="T3" fmla="*/ 647 h 771"/>
              <a:gd name="T4" fmla="*/ 117 w 1081"/>
              <a:gd name="T5" fmla="*/ 586 h 771"/>
              <a:gd name="T6" fmla="*/ 146 w 1081"/>
              <a:gd name="T7" fmla="*/ 494 h 771"/>
              <a:gd name="T8" fmla="*/ 205 w 1081"/>
              <a:gd name="T9" fmla="*/ 401 h 771"/>
              <a:gd name="T10" fmla="*/ 234 w 1081"/>
              <a:gd name="T11" fmla="*/ 339 h 771"/>
              <a:gd name="T12" fmla="*/ 263 w 1081"/>
              <a:gd name="T13" fmla="*/ 278 h 771"/>
              <a:gd name="T14" fmla="*/ 292 w 1081"/>
              <a:gd name="T15" fmla="*/ 247 h 771"/>
              <a:gd name="T16" fmla="*/ 321 w 1081"/>
              <a:gd name="T17" fmla="*/ 216 h 771"/>
              <a:gd name="T18" fmla="*/ 292 w 1081"/>
              <a:gd name="T19" fmla="*/ 184 h 771"/>
              <a:gd name="T20" fmla="*/ 263 w 1081"/>
              <a:gd name="T21" fmla="*/ 154 h 771"/>
              <a:gd name="T22" fmla="*/ 292 w 1081"/>
              <a:gd name="T23" fmla="*/ 123 h 771"/>
              <a:gd name="T24" fmla="*/ 321 w 1081"/>
              <a:gd name="T25" fmla="*/ 93 h 771"/>
              <a:gd name="T26" fmla="*/ 321 w 1081"/>
              <a:gd name="T27" fmla="*/ 31 h 771"/>
              <a:gd name="T28" fmla="*/ 321 w 1081"/>
              <a:gd name="T29" fmla="*/ 0 h 771"/>
              <a:gd name="T30" fmla="*/ 350 w 1081"/>
              <a:gd name="T31" fmla="*/ 0 h 771"/>
              <a:gd name="T32" fmla="*/ 380 w 1081"/>
              <a:gd name="T33" fmla="*/ 0 h 771"/>
              <a:gd name="T34" fmla="*/ 409 w 1081"/>
              <a:gd name="T35" fmla="*/ 31 h 771"/>
              <a:gd name="T36" fmla="*/ 497 w 1081"/>
              <a:gd name="T37" fmla="*/ 31 h 771"/>
              <a:gd name="T38" fmla="*/ 526 w 1081"/>
              <a:gd name="T39" fmla="*/ 31 h 771"/>
              <a:gd name="T40" fmla="*/ 555 w 1081"/>
              <a:gd name="T41" fmla="*/ 93 h 771"/>
              <a:gd name="T42" fmla="*/ 585 w 1081"/>
              <a:gd name="T43" fmla="*/ 93 h 771"/>
              <a:gd name="T44" fmla="*/ 614 w 1081"/>
              <a:gd name="T45" fmla="*/ 93 h 771"/>
              <a:gd name="T46" fmla="*/ 643 w 1081"/>
              <a:gd name="T47" fmla="*/ 93 h 771"/>
              <a:gd name="T48" fmla="*/ 672 w 1081"/>
              <a:gd name="T49" fmla="*/ 93 h 771"/>
              <a:gd name="T50" fmla="*/ 701 w 1081"/>
              <a:gd name="T51" fmla="*/ 154 h 771"/>
              <a:gd name="T52" fmla="*/ 730 w 1081"/>
              <a:gd name="T53" fmla="*/ 184 h 771"/>
              <a:gd name="T54" fmla="*/ 760 w 1081"/>
              <a:gd name="T55" fmla="*/ 184 h 771"/>
              <a:gd name="T56" fmla="*/ 818 w 1081"/>
              <a:gd name="T57" fmla="*/ 216 h 771"/>
              <a:gd name="T58" fmla="*/ 847 w 1081"/>
              <a:gd name="T59" fmla="*/ 216 h 771"/>
              <a:gd name="T60" fmla="*/ 934 w 1081"/>
              <a:gd name="T61" fmla="*/ 216 h 771"/>
              <a:gd name="T62" fmla="*/ 1022 w 1081"/>
              <a:gd name="T63" fmla="*/ 184 h 771"/>
              <a:gd name="T64" fmla="*/ 1051 w 1081"/>
              <a:gd name="T65" fmla="*/ 216 h 771"/>
              <a:gd name="T66" fmla="*/ 1080 w 1081"/>
              <a:gd name="T67" fmla="*/ 247 h 77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81"/>
              <a:gd name="T103" fmla="*/ 0 h 771"/>
              <a:gd name="T104" fmla="*/ 1081 w 1081"/>
              <a:gd name="T105" fmla="*/ 771 h 77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81" h="771">
                <a:moveTo>
                  <a:pt x="0" y="770"/>
                </a:moveTo>
                <a:lnTo>
                  <a:pt x="59" y="647"/>
                </a:lnTo>
                <a:lnTo>
                  <a:pt x="117" y="586"/>
                </a:lnTo>
                <a:lnTo>
                  <a:pt x="146" y="494"/>
                </a:lnTo>
                <a:lnTo>
                  <a:pt x="205" y="401"/>
                </a:lnTo>
                <a:lnTo>
                  <a:pt x="234" y="339"/>
                </a:lnTo>
                <a:lnTo>
                  <a:pt x="263" y="278"/>
                </a:lnTo>
                <a:lnTo>
                  <a:pt x="292" y="247"/>
                </a:lnTo>
                <a:lnTo>
                  <a:pt x="321" y="216"/>
                </a:lnTo>
                <a:lnTo>
                  <a:pt x="292" y="184"/>
                </a:lnTo>
                <a:lnTo>
                  <a:pt x="263" y="154"/>
                </a:lnTo>
                <a:lnTo>
                  <a:pt x="292" y="123"/>
                </a:lnTo>
                <a:lnTo>
                  <a:pt x="321" y="93"/>
                </a:lnTo>
                <a:lnTo>
                  <a:pt x="321" y="31"/>
                </a:lnTo>
                <a:lnTo>
                  <a:pt x="321" y="0"/>
                </a:lnTo>
                <a:lnTo>
                  <a:pt x="350" y="0"/>
                </a:lnTo>
                <a:lnTo>
                  <a:pt x="380" y="0"/>
                </a:lnTo>
                <a:lnTo>
                  <a:pt x="409" y="31"/>
                </a:lnTo>
                <a:lnTo>
                  <a:pt x="497" y="31"/>
                </a:lnTo>
                <a:lnTo>
                  <a:pt x="526" y="31"/>
                </a:lnTo>
                <a:lnTo>
                  <a:pt x="555" y="93"/>
                </a:lnTo>
                <a:lnTo>
                  <a:pt x="585" y="93"/>
                </a:lnTo>
                <a:lnTo>
                  <a:pt x="614" y="93"/>
                </a:lnTo>
                <a:lnTo>
                  <a:pt x="643" y="93"/>
                </a:lnTo>
                <a:lnTo>
                  <a:pt x="672" y="93"/>
                </a:lnTo>
                <a:lnTo>
                  <a:pt x="701" y="154"/>
                </a:lnTo>
                <a:lnTo>
                  <a:pt x="730" y="184"/>
                </a:lnTo>
                <a:lnTo>
                  <a:pt x="760" y="184"/>
                </a:lnTo>
                <a:lnTo>
                  <a:pt x="818" y="216"/>
                </a:lnTo>
                <a:lnTo>
                  <a:pt x="847" y="216"/>
                </a:lnTo>
                <a:lnTo>
                  <a:pt x="934" y="216"/>
                </a:lnTo>
                <a:lnTo>
                  <a:pt x="1022" y="184"/>
                </a:lnTo>
                <a:lnTo>
                  <a:pt x="1051" y="216"/>
                </a:lnTo>
                <a:lnTo>
                  <a:pt x="1080" y="247"/>
                </a:lnTo>
              </a:path>
            </a:pathLst>
          </a:custGeom>
          <a:noFill/>
          <a:ln w="3600">
            <a:solidFill>
              <a:srgbClr val="6666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7" name="Freeform 67"/>
          <p:cNvSpPr>
            <a:spLocks noChangeArrowheads="1"/>
          </p:cNvSpPr>
          <p:nvPr/>
        </p:nvSpPr>
        <p:spPr bwMode="auto">
          <a:xfrm>
            <a:off x="5759450" y="4206875"/>
            <a:ext cx="441325" cy="533400"/>
          </a:xfrm>
          <a:custGeom>
            <a:avLst/>
            <a:gdLst>
              <a:gd name="T0" fmla="*/ 0 w 1227"/>
              <a:gd name="T1" fmla="*/ 1480 h 1481"/>
              <a:gd name="T2" fmla="*/ 0 w 1227"/>
              <a:gd name="T3" fmla="*/ 1387 h 1481"/>
              <a:gd name="T4" fmla="*/ 0 w 1227"/>
              <a:gd name="T5" fmla="*/ 1356 h 1481"/>
              <a:gd name="T6" fmla="*/ 30 w 1227"/>
              <a:gd name="T7" fmla="*/ 1356 h 1481"/>
              <a:gd name="T8" fmla="*/ 88 w 1227"/>
              <a:gd name="T9" fmla="*/ 1326 h 1481"/>
              <a:gd name="T10" fmla="*/ 117 w 1227"/>
              <a:gd name="T11" fmla="*/ 1326 h 1481"/>
              <a:gd name="T12" fmla="*/ 117 w 1227"/>
              <a:gd name="T13" fmla="*/ 1296 h 1481"/>
              <a:gd name="T14" fmla="*/ 117 w 1227"/>
              <a:gd name="T15" fmla="*/ 1233 h 1481"/>
              <a:gd name="T16" fmla="*/ 146 w 1227"/>
              <a:gd name="T17" fmla="*/ 1203 h 1481"/>
              <a:gd name="T18" fmla="*/ 175 w 1227"/>
              <a:gd name="T19" fmla="*/ 1172 h 1481"/>
              <a:gd name="T20" fmla="*/ 175 w 1227"/>
              <a:gd name="T21" fmla="*/ 1110 h 1481"/>
              <a:gd name="T22" fmla="*/ 204 w 1227"/>
              <a:gd name="T23" fmla="*/ 1049 h 1481"/>
              <a:gd name="T24" fmla="*/ 204 w 1227"/>
              <a:gd name="T25" fmla="*/ 1017 h 1481"/>
              <a:gd name="T26" fmla="*/ 234 w 1227"/>
              <a:gd name="T27" fmla="*/ 986 h 1481"/>
              <a:gd name="T28" fmla="*/ 263 w 1227"/>
              <a:gd name="T29" fmla="*/ 925 h 1481"/>
              <a:gd name="T30" fmla="*/ 291 w 1227"/>
              <a:gd name="T31" fmla="*/ 894 h 1481"/>
              <a:gd name="T32" fmla="*/ 321 w 1227"/>
              <a:gd name="T33" fmla="*/ 770 h 1481"/>
              <a:gd name="T34" fmla="*/ 321 w 1227"/>
              <a:gd name="T35" fmla="*/ 647 h 1481"/>
              <a:gd name="T36" fmla="*/ 380 w 1227"/>
              <a:gd name="T37" fmla="*/ 647 h 1481"/>
              <a:gd name="T38" fmla="*/ 409 w 1227"/>
              <a:gd name="T39" fmla="*/ 647 h 1481"/>
              <a:gd name="T40" fmla="*/ 409 w 1227"/>
              <a:gd name="T41" fmla="*/ 617 h 1481"/>
              <a:gd name="T42" fmla="*/ 409 w 1227"/>
              <a:gd name="T43" fmla="*/ 586 h 1481"/>
              <a:gd name="T44" fmla="*/ 438 w 1227"/>
              <a:gd name="T45" fmla="*/ 554 h 1481"/>
              <a:gd name="T46" fmla="*/ 467 w 1227"/>
              <a:gd name="T47" fmla="*/ 463 h 1481"/>
              <a:gd name="T48" fmla="*/ 496 w 1227"/>
              <a:gd name="T49" fmla="*/ 401 h 1481"/>
              <a:gd name="T50" fmla="*/ 496 w 1227"/>
              <a:gd name="T51" fmla="*/ 278 h 1481"/>
              <a:gd name="T52" fmla="*/ 525 w 1227"/>
              <a:gd name="T53" fmla="*/ 184 h 1481"/>
              <a:gd name="T54" fmla="*/ 554 w 1227"/>
              <a:gd name="T55" fmla="*/ 123 h 1481"/>
              <a:gd name="T56" fmla="*/ 584 w 1227"/>
              <a:gd name="T57" fmla="*/ 93 h 1481"/>
              <a:gd name="T58" fmla="*/ 613 w 1227"/>
              <a:gd name="T59" fmla="*/ 93 h 1481"/>
              <a:gd name="T60" fmla="*/ 670 w 1227"/>
              <a:gd name="T61" fmla="*/ 31 h 1481"/>
              <a:gd name="T62" fmla="*/ 700 w 1227"/>
              <a:gd name="T63" fmla="*/ 0 h 1481"/>
              <a:gd name="T64" fmla="*/ 729 w 1227"/>
              <a:gd name="T65" fmla="*/ 0 h 1481"/>
              <a:gd name="T66" fmla="*/ 817 w 1227"/>
              <a:gd name="T67" fmla="*/ 0 h 1481"/>
              <a:gd name="T68" fmla="*/ 904 w 1227"/>
              <a:gd name="T69" fmla="*/ 31 h 1481"/>
              <a:gd name="T70" fmla="*/ 963 w 1227"/>
              <a:gd name="T71" fmla="*/ 31 h 1481"/>
              <a:gd name="T72" fmla="*/ 1050 w 1227"/>
              <a:gd name="T73" fmla="*/ 61 h 1481"/>
              <a:gd name="T74" fmla="*/ 1226 w 1227"/>
              <a:gd name="T75" fmla="*/ 0 h 148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227"/>
              <a:gd name="T115" fmla="*/ 0 h 1481"/>
              <a:gd name="T116" fmla="*/ 1227 w 1227"/>
              <a:gd name="T117" fmla="*/ 1481 h 148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227" h="1481">
                <a:moveTo>
                  <a:pt x="0" y="1480"/>
                </a:moveTo>
                <a:lnTo>
                  <a:pt x="0" y="1387"/>
                </a:lnTo>
                <a:lnTo>
                  <a:pt x="0" y="1356"/>
                </a:lnTo>
                <a:lnTo>
                  <a:pt x="30" y="1356"/>
                </a:lnTo>
                <a:lnTo>
                  <a:pt x="88" y="1326"/>
                </a:lnTo>
                <a:lnTo>
                  <a:pt x="117" y="1326"/>
                </a:lnTo>
                <a:lnTo>
                  <a:pt x="117" y="1296"/>
                </a:lnTo>
                <a:lnTo>
                  <a:pt x="117" y="1233"/>
                </a:lnTo>
                <a:lnTo>
                  <a:pt x="146" y="1203"/>
                </a:lnTo>
                <a:lnTo>
                  <a:pt x="175" y="1172"/>
                </a:lnTo>
                <a:lnTo>
                  <a:pt x="175" y="1110"/>
                </a:lnTo>
                <a:lnTo>
                  <a:pt x="204" y="1049"/>
                </a:lnTo>
                <a:lnTo>
                  <a:pt x="204" y="1017"/>
                </a:lnTo>
                <a:lnTo>
                  <a:pt x="234" y="986"/>
                </a:lnTo>
                <a:lnTo>
                  <a:pt x="263" y="925"/>
                </a:lnTo>
                <a:lnTo>
                  <a:pt x="291" y="894"/>
                </a:lnTo>
                <a:lnTo>
                  <a:pt x="321" y="770"/>
                </a:lnTo>
                <a:lnTo>
                  <a:pt x="321" y="647"/>
                </a:lnTo>
                <a:lnTo>
                  <a:pt x="380" y="647"/>
                </a:lnTo>
                <a:lnTo>
                  <a:pt x="409" y="647"/>
                </a:lnTo>
                <a:lnTo>
                  <a:pt x="409" y="617"/>
                </a:lnTo>
                <a:lnTo>
                  <a:pt x="409" y="586"/>
                </a:lnTo>
                <a:lnTo>
                  <a:pt x="438" y="554"/>
                </a:lnTo>
                <a:lnTo>
                  <a:pt x="467" y="463"/>
                </a:lnTo>
                <a:lnTo>
                  <a:pt x="496" y="401"/>
                </a:lnTo>
                <a:lnTo>
                  <a:pt x="496" y="278"/>
                </a:lnTo>
                <a:lnTo>
                  <a:pt x="525" y="184"/>
                </a:lnTo>
                <a:lnTo>
                  <a:pt x="554" y="123"/>
                </a:lnTo>
                <a:lnTo>
                  <a:pt x="584" y="93"/>
                </a:lnTo>
                <a:lnTo>
                  <a:pt x="613" y="93"/>
                </a:lnTo>
                <a:lnTo>
                  <a:pt x="670" y="31"/>
                </a:lnTo>
                <a:lnTo>
                  <a:pt x="700" y="0"/>
                </a:lnTo>
                <a:lnTo>
                  <a:pt x="729" y="0"/>
                </a:lnTo>
                <a:lnTo>
                  <a:pt x="817" y="0"/>
                </a:lnTo>
                <a:lnTo>
                  <a:pt x="904" y="31"/>
                </a:lnTo>
                <a:lnTo>
                  <a:pt x="963" y="31"/>
                </a:lnTo>
                <a:lnTo>
                  <a:pt x="1050" y="61"/>
                </a:lnTo>
                <a:lnTo>
                  <a:pt x="1226" y="0"/>
                </a:lnTo>
              </a:path>
            </a:pathLst>
          </a:custGeom>
          <a:noFill/>
          <a:ln w="3600">
            <a:solidFill>
              <a:srgbClr val="6666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8" name="Freeform 68"/>
          <p:cNvSpPr>
            <a:spLocks noChangeArrowheads="1"/>
          </p:cNvSpPr>
          <p:nvPr/>
        </p:nvSpPr>
        <p:spPr bwMode="auto">
          <a:xfrm>
            <a:off x="4160838" y="5783263"/>
            <a:ext cx="1535112" cy="311150"/>
          </a:xfrm>
          <a:custGeom>
            <a:avLst/>
            <a:gdLst>
              <a:gd name="T0" fmla="*/ 88 w 4263"/>
              <a:gd name="T1" fmla="*/ 863 h 864"/>
              <a:gd name="T2" fmla="*/ 233 w 4263"/>
              <a:gd name="T3" fmla="*/ 833 h 864"/>
              <a:gd name="T4" fmla="*/ 291 w 4263"/>
              <a:gd name="T5" fmla="*/ 802 h 864"/>
              <a:gd name="T6" fmla="*/ 350 w 4263"/>
              <a:gd name="T7" fmla="*/ 709 h 864"/>
              <a:gd name="T8" fmla="*/ 409 w 4263"/>
              <a:gd name="T9" fmla="*/ 617 h 864"/>
              <a:gd name="T10" fmla="*/ 438 w 4263"/>
              <a:gd name="T11" fmla="*/ 494 h 864"/>
              <a:gd name="T12" fmla="*/ 468 w 4263"/>
              <a:gd name="T13" fmla="*/ 401 h 864"/>
              <a:gd name="T14" fmla="*/ 584 w 4263"/>
              <a:gd name="T15" fmla="*/ 370 h 864"/>
              <a:gd name="T16" fmla="*/ 671 w 4263"/>
              <a:gd name="T17" fmla="*/ 278 h 864"/>
              <a:gd name="T18" fmla="*/ 730 w 4263"/>
              <a:gd name="T19" fmla="*/ 278 h 864"/>
              <a:gd name="T20" fmla="*/ 730 w 4263"/>
              <a:gd name="T21" fmla="*/ 216 h 864"/>
              <a:gd name="T22" fmla="*/ 875 w 4263"/>
              <a:gd name="T23" fmla="*/ 216 h 864"/>
              <a:gd name="T24" fmla="*/ 934 w 4263"/>
              <a:gd name="T25" fmla="*/ 216 h 864"/>
              <a:gd name="T26" fmla="*/ 992 w 4263"/>
              <a:gd name="T27" fmla="*/ 154 h 864"/>
              <a:gd name="T28" fmla="*/ 1080 w 4263"/>
              <a:gd name="T29" fmla="*/ 154 h 864"/>
              <a:gd name="T30" fmla="*/ 1109 w 4263"/>
              <a:gd name="T31" fmla="*/ 216 h 864"/>
              <a:gd name="T32" fmla="*/ 1168 w 4263"/>
              <a:gd name="T33" fmla="*/ 216 h 864"/>
              <a:gd name="T34" fmla="*/ 1285 w 4263"/>
              <a:gd name="T35" fmla="*/ 216 h 864"/>
              <a:gd name="T36" fmla="*/ 1343 w 4263"/>
              <a:gd name="T37" fmla="*/ 154 h 864"/>
              <a:gd name="T38" fmla="*/ 1402 w 4263"/>
              <a:gd name="T39" fmla="*/ 93 h 864"/>
              <a:gd name="T40" fmla="*/ 1547 w 4263"/>
              <a:gd name="T41" fmla="*/ 0 h 864"/>
              <a:gd name="T42" fmla="*/ 1634 w 4263"/>
              <a:gd name="T43" fmla="*/ 31 h 864"/>
              <a:gd name="T44" fmla="*/ 1722 w 4263"/>
              <a:gd name="T45" fmla="*/ 93 h 864"/>
              <a:gd name="T46" fmla="*/ 1810 w 4263"/>
              <a:gd name="T47" fmla="*/ 123 h 864"/>
              <a:gd name="T48" fmla="*/ 1810 w 4263"/>
              <a:gd name="T49" fmla="*/ 216 h 864"/>
              <a:gd name="T50" fmla="*/ 1839 w 4263"/>
              <a:gd name="T51" fmla="*/ 308 h 864"/>
              <a:gd name="T52" fmla="*/ 1986 w 4263"/>
              <a:gd name="T53" fmla="*/ 401 h 864"/>
              <a:gd name="T54" fmla="*/ 2044 w 4263"/>
              <a:gd name="T55" fmla="*/ 463 h 864"/>
              <a:gd name="T56" fmla="*/ 2102 w 4263"/>
              <a:gd name="T57" fmla="*/ 463 h 864"/>
              <a:gd name="T58" fmla="*/ 2161 w 4263"/>
              <a:gd name="T59" fmla="*/ 370 h 864"/>
              <a:gd name="T60" fmla="*/ 2248 w 4263"/>
              <a:gd name="T61" fmla="*/ 370 h 864"/>
              <a:gd name="T62" fmla="*/ 2364 w 4263"/>
              <a:gd name="T63" fmla="*/ 339 h 864"/>
              <a:gd name="T64" fmla="*/ 2423 w 4263"/>
              <a:gd name="T65" fmla="*/ 401 h 864"/>
              <a:gd name="T66" fmla="*/ 2481 w 4263"/>
              <a:gd name="T67" fmla="*/ 401 h 864"/>
              <a:gd name="T68" fmla="*/ 2569 w 4263"/>
              <a:gd name="T69" fmla="*/ 401 h 864"/>
              <a:gd name="T70" fmla="*/ 2628 w 4263"/>
              <a:gd name="T71" fmla="*/ 370 h 864"/>
              <a:gd name="T72" fmla="*/ 2687 w 4263"/>
              <a:gd name="T73" fmla="*/ 339 h 864"/>
              <a:gd name="T74" fmla="*/ 2803 w 4263"/>
              <a:gd name="T75" fmla="*/ 432 h 864"/>
              <a:gd name="T76" fmla="*/ 2920 w 4263"/>
              <a:gd name="T77" fmla="*/ 432 h 864"/>
              <a:gd name="T78" fmla="*/ 2978 w 4263"/>
              <a:gd name="T79" fmla="*/ 370 h 864"/>
              <a:gd name="T80" fmla="*/ 3036 w 4263"/>
              <a:gd name="T81" fmla="*/ 339 h 864"/>
              <a:gd name="T82" fmla="*/ 3182 w 4263"/>
              <a:gd name="T83" fmla="*/ 339 h 864"/>
              <a:gd name="T84" fmla="*/ 3299 w 4263"/>
              <a:gd name="T85" fmla="*/ 339 h 864"/>
              <a:gd name="T86" fmla="*/ 3446 w 4263"/>
              <a:gd name="T87" fmla="*/ 370 h 864"/>
              <a:gd name="T88" fmla="*/ 3475 w 4263"/>
              <a:gd name="T89" fmla="*/ 308 h 864"/>
              <a:gd name="T90" fmla="*/ 3679 w 4263"/>
              <a:gd name="T91" fmla="*/ 308 h 864"/>
              <a:gd name="T92" fmla="*/ 3737 w 4263"/>
              <a:gd name="T93" fmla="*/ 278 h 864"/>
              <a:gd name="T94" fmla="*/ 3882 w 4263"/>
              <a:gd name="T95" fmla="*/ 247 h 864"/>
              <a:gd name="T96" fmla="*/ 3941 w 4263"/>
              <a:gd name="T97" fmla="*/ 278 h 864"/>
              <a:gd name="T98" fmla="*/ 4000 w 4263"/>
              <a:gd name="T99" fmla="*/ 339 h 864"/>
              <a:gd name="T100" fmla="*/ 4262 w 4263"/>
              <a:gd name="T101" fmla="*/ 401 h 86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263"/>
              <a:gd name="T154" fmla="*/ 0 h 864"/>
              <a:gd name="T155" fmla="*/ 4263 w 4263"/>
              <a:gd name="T156" fmla="*/ 864 h 86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263" h="864">
                <a:moveTo>
                  <a:pt x="0" y="833"/>
                </a:moveTo>
                <a:lnTo>
                  <a:pt x="88" y="863"/>
                </a:lnTo>
                <a:lnTo>
                  <a:pt x="175" y="833"/>
                </a:lnTo>
                <a:lnTo>
                  <a:pt x="233" y="833"/>
                </a:lnTo>
                <a:lnTo>
                  <a:pt x="263" y="833"/>
                </a:lnTo>
                <a:lnTo>
                  <a:pt x="291" y="802"/>
                </a:lnTo>
                <a:lnTo>
                  <a:pt x="321" y="740"/>
                </a:lnTo>
                <a:lnTo>
                  <a:pt x="350" y="709"/>
                </a:lnTo>
                <a:lnTo>
                  <a:pt x="380" y="679"/>
                </a:lnTo>
                <a:lnTo>
                  <a:pt x="409" y="617"/>
                </a:lnTo>
                <a:lnTo>
                  <a:pt x="409" y="555"/>
                </a:lnTo>
                <a:lnTo>
                  <a:pt x="438" y="494"/>
                </a:lnTo>
                <a:lnTo>
                  <a:pt x="438" y="432"/>
                </a:lnTo>
                <a:lnTo>
                  <a:pt x="468" y="401"/>
                </a:lnTo>
                <a:lnTo>
                  <a:pt x="496" y="401"/>
                </a:lnTo>
                <a:lnTo>
                  <a:pt x="584" y="370"/>
                </a:lnTo>
                <a:lnTo>
                  <a:pt x="613" y="339"/>
                </a:lnTo>
                <a:lnTo>
                  <a:pt x="671" y="278"/>
                </a:lnTo>
                <a:lnTo>
                  <a:pt x="700" y="278"/>
                </a:lnTo>
                <a:lnTo>
                  <a:pt x="730" y="278"/>
                </a:lnTo>
                <a:lnTo>
                  <a:pt x="730" y="247"/>
                </a:lnTo>
                <a:lnTo>
                  <a:pt x="730" y="216"/>
                </a:lnTo>
                <a:lnTo>
                  <a:pt x="818" y="216"/>
                </a:lnTo>
                <a:lnTo>
                  <a:pt x="875" y="216"/>
                </a:lnTo>
                <a:lnTo>
                  <a:pt x="904" y="216"/>
                </a:lnTo>
                <a:lnTo>
                  <a:pt x="934" y="216"/>
                </a:lnTo>
                <a:lnTo>
                  <a:pt x="963" y="154"/>
                </a:lnTo>
                <a:lnTo>
                  <a:pt x="992" y="154"/>
                </a:lnTo>
                <a:lnTo>
                  <a:pt x="1050" y="154"/>
                </a:lnTo>
                <a:lnTo>
                  <a:pt x="1080" y="154"/>
                </a:lnTo>
                <a:lnTo>
                  <a:pt x="1109" y="184"/>
                </a:lnTo>
                <a:lnTo>
                  <a:pt x="1109" y="216"/>
                </a:lnTo>
                <a:lnTo>
                  <a:pt x="1139" y="216"/>
                </a:lnTo>
                <a:lnTo>
                  <a:pt x="1168" y="216"/>
                </a:lnTo>
                <a:lnTo>
                  <a:pt x="1255" y="216"/>
                </a:lnTo>
                <a:lnTo>
                  <a:pt x="1285" y="216"/>
                </a:lnTo>
                <a:lnTo>
                  <a:pt x="1314" y="184"/>
                </a:lnTo>
                <a:lnTo>
                  <a:pt x="1343" y="154"/>
                </a:lnTo>
                <a:lnTo>
                  <a:pt x="1372" y="123"/>
                </a:lnTo>
                <a:lnTo>
                  <a:pt x="1402" y="93"/>
                </a:lnTo>
                <a:lnTo>
                  <a:pt x="1459" y="31"/>
                </a:lnTo>
                <a:lnTo>
                  <a:pt x="1547" y="0"/>
                </a:lnTo>
                <a:lnTo>
                  <a:pt x="1606" y="0"/>
                </a:lnTo>
                <a:lnTo>
                  <a:pt x="1634" y="31"/>
                </a:lnTo>
                <a:lnTo>
                  <a:pt x="1664" y="31"/>
                </a:lnTo>
                <a:lnTo>
                  <a:pt x="1722" y="93"/>
                </a:lnTo>
                <a:lnTo>
                  <a:pt x="1781" y="123"/>
                </a:lnTo>
                <a:lnTo>
                  <a:pt x="1810" y="123"/>
                </a:lnTo>
                <a:lnTo>
                  <a:pt x="1810" y="154"/>
                </a:lnTo>
                <a:lnTo>
                  <a:pt x="1810" y="216"/>
                </a:lnTo>
                <a:lnTo>
                  <a:pt x="1810" y="278"/>
                </a:lnTo>
                <a:lnTo>
                  <a:pt x="1839" y="308"/>
                </a:lnTo>
                <a:lnTo>
                  <a:pt x="1927" y="370"/>
                </a:lnTo>
                <a:lnTo>
                  <a:pt x="1986" y="401"/>
                </a:lnTo>
                <a:lnTo>
                  <a:pt x="2014" y="432"/>
                </a:lnTo>
                <a:lnTo>
                  <a:pt x="2044" y="463"/>
                </a:lnTo>
                <a:lnTo>
                  <a:pt x="2073" y="494"/>
                </a:lnTo>
                <a:lnTo>
                  <a:pt x="2102" y="463"/>
                </a:lnTo>
                <a:lnTo>
                  <a:pt x="2132" y="401"/>
                </a:lnTo>
                <a:lnTo>
                  <a:pt x="2161" y="370"/>
                </a:lnTo>
                <a:lnTo>
                  <a:pt x="2189" y="339"/>
                </a:lnTo>
                <a:lnTo>
                  <a:pt x="2248" y="370"/>
                </a:lnTo>
                <a:lnTo>
                  <a:pt x="2336" y="339"/>
                </a:lnTo>
                <a:lnTo>
                  <a:pt x="2364" y="339"/>
                </a:lnTo>
                <a:lnTo>
                  <a:pt x="2423" y="370"/>
                </a:lnTo>
                <a:lnTo>
                  <a:pt x="2423" y="401"/>
                </a:lnTo>
                <a:lnTo>
                  <a:pt x="2452" y="432"/>
                </a:lnTo>
                <a:lnTo>
                  <a:pt x="2481" y="401"/>
                </a:lnTo>
                <a:lnTo>
                  <a:pt x="2511" y="401"/>
                </a:lnTo>
                <a:lnTo>
                  <a:pt x="2569" y="401"/>
                </a:lnTo>
                <a:lnTo>
                  <a:pt x="2598" y="401"/>
                </a:lnTo>
                <a:lnTo>
                  <a:pt x="2628" y="370"/>
                </a:lnTo>
                <a:lnTo>
                  <a:pt x="2657" y="339"/>
                </a:lnTo>
                <a:lnTo>
                  <a:pt x="2687" y="339"/>
                </a:lnTo>
                <a:lnTo>
                  <a:pt x="2744" y="401"/>
                </a:lnTo>
                <a:lnTo>
                  <a:pt x="2803" y="432"/>
                </a:lnTo>
                <a:lnTo>
                  <a:pt x="2861" y="432"/>
                </a:lnTo>
                <a:lnTo>
                  <a:pt x="2920" y="432"/>
                </a:lnTo>
                <a:lnTo>
                  <a:pt x="2948" y="401"/>
                </a:lnTo>
                <a:lnTo>
                  <a:pt x="2978" y="370"/>
                </a:lnTo>
                <a:lnTo>
                  <a:pt x="3007" y="339"/>
                </a:lnTo>
                <a:lnTo>
                  <a:pt x="3036" y="339"/>
                </a:lnTo>
                <a:lnTo>
                  <a:pt x="3123" y="370"/>
                </a:lnTo>
                <a:lnTo>
                  <a:pt x="3182" y="339"/>
                </a:lnTo>
                <a:lnTo>
                  <a:pt x="3240" y="308"/>
                </a:lnTo>
                <a:lnTo>
                  <a:pt x="3299" y="339"/>
                </a:lnTo>
                <a:lnTo>
                  <a:pt x="3328" y="339"/>
                </a:lnTo>
                <a:lnTo>
                  <a:pt x="3446" y="370"/>
                </a:lnTo>
                <a:lnTo>
                  <a:pt x="3475" y="339"/>
                </a:lnTo>
                <a:lnTo>
                  <a:pt x="3475" y="308"/>
                </a:lnTo>
                <a:lnTo>
                  <a:pt x="3503" y="308"/>
                </a:lnTo>
                <a:lnTo>
                  <a:pt x="3679" y="308"/>
                </a:lnTo>
                <a:lnTo>
                  <a:pt x="3679" y="278"/>
                </a:lnTo>
                <a:lnTo>
                  <a:pt x="3737" y="278"/>
                </a:lnTo>
                <a:lnTo>
                  <a:pt x="3825" y="278"/>
                </a:lnTo>
                <a:lnTo>
                  <a:pt x="3882" y="247"/>
                </a:lnTo>
                <a:lnTo>
                  <a:pt x="3912" y="247"/>
                </a:lnTo>
                <a:lnTo>
                  <a:pt x="3941" y="278"/>
                </a:lnTo>
                <a:lnTo>
                  <a:pt x="3970" y="308"/>
                </a:lnTo>
                <a:lnTo>
                  <a:pt x="4000" y="339"/>
                </a:lnTo>
                <a:lnTo>
                  <a:pt x="4146" y="370"/>
                </a:lnTo>
                <a:lnTo>
                  <a:pt x="4262" y="401"/>
                </a:lnTo>
              </a:path>
            </a:pathLst>
          </a:custGeom>
          <a:noFill/>
          <a:ln w="36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9" name="Line 69"/>
          <p:cNvSpPr>
            <a:spLocks noChangeShapeType="1"/>
          </p:cNvSpPr>
          <p:nvPr/>
        </p:nvSpPr>
        <p:spPr bwMode="auto">
          <a:xfrm>
            <a:off x="5632450" y="5916613"/>
            <a:ext cx="1588" cy="55562"/>
          </a:xfrm>
          <a:prstGeom prst="line">
            <a:avLst/>
          </a:prstGeom>
          <a:noFill/>
          <a:ln w="3600">
            <a:solidFill>
              <a:srgbClr val="6666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0" name="AutoShape 70"/>
          <p:cNvSpPr>
            <a:spLocks noChangeArrowheads="1"/>
          </p:cNvSpPr>
          <p:nvPr/>
        </p:nvSpPr>
        <p:spPr bwMode="auto">
          <a:xfrm>
            <a:off x="346075" y="900113"/>
            <a:ext cx="6672263" cy="5970587"/>
          </a:xfrm>
          <a:prstGeom prst="roundRect">
            <a:avLst>
              <a:gd name="adj" fmla="val 23"/>
            </a:avLst>
          </a:prstGeom>
          <a:noFill/>
          <a:ln w="3600">
            <a:solidFill>
              <a:srgbClr val="6666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1" name="Freeform 71"/>
          <p:cNvSpPr>
            <a:spLocks noChangeArrowheads="1"/>
          </p:cNvSpPr>
          <p:nvPr/>
        </p:nvSpPr>
        <p:spPr bwMode="auto">
          <a:xfrm>
            <a:off x="346075" y="900113"/>
            <a:ext cx="6673850" cy="5970587"/>
          </a:xfrm>
          <a:custGeom>
            <a:avLst/>
            <a:gdLst>
              <a:gd name="T0" fmla="*/ 0 w 18538"/>
              <a:gd name="T1" fmla="*/ 0 h 16586"/>
              <a:gd name="T2" fmla="*/ 18537 w 18538"/>
              <a:gd name="T3" fmla="*/ 0 h 16586"/>
              <a:gd name="T4" fmla="*/ 18537 w 18538"/>
              <a:gd name="T5" fmla="*/ 16585 h 16586"/>
              <a:gd name="T6" fmla="*/ 0 w 18538"/>
              <a:gd name="T7" fmla="*/ 16585 h 16586"/>
              <a:gd name="T8" fmla="*/ 0 w 18538"/>
              <a:gd name="T9" fmla="*/ 0 h 165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38"/>
              <a:gd name="T16" fmla="*/ 0 h 16586"/>
              <a:gd name="T17" fmla="*/ 18538 w 18538"/>
              <a:gd name="T18" fmla="*/ 16586 h 165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38" h="16586">
                <a:moveTo>
                  <a:pt x="0" y="0"/>
                </a:moveTo>
                <a:lnTo>
                  <a:pt x="18537" y="0"/>
                </a:lnTo>
                <a:lnTo>
                  <a:pt x="18537" y="16585"/>
                </a:lnTo>
                <a:lnTo>
                  <a:pt x="0" y="16585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2" name="AutoShape 72"/>
          <p:cNvSpPr>
            <a:spLocks noChangeArrowheads="1"/>
          </p:cNvSpPr>
          <p:nvPr/>
        </p:nvSpPr>
        <p:spPr bwMode="auto">
          <a:xfrm>
            <a:off x="450850" y="6338888"/>
            <a:ext cx="136525" cy="22225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3" name="Freeform 73"/>
          <p:cNvSpPr>
            <a:spLocks noChangeArrowheads="1"/>
          </p:cNvSpPr>
          <p:nvPr/>
        </p:nvSpPr>
        <p:spPr bwMode="auto">
          <a:xfrm>
            <a:off x="450850" y="6338888"/>
            <a:ext cx="136525" cy="22225"/>
          </a:xfrm>
          <a:custGeom>
            <a:avLst/>
            <a:gdLst>
              <a:gd name="T0" fmla="*/ 0 w 380"/>
              <a:gd name="T1" fmla="*/ 0 h 62"/>
              <a:gd name="T2" fmla="*/ 379 w 380"/>
              <a:gd name="T3" fmla="*/ 0 h 62"/>
              <a:gd name="T4" fmla="*/ 379 w 380"/>
              <a:gd name="T5" fmla="*/ 61 h 62"/>
              <a:gd name="T6" fmla="*/ 0 w 380"/>
              <a:gd name="T7" fmla="*/ 61 h 62"/>
              <a:gd name="T8" fmla="*/ 0 w 380"/>
              <a:gd name="T9" fmla="*/ 0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0"/>
              <a:gd name="T16" fmla="*/ 0 h 62"/>
              <a:gd name="T17" fmla="*/ 380 w 380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0" h="62">
                <a:moveTo>
                  <a:pt x="0" y="0"/>
                </a:moveTo>
                <a:lnTo>
                  <a:pt x="379" y="0"/>
                </a:lnTo>
                <a:lnTo>
                  <a:pt x="379" y="61"/>
                </a:lnTo>
                <a:lnTo>
                  <a:pt x="0" y="61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4" name="AutoShape 74"/>
          <p:cNvSpPr>
            <a:spLocks noChangeArrowheads="1"/>
          </p:cNvSpPr>
          <p:nvPr/>
        </p:nvSpPr>
        <p:spPr bwMode="auto">
          <a:xfrm>
            <a:off x="723900" y="6338888"/>
            <a:ext cx="136525" cy="22225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5" name="Freeform 75"/>
          <p:cNvSpPr>
            <a:spLocks noChangeArrowheads="1"/>
          </p:cNvSpPr>
          <p:nvPr/>
        </p:nvSpPr>
        <p:spPr bwMode="auto">
          <a:xfrm>
            <a:off x="723900" y="6338888"/>
            <a:ext cx="136525" cy="22225"/>
          </a:xfrm>
          <a:custGeom>
            <a:avLst/>
            <a:gdLst>
              <a:gd name="T0" fmla="*/ 0 w 380"/>
              <a:gd name="T1" fmla="*/ 0 h 62"/>
              <a:gd name="T2" fmla="*/ 379 w 380"/>
              <a:gd name="T3" fmla="*/ 0 h 62"/>
              <a:gd name="T4" fmla="*/ 379 w 380"/>
              <a:gd name="T5" fmla="*/ 61 h 62"/>
              <a:gd name="T6" fmla="*/ 0 w 380"/>
              <a:gd name="T7" fmla="*/ 61 h 62"/>
              <a:gd name="T8" fmla="*/ 0 w 380"/>
              <a:gd name="T9" fmla="*/ 0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0"/>
              <a:gd name="T16" fmla="*/ 0 h 62"/>
              <a:gd name="T17" fmla="*/ 380 w 380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0" h="62">
                <a:moveTo>
                  <a:pt x="0" y="0"/>
                </a:moveTo>
                <a:lnTo>
                  <a:pt x="379" y="0"/>
                </a:lnTo>
                <a:lnTo>
                  <a:pt x="379" y="61"/>
                </a:lnTo>
                <a:lnTo>
                  <a:pt x="0" y="61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6" name="AutoShape 76"/>
          <p:cNvSpPr>
            <a:spLocks noChangeArrowheads="1"/>
          </p:cNvSpPr>
          <p:nvPr/>
        </p:nvSpPr>
        <p:spPr bwMode="auto">
          <a:xfrm>
            <a:off x="998538" y="6338888"/>
            <a:ext cx="136525" cy="22225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7" name="Freeform 77"/>
          <p:cNvSpPr>
            <a:spLocks noChangeArrowheads="1"/>
          </p:cNvSpPr>
          <p:nvPr/>
        </p:nvSpPr>
        <p:spPr bwMode="auto">
          <a:xfrm>
            <a:off x="998538" y="6338888"/>
            <a:ext cx="136525" cy="22225"/>
          </a:xfrm>
          <a:custGeom>
            <a:avLst/>
            <a:gdLst>
              <a:gd name="T0" fmla="*/ 0 w 380"/>
              <a:gd name="T1" fmla="*/ 0 h 62"/>
              <a:gd name="T2" fmla="*/ 379 w 380"/>
              <a:gd name="T3" fmla="*/ 0 h 62"/>
              <a:gd name="T4" fmla="*/ 379 w 380"/>
              <a:gd name="T5" fmla="*/ 61 h 62"/>
              <a:gd name="T6" fmla="*/ 0 w 380"/>
              <a:gd name="T7" fmla="*/ 61 h 62"/>
              <a:gd name="T8" fmla="*/ 0 w 380"/>
              <a:gd name="T9" fmla="*/ 0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0"/>
              <a:gd name="T16" fmla="*/ 0 h 62"/>
              <a:gd name="T17" fmla="*/ 380 w 380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0" h="62">
                <a:moveTo>
                  <a:pt x="0" y="0"/>
                </a:moveTo>
                <a:lnTo>
                  <a:pt x="379" y="0"/>
                </a:lnTo>
                <a:lnTo>
                  <a:pt x="379" y="61"/>
                </a:lnTo>
                <a:lnTo>
                  <a:pt x="0" y="61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8" name="AutoShape 78"/>
          <p:cNvSpPr>
            <a:spLocks noChangeArrowheads="1"/>
          </p:cNvSpPr>
          <p:nvPr/>
        </p:nvSpPr>
        <p:spPr bwMode="auto">
          <a:xfrm>
            <a:off x="588963" y="6338888"/>
            <a:ext cx="136525" cy="22225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9" name="Freeform 79"/>
          <p:cNvSpPr>
            <a:spLocks noChangeArrowheads="1"/>
          </p:cNvSpPr>
          <p:nvPr/>
        </p:nvSpPr>
        <p:spPr bwMode="auto">
          <a:xfrm>
            <a:off x="588963" y="6338888"/>
            <a:ext cx="136525" cy="22225"/>
          </a:xfrm>
          <a:custGeom>
            <a:avLst/>
            <a:gdLst>
              <a:gd name="T0" fmla="*/ 0 w 380"/>
              <a:gd name="T1" fmla="*/ 0 h 62"/>
              <a:gd name="T2" fmla="*/ 379 w 380"/>
              <a:gd name="T3" fmla="*/ 0 h 62"/>
              <a:gd name="T4" fmla="*/ 379 w 380"/>
              <a:gd name="T5" fmla="*/ 61 h 62"/>
              <a:gd name="T6" fmla="*/ 0 w 380"/>
              <a:gd name="T7" fmla="*/ 61 h 62"/>
              <a:gd name="T8" fmla="*/ 0 w 380"/>
              <a:gd name="T9" fmla="*/ 0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0"/>
              <a:gd name="T16" fmla="*/ 0 h 62"/>
              <a:gd name="T17" fmla="*/ 380 w 380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0" h="62">
                <a:moveTo>
                  <a:pt x="0" y="0"/>
                </a:moveTo>
                <a:lnTo>
                  <a:pt x="379" y="0"/>
                </a:lnTo>
                <a:lnTo>
                  <a:pt x="379" y="61"/>
                </a:lnTo>
                <a:lnTo>
                  <a:pt x="0" y="61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0" name="AutoShape 80"/>
          <p:cNvSpPr>
            <a:spLocks noChangeArrowheads="1"/>
          </p:cNvSpPr>
          <p:nvPr/>
        </p:nvSpPr>
        <p:spPr bwMode="auto">
          <a:xfrm>
            <a:off x="862013" y="6338888"/>
            <a:ext cx="136525" cy="22225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31" name="Freeform 81"/>
          <p:cNvSpPr>
            <a:spLocks noChangeArrowheads="1"/>
          </p:cNvSpPr>
          <p:nvPr/>
        </p:nvSpPr>
        <p:spPr bwMode="auto">
          <a:xfrm>
            <a:off x="862013" y="6338888"/>
            <a:ext cx="136525" cy="22225"/>
          </a:xfrm>
          <a:custGeom>
            <a:avLst/>
            <a:gdLst>
              <a:gd name="T0" fmla="*/ 0 w 380"/>
              <a:gd name="T1" fmla="*/ 0 h 62"/>
              <a:gd name="T2" fmla="*/ 379 w 380"/>
              <a:gd name="T3" fmla="*/ 0 h 62"/>
              <a:gd name="T4" fmla="*/ 379 w 380"/>
              <a:gd name="T5" fmla="*/ 61 h 62"/>
              <a:gd name="T6" fmla="*/ 0 w 380"/>
              <a:gd name="T7" fmla="*/ 61 h 62"/>
              <a:gd name="T8" fmla="*/ 0 w 380"/>
              <a:gd name="T9" fmla="*/ 0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0"/>
              <a:gd name="T16" fmla="*/ 0 h 62"/>
              <a:gd name="T17" fmla="*/ 380 w 380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0" h="62">
                <a:moveTo>
                  <a:pt x="0" y="0"/>
                </a:moveTo>
                <a:lnTo>
                  <a:pt x="379" y="0"/>
                </a:lnTo>
                <a:lnTo>
                  <a:pt x="379" y="61"/>
                </a:lnTo>
                <a:lnTo>
                  <a:pt x="0" y="61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2" name="AutoShape 82"/>
          <p:cNvSpPr>
            <a:spLocks noChangeArrowheads="1"/>
          </p:cNvSpPr>
          <p:nvPr/>
        </p:nvSpPr>
        <p:spPr bwMode="auto">
          <a:xfrm>
            <a:off x="450850" y="6438900"/>
            <a:ext cx="220663" cy="11113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33" name="Freeform 83"/>
          <p:cNvSpPr>
            <a:spLocks noChangeArrowheads="1"/>
          </p:cNvSpPr>
          <p:nvPr/>
        </p:nvSpPr>
        <p:spPr bwMode="auto">
          <a:xfrm>
            <a:off x="450850" y="6438900"/>
            <a:ext cx="220663" cy="11113"/>
          </a:xfrm>
          <a:custGeom>
            <a:avLst/>
            <a:gdLst>
              <a:gd name="T0" fmla="*/ 0 w 614"/>
              <a:gd name="T1" fmla="*/ 0 h 31"/>
              <a:gd name="T2" fmla="*/ 613 w 614"/>
              <a:gd name="T3" fmla="*/ 0 h 31"/>
              <a:gd name="T4" fmla="*/ 613 w 614"/>
              <a:gd name="T5" fmla="*/ 30 h 31"/>
              <a:gd name="T6" fmla="*/ 0 w 614"/>
              <a:gd name="T7" fmla="*/ 30 h 31"/>
              <a:gd name="T8" fmla="*/ 0 w 614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4"/>
              <a:gd name="T16" fmla="*/ 0 h 31"/>
              <a:gd name="T17" fmla="*/ 614 w 614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4" h="31">
                <a:moveTo>
                  <a:pt x="0" y="0"/>
                </a:moveTo>
                <a:lnTo>
                  <a:pt x="613" y="0"/>
                </a:lnTo>
                <a:lnTo>
                  <a:pt x="613" y="30"/>
                </a:lnTo>
                <a:lnTo>
                  <a:pt x="0" y="3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4" name="AutoShape 84"/>
          <p:cNvSpPr>
            <a:spLocks noChangeArrowheads="1"/>
          </p:cNvSpPr>
          <p:nvPr/>
        </p:nvSpPr>
        <p:spPr bwMode="auto">
          <a:xfrm>
            <a:off x="882650" y="6438900"/>
            <a:ext cx="220663" cy="11113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35" name="Freeform 85"/>
          <p:cNvSpPr>
            <a:spLocks noChangeArrowheads="1"/>
          </p:cNvSpPr>
          <p:nvPr/>
        </p:nvSpPr>
        <p:spPr bwMode="auto">
          <a:xfrm>
            <a:off x="882650" y="6438900"/>
            <a:ext cx="220663" cy="11113"/>
          </a:xfrm>
          <a:custGeom>
            <a:avLst/>
            <a:gdLst>
              <a:gd name="T0" fmla="*/ 0 w 614"/>
              <a:gd name="T1" fmla="*/ 0 h 31"/>
              <a:gd name="T2" fmla="*/ 613 w 614"/>
              <a:gd name="T3" fmla="*/ 0 h 31"/>
              <a:gd name="T4" fmla="*/ 613 w 614"/>
              <a:gd name="T5" fmla="*/ 30 h 31"/>
              <a:gd name="T6" fmla="*/ 0 w 614"/>
              <a:gd name="T7" fmla="*/ 30 h 31"/>
              <a:gd name="T8" fmla="*/ 0 w 614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4"/>
              <a:gd name="T16" fmla="*/ 0 h 31"/>
              <a:gd name="T17" fmla="*/ 614 w 614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4" h="31">
                <a:moveTo>
                  <a:pt x="0" y="0"/>
                </a:moveTo>
                <a:lnTo>
                  <a:pt x="613" y="0"/>
                </a:lnTo>
                <a:lnTo>
                  <a:pt x="613" y="30"/>
                </a:lnTo>
                <a:lnTo>
                  <a:pt x="0" y="3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6" name="AutoShape 86"/>
          <p:cNvSpPr>
            <a:spLocks noChangeArrowheads="1"/>
          </p:cNvSpPr>
          <p:nvPr/>
        </p:nvSpPr>
        <p:spPr bwMode="auto">
          <a:xfrm>
            <a:off x="671513" y="6438900"/>
            <a:ext cx="220662" cy="11113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37" name="Freeform 87"/>
          <p:cNvSpPr>
            <a:spLocks noChangeArrowheads="1"/>
          </p:cNvSpPr>
          <p:nvPr/>
        </p:nvSpPr>
        <p:spPr bwMode="auto">
          <a:xfrm>
            <a:off x="671513" y="6438900"/>
            <a:ext cx="220662" cy="11113"/>
          </a:xfrm>
          <a:custGeom>
            <a:avLst/>
            <a:gdLst>
              <a:gd name="T0" fmla="*/ 0 w 614"/>
              <a:gd name="T1" fmla="*/ 0 h 31"/>
              <a:gd name="T2" fmla="*/ 613 w 614"/>
              <a:gd name="T3" fmla="*/ 0 h 31"/>
              <a:gd name="T4" fmla="*/ 613 w 614"/>
              <a:gd name="T5" fmla="*/ 30 h 31"/>
              <a:gd name="T6" fmla="*/ 0 w 614"/>
              <a:gd name="T7" fmla="*/ 30 h 31"/>
              <a:gd name="T8" fmla="*/ 0 w 614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4"/>
              <a:gd name="T16" fmla="*/ 0 h 31"/>
              <a:gd name="T17" fmla="*/ 614 w 614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4" h="31">
                <a:moveTo>
                  <a:pt x="0" y="0"/>
                </a:moveTo>
                <a:lnTo>
                  <a:pt x="613" y="0"/>
                </a:lnTo>
                <a:lnTo>
                  <a:pt x="613" y="30"/>
                </a:lnTo>
                <a:lnTo>
                  <a:pt x="0" y="3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8" name="AutoShape 88"/>
          <p:cNvSpPr>
            <a:spLocks noChangeArrowheads="1"/>
          </p:cNvSpPr>
          <p:nvPr/>
        </p:nvSpPr>
        <p:spPr bwMode="auto">
          <a:xfrm>
            <a:off x="398463" y="6161088"/>
            <a:ext cx="787400" cy="488950"/>
          </a:xfrm>
          <a:prstGeom prst="roundRect">
            <a:avLst>
              <a:gd name="adj" fmla="val 324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39" name="Freeform 89"/>
          <p:cNvSpPr>
            <a:spLocks noChangeArrowheads="1"/>
          </p:cNvSpPr>
          <p:nvPr/>
        </p:nvSpPr>
        <p:spPr bwMode="auto">
          <a:xfrm>
            <a:off x="398463" y="6161088"/>
            <a:ext cx="787400" cy="488950"/>
          </a:xfrm>
          <a:custGeom>
            <a:avLst/>
            <a:gdLst>
              <a:gd name="T0" fmla="*/ 0 w 2189"/>
              <a:gd name="T1" fmla="*/ 0 h 1356"/>
              <a:gd name="T2" fmla="*/ 2188 w 2189"/>
              <a:gd name="T3" fmla="*/ 0 h 1356"/>
              <a:gd name="T4" fmla="*/ 2188 w 2189"/>
              <a:gd name="T5" fmla="*/ 1355 h 1356"/>
              <a:gd name="T6" fmla="*/ 0 w 2189"/>
              <a:gd name="T7" fmla="*/ 1355 h 1356"/>
              <a:gd name="T8" fmla="*/ 0 w 2189"/>
              <a:gd name="T9" fmla="*/ 0 h 13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9"/>
              <a:gd name="T16" fmla="*/ 0 h 1356"/>
              <a:gd name="T17" fmla="*/ 2189 w 2189"/>
              <a:gd name="T18" fmla="*/ 1356 h 13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9" h="1356">
                <a:moveTo>
                  <a:pt x="0" y="0"/>
                </a:moveTo>
                <a:lnTo>
                  <a:pt x="2188" y="0"/>
                </a:lnTo>
                <a:lnTo>
                  <a:pt x="2188" y="1355"/>
                </a:lnTo>
                <a:lnTo>
                  <a:pt x="0" y="1355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0" name="AutoShape 90"/>
          <p:cNvSpPr>
            <a:spLocks noChangeArrowheads="1"/>
          </p:cNvSpPr>
          <p:nvPr/>
        </p:nvSpPr>
        <p:spPr bwMode="auto">
          <a:xfrm>
            <a:off x="450850" y="6338888"/>
            <a:ext cx="136525" cy="33337"/>
          </a:xfrm>
          <a:prstGeom prst="roundRect">
            <a:avLst>
              <a:gd name="adj" fmla="val 5000"/>
            </a:avLst>
          </a:prstGeom>
          <a:solidFill>
            <a:srgbClr val="CCCCCC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1" name="AutoShape 91"/>
          <p:cNvSpPr>
            <a:spLocks noChangeArrowheads="1"/>
          </p:cNvSpPr>
          <p:nvPr/>
        </p:nvSpPr>
        <p:spPr bwMode="auto">
          <a:xfrm>
            <a:off x="723900" y="6338888"/>
            <a:ext cx="136525" cy="33337"/>
          </a:xfrm>
          <a:prstGeom prst="roundRect">
            <a:avLst>
              <a:gd name="adj" fmla="val 5000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2" name="AutoShape 92"/>
          <p:cNvSpPr>
            <a:spLocks noChangeArrowheads="1"/>
          </p:cNvSpPr>
          <p:nvPr/>
        </p:nvSpPr>
        <p:spPr bwMode="auto">
          <a:xfrm>
            <a:off x="998538" y="6338888"/>
            <a:ext cx="136525" cy="33337"/>
          </a:xfrm>
          <a:prstGeom prst="roundRect">
            <a:avLst>
              <a:gd name="adj" fmla="val 5000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3" name="AutoShape 93"/>
          <p:cNvSpPr>
            <a:spLocks noChangeArrowheads="1"/>
          </p:cNvSpPr>
          <p:nvPr/>
        </p:nvSpPr>
        <p:spPr bwMode="auto">
          <a:xfrm>
            <a:off x="588963" y="6338888"/>
            <a:ext cx="136525" cy="33337"/>
          </a:xfrm>
          <a:prstGeom prst="roundRect">
            <a:avLst>
              <a:gd name="adj" fmla="val 5000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4" name="AutoShape 94"/>
          <p:cNvSpPr>
            <a:spLocks noChangeArrowheads="1"/>
          </p:cNvSpPr>
          <p:nvPr/>
        </p:nvSpPr>
        <p:spPr bwMode="auto">
          <a:xfrm>
            <a:off x="862013" y="6338888"/>
            <a:ext cx="136525" cy="33337"/>
          </a:xfrm>
          <a:prstGeom prst="roundRect">
            <a:avLst>
              <a:gd name="adj" fmla="val 5000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5" name="AutoShape 95"/>
          <p:cNvSpPr>
            <a:spLocks noChangeArrowheads="1"/>
          </p:cNvSpPr>
          <p:nvPr/>
        </p:nvSpPr>
        <p:spPr bwMode="auto">
          <a:xfrm>
            <a:off x="450850" y="6438900"/>
            <a:ext cx="220663" cy="22225"/>
          </a:xfrm>
          <a:prstGeom prst="roundRect">
            <a:avLst>
              <a:gd name="adj" fmla="val 7139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6" name="AutoShape 96"/>
          <p:cNvSpPr>
            <a:spLocks noChangeArrowheads="1"/>
          </p:cNvSpPr>
          <p:nvPr/>
        </p:nvSpPr>
        <p:spPr bwMode="auto">
          <a:xfrm>
            <a:off x="882650" y="6438900"/>
            <a:ext cx="220663" cy="22225"/>
          </a:xfrm>
          <a:prstGeom prst="roundRect">
            <a:avLst>
              <a:gd name="adj" fmla="val 7139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7" name="AutoShape 97"/>
          <p:cNvSpPr>
            <a:spLocks noChangeArrowheads="1"/>
          </p:cNvSpPr>
          <p:nvPr/>
        </p:nvSpPr>
        <p:spPr bwMode="auto">
          <a:xfrm>
            <a:off x="671513" y="6438900"/>
            <a:ext cx="220662" cy="22225"/>
          </a:xfrm>
          <a:prstGeom prst="roundRect">
            <a:avLst>
              <a:gd name="adj" fmla="val 7139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8" name="AutoShape 98"/>
          <p:cNvSpPr>
            <a:spLocks noChangeArrowheads="1"/>
          </p:cNvSpPr>
          <p:nvPr/>
        </p:nvSpPr>
        <p:spPr bwMode="auto">
          <a:xfrm>
            <a:off x="5334000" y="3276600"/>
            <a:ext cx="65088" cy="69850"/>
          </a:xfrm>
          <a:prstGeom prst="roundRect">
            <a:avLst>
              <a:gd name="adj" fmla="val 2500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49" name="AutoShape 101"/>
          <p:cNvSpPr>
            <a:spLocks noChangeArrowheads="1"/>
          </p:cNvSpPr>
          <p:nvPr/>
        </p:nvSpPr>
        <p:spPr bwMode="auto">
          <a:xfrm>
            <a:off x="4460875" y="5076825"/>
            <a:ext cx="65088" cy="69850"/>
          </a:xfrm>
          <a:prstGeom prst="roundRect">
            <a:avLst>
              <a:gd name="adj" fmla="val 2500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0" name="AutoShape 102"/>
          <p:cNvSpPr>
            <a:spLocks noChangeArrowheads="1"/>
          </p:cNvSpPr>
          <p:nvPr/>
        </p:nvSpPr>
        <p:spPr bwMode="auto">
          <a:xfrm>
            <a:off x="5554663" y="5794375"/>
            <a:ext cx="65087" cy="69850"/>
          </a:xfrm>
          <a:prstGeom prst="roundRect">
            <a:avLst>
              <a:gd name="adj" fmla="val 2500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" name="AutoShape 103"/>
          <p:cNvSpPr>
            <a:spLocks noChangeArrowheads="1"/>
          </p:cNvSpPr>
          <p:nvPr/>
        </p:nvSpPr>
        <p:spPr bwMode="auto">
          <a:xfrm>
            <a:off x="5713413" y="5884863"/>
            <a:ext cx="65087" cy="69850"/>
          </a:xfrm>
          <a:prstGeom prst="roundRect">
            <a:avLst>
              <a:gd name="adj" fmla="val 2500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2" name="AutoShape 104"/>
          <p:cNvSpPr>
            <a:spLocks noChangeArrowheads="1"/>
          </p:cNvSpPr>
          <p:nvPr/>
        </p:nvSpPr>
        <p:spPr bwMode="auto">
          <a:xfrm>
            <a:off x="1879600" y="3240088"/>
            <a:ext cx="65088" cy="69850"/>
          </a:xfrm>
          <a:prstGeom prst="roundRect">
            <a:avLst>
              <a:gd name="adj" fmla="val 2500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77" name="Freeform 105"/>
          <p:cNvSpPr>
            <a:spLocks noChangeArrowheads="1"/>
          </p:cNvSpPr>
          <p:nvPr/>
        </p:nvSpPr>
        <p:spPr bwMode="auto">
          <a:xfrm>
            <a:off x="5040313" y="3060700"/>
            <a:ext cx="360362" cy="360363"/>
          </a:xfrm>
          <a:custGeom>
            <a:avLst/>
            <a:gdLst>
              <a:gd name="T0" fmla="*/ 1000 w 1001"/>
              <a:gd name="T1" fmla="*/ 1000 h 1001"/>
              <a:gd name="T2" fmla="*/ 1000 w 1001"/>
              <a:gd name="T3" fmla="*/ 0 h 1001"/>
              <a:gd name="T4" fmla="*/ 0 w 1001"/>
              <a:gd name="T5" fmla="*/ 0 h 1001"/>
              <a:gd name="T6" fmla="*/ 0 w 1001"/>
              <a:gd name="T7" fmla="*/ 1000 h 1001"/>
              <a:gd name="T8" fmla="*/ 1000 w 1001"/>
              <a:gd name="T9" fmla="*/ 1000 h 10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1"/>
              <a:gd name="T16" fmla="*/ 0 h 1001"/>
              <a:gd name="T17" fmla="*/ 1001 w 1001"/>
              <a:gd name="T18" fmla="*/ 1001 h 10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1" h="1001">
                <a:moveTo>
                  <a:pt x="1000" y="1000"/>
                </a:moveTo>
                <a:lnTo>
                  <a:pt x="1000" y="0"/>
                </a:lnTo>
                <a:lnTo>
                  <a:pt x="0" y="0"/>
                </a:lnTo>
                <a:lnTo>
                  <a:pt x="0" y="1000"/>
                </a:lnTo>
                <a:lnTo>
                  <a:pt x="1000" y="1000"/>
                </a:lnTo>
              </a:path>
            </a:pathLst>
          </a:custGeom>
          <a:solidFill>
            <a:srgbClr val="FF00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>
            <a:off x="5168900" y="3175000"/>
            <a:ext cx="95250" cy="101600"/>
          </a:xfrm>
          <a:prstGeom prst="roundRect">
            <a:avLst>
              <a:gd name="adj" fmla="val 1667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2155" name="Picture 1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588" y="6175375"/>
            <a:ext cx="608012" cy="665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60363" y="360363"/>
            <a:ext cx="6659562" cy="539750"/>
          </a:xfrm>
          <a:prstGeom prst="rect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</p:spPr>
        <p:txBody>
          <a:bodyPr lIns="108000" tIns="78876" rIns="108000" bIns="63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b="1">
                <a:solidFill>
                  <a:srgbClr val="000000"/>
                </a:solidFill>
              </a:rPr>
              <a:t>La Chine, un espace mondialisé.</a:t>
            </a:r>
          </a:p>
        </p:txBody>
      </p:sp>
      <p:sp>
        <p:nvSpPr>
          <p:cNvPr id="2157" name="Text Box 109"/>
          <p:cNvSpPr txBox="1">
            <a:spLocks noChangeArrowheads="1"/>
          </p:cNvSpPr>
          <p:nvPr/>
        </p:nvSpPr>
        <p:spPr bwMode="auto">
          <a:xfrm>
            <a:off x="179388" y="6867525"/>
            <a:ext cx="7199312" cy="3122613"/>
          </a:xfrm>
          <a:prstGeom prst="rect">
            <a:avLst/>
          </a:prstGeom>
          <a:noFill/>
          <a:ln w="108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82" name="Freeform 110"/>
          <p:cNvSpPr>
            <a:spLocks noChangeArrowheads="1"/>
          </p:cNvSpPr>
          <p:nvPr/>
        </p:nvSpPr>
        <p:spPr bwMode="auto">
          <a:xfrm>
            <a:off x="3600450" y="1439863"/>
            <a:ext cx="2160588" cy="4679950"/>
          </a:xfrm>
          <a:custGeom>
            <a:avLst/>
            <a:gdLst>
              <a:gd name="T0" fmla="*/ 0 w 6001"/>
              <a:gd name="T1" fmla="*/ 13000 h 13001"/>
              <a:gd name="T2" fmla="*/ 6000 w 6001"/>
              <a:gd name="T3" fmla="*/ 0 h 13001"/>
              <a:gd name="T4" fmla="*/ 0 60000 65536"/>
              <a:gd name="T5" fmla="*/ 0 60000 65536"/>
              <a:gd name="T6" fmla="*/ 0 w 6001"/>
              <a:gd name="T7" fmla="*/ 0 h 13001"/>
              <a:gd name="T8" fmla="*/ 6001 w 6001"/>
              <a:gd name="T9" fmla="*/ 13001 h 13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01" h="13001">
                <a:moveTo>
                  <a:pt x="0" y="13000"/>
                </a:moveTo>
                <a:lnTo>
                  <a:pt x="6000" y="0"/>
                </a:lnTo>
              </a:path>
            </a:pathLst>
          </a:custGeom>
          <a:noFill/>
          <a:ln w="72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3" name="Text Box 111"/>
          <p:cNvSpPr txBox="1">
            <a:spLocks noChangeArrowheads="1"/>
          </p:cNvSpPr>
          <p:nvPr/>
        </p:nvSpPr>
        <p:spPr bwMode="auto">
          <a:xfrm>
            <a:off x="179388" y="6840538"/>
            <a:ext cx="2339975" cy="254000"/>
          </a:xfrm>
          <a:prstGeom prst="rect">
            <a:avLst/>
          </a:prstGeom>
          <a:noFill/>
          <a:ln w="10800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b="1">
                <a:solidFill>
                  <a:srgbClr val="000000"/>
                </a:solidFill>
              </a:rPr>
              <a:t>1. les héritages : </a:t>
            </a:r>
          </a:p>
        </p:txBody>
      </p:sp>
      <p:sp>
        <p:nvSpPr>
          <p:cNvPr id="3184" name="Freeform 112"/>
          <p:cNvSpPr>
            <a:spLocks noChangeArrowheads="1"/>
          </p:cNvSpPr>
          <p:nvPr/>
        </p:nvSpPr>
        <p:spPr bwMode="auto">
          <a:xfrm>
            <a:off x="360363" y="7199313"/>
            <a:ext cx="180975" cy="180975"/>
          </a:xfrm>
          <a:custGeom>
            <a:avLst/>
            <a:gdLst>
              <a:gd name="T0" fmla="*/ 0 w 501"/>
              <a:gd name="T1" fmla="*/ 500 h 501"/>
              <a:gd name="T2" fmla="*/ 500 w 501"/>
              <a:gd name="T3" fmla="*/ 0 h 501"/>
              <a:gd name="T4" fmla="*/ 0 60000 65536"/>
              <a:gd name="T5" fmla="*/ 0 60000 65536"/>
              <a:gd name="T6" fmla="*/ 0 w 501"/>
              <a:gd name="T7" fmla="*/ 0 h 501"/>
              <a:gd name="T8" fmla="*/ 501 w 501"/>
              <a:gd name="T9" fmla="*/ 501 h 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1" h="501">
                <a:moveTo>
                  <a:pt x="0" y="500"/>
                </a:moveTo>
                <a:lnTo>
                  <a:pt x="500" y="0"/>
                </a:lnTo>
              </a:path>
            </a:pathLst>
          </a:custGeom>
          <a:noFill/>
          <a:ln w="72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5" name="Text Box 113"/>
          <p:cNvSpPr txBox="1">
            <a:spLocks noChangeArrowheads="1"/>
          </p:cNvSpPr>
          <p:nvPr/>
        </p:nvSpPr>
        <p:spPr bwMode="auto">
          <a:xfrm>
            <a:off x="720725" y="7021513"/>
            <a:ext cx="2519363" cy="57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1930" rIns="90000" bIns="45000"/>
          <a:lstStyle/>
          <a:p>
            <a:pPr algn="just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Division traditionnelle entre </a:t>
            </a: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la Chine de l'est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 dite</a:t>
            </a: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 utile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et la </a:t>
            </a: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Chine de l'ouest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 dite</a:t>
            </a: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 difficile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 ou</a:t>
            </a: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 « barbare ».</a:t>
            </a:r>
          </a:p>
        </p:txBody>
      </p:sp>
      <p:sp>
        <p:nvSpPr>
          <p:cNvPr id="3187" name="Oval 115"/>
          <p:cNvSpPr>
            <a:spLocks noChangeArrowheads="1"/>
          </p:cNvSpPr>
          <p:nvPr/>
        </p:nvSpPr>
        <p:spPr bwMode="auto">
          <a:xfrm>
            <a:off x="5137150" y="4183063"/>
            <a:ext cx="1260475" cy="1260475"/>
          </a:xfrm>
          <a:prstGeom prst="ellipse">
            <a:avLst/>
          </a:prstGeom>
          <a:noFill/>
          <a:ln w="360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88" name="Oval 116"/>
          <p:cNvSpPr>
            <a:spLocks noChangeArrowheads="1"/>
          </p:cNvSpPr>
          <p:nvPr/>
        </p:nvSpPr>
        <p:spPr bwMode="auto">
          <a:xfrm>
            <a:off x="360363" y="7559675"/>
            <a:ext cx="360362" cy="360363"/>
          </a:xfrm>
          <a:prstGeom prst="ellipse">
            <a:avLst/>
          </a:prstGeom>
          <a:noFill/>
          <a:ln w="360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89" name="Text Box 117"/>
          <p:cNvSpPr txBox="1">
            <a:spLocks noChangeArrowheads="1"/>
          </p:cNvSpPr>
          <p:nvPr/>
        </p:nvSpPr>
        <p:spPr bwMode="auto">
          <a:xfrm>
            <a:off x="900113" y="7559675"/>
            <a:ext cx="2339975" cy="56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1930" rIns="90000" bIns="45000"/>
          <a:lstStyle/>
          <a:p>
            <a:pPr algn="just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Région agricole du bas Yangzi,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 fournit 40% de la production agricole chinoise.</a:t>
            </a:r>
          </a:p>
        </p:txBody>
      </p:sp>
      <p:sp>
        <p:nvSpPr>
          <p:cNvPr id="3190" name="Text Box 118"/>
          <p:cNvSpPr txBox="1">
            <a:spLocks noChangeArrowheads="1"/>
          </p:cNvSpPr>
          <p:nvPr/>
        </p:nvSpPr>
        <p:spPr bwMode="auto">
          <a:xfrm>
            <a:off x="179388" y="8026400"/>
            <a:ext cx="270033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b="1">
                <a:solidFill>
                  <a:srgbClr val="000000"/>
                </a:solidFill>
              </a:rPr>
              <a:t>2. Les espaces de la Mondialisation :</a:t>
            </a:r>
          </a:p>
        </p:txBody>
      </p:sp>
      <p:sp>
        <p:nvSpPr>
          <p:cNvPr id="3191" name="Oval 119"/>
          <p:cNvSpPr>
            <a:spLocks noChangeArrowheads="1"/>
          </p:cNvSpPr>
          <p:nvPr/>
        </p:nvSpPr>
        <p:spPr bwMode="auto">
          <a:xfrm>
            <a:off x="5400675" y="2700338"/>
            <a:ext cx="539750" cy="360362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92" name="Oval 120"/>
          <p:cNvSpPr>
            <a:spLocks noChangeArrowheads="1"/>
          </p:cNvSpPr>
          <p:nvPr/>
        </p:nvSpPr>
        <p:spPr bwMode="auto">
          <a:xfrm rot="7500000">
            <a:off x="4715669" y="6023769"/>
            <a:ext cx="1449388" cy="514350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93" name="Freeform 121"/>
          <p:cNvSpPr>
            <a:spLocks/>
          </p:cNvSpPr>
          <p:nvPr/>
        </p:nvSpPr>
        <p:spPr bwMode="auto">
          <a:xfrm>
            <a:off x="5400675" y="3419475"/>
            <a:ext cx="539750" cy="720725"/>
          </a:xfrm>
          <a:custGeom>
            <a:avLst/>
            <a:gdLst>
              <a:gd name="T0" fmla="*/ 0 w 1501"/>
              <a:gd name="T1" fmla="*/ 0 h 2001"/>
              <a:gd name="T2" fmla="*/ 1500 w 1501"/>
              <a:gd name="T3" fmla="*/ 2000 h 2001"/>
              <a:gd name="T4" fmla="*/ 0 60000 65536"/>
              <a:gd name="T5" fmla="*/ 0 60000 65536"/>
              <a:gd name="T6" fmla="*/ 0 w 1501"/>
              <a:gd name="T7" fmla="*/ 0 h 2001"/>
              <a:gd name="T8" fmla="*/ 1501 w 1501"/>
              <a:gd name="T9" fmla="*/ 2001 h 2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1" h="2001">
                <a:moveTo>
                  <a:pt x="0" y="0"/>
                </a:moveTo>
                <a:lnTo>
                  <a:pt x="1500" y="200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94" name="Freeform 122"/>
          <p:cNvSpPr>
            <a:spLocks/>
          </p:cNvSpPr>
          <p:nvPr/>
        </p:nvSpPr>
        <p:spPr bwMode="auto">
          <a:xfrm>
            <a:off x="5219700" y="2879725"/>
            <a:ext cx="360363" cy="360363"/>
          </a:xfrm>
          <a:custGeom>
            <a:avLst/>
            <a:gdLst>
              <a:gd name="T0" fmla="*/ 0 w 1001"/>
              <a:gd name="T1" fmla="*/ 1000 h 1001"/>
              <a:gd name="T2" fmla="*/ 1000 w 1001"/>
              <a:gd name="T3" fmla="*/ 0 h 1001"/>
              <a:gd name="T4" fmla="*/ 0 60000 65536"/>
              <a:gd name="T5" fmla="*/ 0 60000 65536"/>
              <a:gd name="T6" fmla="*/ 0 w 1001"/>
              <a:gd name="T7" fmla="*/ 0 h 1001"/>
              <a:gd name="T8" fmla="*/ 1001 w 1001"/>
              <a:gd name="T9" fmla="*/ 1001 h 1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1" h="1001">
                <a:moveTo>
                  <a:pt x="0" y="1000"/>
                </a:moveTo>
                <a:lnTo>
                  <a:pt x="100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95" name="Freeform 123"/>
          <p:cNvSpPr>
            <a:spLocks/>
          </p:cNvSpPr>
          <p:nvPr/>
        </p:nvSpPr>
        <p:spPr bwMode="auto">
          <a:xfrm>
            <a:off x="5759450" y="4500563"/>
            <a:ext cx="360363" cy="1260475"/>
          </a:xfrm>
          <a:custGeom>
            <a:avLst/>
            <a:gdLst>
              <a:gd name="T0" fmla="*/ 1000 w 1001"/>
              <a:gd name="T1" fmla="*/ 0 h 3501"/>
              <a:gd name="T2" fmla="*/ 0 w 1001"/>
              <a:gd name="T3" fmla="*/ 3500 h 3501"/>
              <a:gd name="T4" fmla="*/ 0 60000 65536"/>
              <a:gd name="T5" fmla="*/ 0 60000 65536"/>
              <a:gd name="T6" fmla="*/ 0 w 1001"/>
              <a:gd name="T7" fmla="*/ 0 h 3501"/>
              <a:gd name="T8" fmla="*/ 1001 w 1001"/>
              <a:gd name="T9" fmla="*/ 3501 h 35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1" h="3501">
                <a:moveTo>
                  <a:pt x="1000" y="0"/>
                </a:moveTo>
                <a:lnTo>
                  <a:pt x="0" y="350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96" name="Freeform 124"/>
          <p:cNvSpPr>
            <a:spLocks noChangeArrowheads="1"/>
          </p:cNvSpPr>
          <p:nvPr/>
        </p:nvSpPr>
        <p:spPr bwMode="auto">
          <a:xfrm>
            <a:off x="350813" y="8397898"/>
            <a:ext cx="360362" cy="180975"/>
          </a:xfrm>
          <a:custGeom>
            <a:avLst/>
            <a:gdLst>
              <a:gd name="T0" fmla="*/ 1000 w 1001"/>
              <a:gd name="T1" fmla="*/ 500 h 501"/>
              <a:gd name="T2" fmla="*/ 1000 w 1001"/>
              <a:gd name="T3" fmla="*/ 0 h 501"/>
              <a:gd name="T4" fmla="*/ 0 w 1001"/>
              <a:gd name="T5" fmla="*/ 0 h 501"/>
              <a:gd name="T6" fmla="*/ 0 w 1001"/>
              <a:gd name="T7" fmla="*/ 500 h 501"/>
              <a:gd name="T8" fmla="*/ 1000 w 1001"/>
              <a:gd name="T9" fmla="*/ 500 h 5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1"/>
              <a:gd name="T16" fmla="*/ 0 h 501"/>
              <a:gd name="T17" fmla="*/ 1001 w 1001"/>
              <a:gd name="T18" fmla="*/ 501 h 5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1" h="501">
                <a:moveTo>
                  <a:pt x="1000" y="500"/>
                </a:moveTo>
                <a:lnTo>
                  <a:pt x="1000" y="0"/>
                </a:lnTo>
                <a:lnTo>
                  <a:pt x="0" y="0"/>
                </a:lnTo>
                <a:lnTo>
                  <a:pt x="0" y="500"/>
                </a:lnTo>
                <a:lnTo>
                  <a:pt x="1000" y="500"/>
                </a:lnTo>
              </a:path>
            </a:pathLst>
          </a:custGeom>
          <a:solidFill>
            <a:srgbClr val="FF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97" name="Text Box 125"/>
          <p:cNvSpPr txBox="1">
            <a:spLocks noChangeArrowheads="1"/>
          </p:cNvSpPr>
          <p:nvPr/>
        </p:nvSpPr>
        <p:spPr bwMode="auto">
          <a:xfrm>
            <a:off x="900113" y="8280400"/>
            <a:ext cx="2700337" cy="56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1930" rIns="90000" bIns="4500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Province côtière mondialisée: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 IDE, production industrielle d'exportation. Revenu et IDH élevés.</a:t>
            </a:r>
          </a:p>
        </p:txBody>
      </p:sp>
      <p:sp>
        <p:nvSpPr>
          <p:cNvPr id="3198" name="Freeform 126"/>
          <p:cNvSpPr>
            <a:spLocks/>
          </p:cNvSpPr>
          <p:nvPr/>
        </p:nvSpPr>
        <p:spPr bwMode="auto">
          <a:xfrm>
            <a:off x="179388" y="8748713"/>
            <a:ext cx="360362" cy="360362"/>
          </a:xfrm>
          <a:custGeom>
            <a:avLst/>
            <a:gdLst>
              <a:gd name="T0" fmla="*/ 0 w 1001"/>
              <a:gd name="T1" fmla="*/ 1000 h 1001"/>
              <a:gd name="T2" fmla="*/ 1000 w 1001"/>
              <a:gd name="T3" fmla="*/ 0 h 1001"/>
              <a:gd name="T4" fmla="*/ 0 60000 65536"/>
              <a:gd name="T5" fmla="*/ 0 60000 65536"/>
              <a:gd name="T6" fmla="*/ 0 w 1001"/>
              <a:gd name="T7" fmla="*/ 0 h 1001"/>
              <a:gd name="T8" fmla="*/ 1001 w 1001"/>
              <a:gd name="T9" fmla="*/ 1001 h 10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01" h="1001">
                <a:moveTo>
                  <a:pt x="0" y="1000"/>
                </a:moveTo>
                <a:lnTo>
                  <a:pt x="100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99" name="Text Box 127"/>
          <p:cNvSpPr txBox="1">
            <a:spLocks noChangeArrowheads="1"/>
          </p:cNvSpPr>
          <p:nvPr/>
        </p:nvSpPr>
        <p:spPr bwMode="auto">
          <a:xfrm>
            <a:off x="895350" y="8820150"/>
            <a:ext cx="2344738" cy="249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1930" rIns="90000" bIns="4500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Extension de l'espace mondialisé.</a:t>
            </a:r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 rot="-1200000">
            <a:off x="4702175" y="4525963"/>
            <a:ext cx="1260475" cy="360362"/>
          </a:xfrm>
          <a:prstGeom prst="leftArrow">
            <a:avLst>
              <a:gd name="adj1" fmla="val 50000"/>
              <a:gd name="adj2" fmla="val 87445"/>
            </a:avLst>
          </a:prstGeom>
          <a:solidFill>
            <a:srgbClr val="FFFF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 rot="-8100000">
            <a:off x="5203825" y="4737100"/>
            <a:ext cx="65088" cy="179388"/>
          </a:xfrm>
          <a:prstGeom prst="roundRect">
            <a:avLst>
              <a:gd name="adj" fmla="val 2500"/>
            </a:avLst>
          </a:prstGeom>
          <a:solidFill>
            <a:srgbClr val="000000"/>
          </a:solidFill>
          <a:ln w="9525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 rot="-1200000">
            <a:off x="219075" y="9155113"/>
            <a:ext cx="454025" cy="319087"/>
          </a:xfrm>
          <a:prstGeom prst="leftArrow">
            <a:avLst>
              <a:gd name="adj1" fmla="val 50000"/>
              <a:gd name="adj2" fmla="val 35572"/>
            </a:avLst>
          </a:prstGeom>
          <a:solidFill>
            <a:srgbClr val="FFFF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03" name="Text Box 131"/>
          <p:cNvSpPr txBox="1">
            <a:spLocks noChangeArrowheads="1"/>
          </p:cNvSpPr>
          <p:nvPr/>
        </p:nvSpPr>
        <p:spPr bwMode="auto">
          <a:xfrm>
            <a:off x="720725" y="9180513"/>
            <a:ext cx="2844800" cy="41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1930" rIns="90000" bIns="4500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Vallée du Yangzi, 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nouvel espace urbain et industriel ouvert aux investissements étrangers.</a:t>
            </a:r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>
            <a:off x="3502025" y="7062788"/>
            <a:ext cx="95250" cy="101600"/>
          </a:xfrm>
          <a:prstGeom prst="roundRect">
            <a:avLst>
              <a:gd name="adj" fmla="val 1667"/>
            </a:avLst>
          </a:prstGeom>
          <a:solidFill>
            <a:srgbClr val="FFFFFF"/>
          </a:solidFill>
          <a:ln w="360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>
            <a:off x="6480175" y="4140200"/>
            <a:ext cx="539750" cy="5397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/>
            <a:r>
              <a:rPr lang="fr-FR">
                <a:solidFill>
                  <a:srgbClr val="000000"/>
                </a:solidFill>
              </a:rPr>
              <a:t>18%</a:t>
            </a:r>
          </a:p>
        </p:txBody>
      </p:sp>
      <p:sp>
        <p:nvSpPr>
          <p:cNvPr id="3207" name="Oval 135"/>
          <p:cNvSpPr>
            <a:spLocks noChangeArrowheads="1"/>
          </p:cNvSpPr>
          <p:nvPr/>
        </p:nvSpPr>
        <p:spPr bwMode="auto">
          <a:xfrm>
            <a:off x="5580063" y="5759450"/>
            <a:ext cx="179387" cy="179388"/>
          </a:xfrm>
          <a:prstGeom prst="ellipse">
            <a:avLst/>
          </a:prstGeom>
          <a:solidFill>
            <a:srgbClr val="FF0000"/>
          </a:solidFill>
          <a:ln w="72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09" name="Text Box 137"/>
          <p:cNvSpPr txBox="1">
            <a:spLocks noChangeArrowheads="1"/>
          </p:cNvSpPr>
          <p:nvPr/>
        </p:nvSpPr>
        <p:spPr bwMode="auto">
          <a:xfrm>
            <a:off x="752475" y="9561513"/>
            <a:ext cx="3027363" cy="41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1930" rIns="90000" bIns="4500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fr-FR" sz="1100" b="1">
                <a:solidFill>
                  <a:srgbClr val="000000"/>
                </a:solidFill>
                <a:latin typeface="Times New Roman" pitchFamily="16" charset="0"/>
              </a:rPr>
              <a:t>Métropole mondiale :</a:t>
            </a:r>
            <a:r>
              <a:rPr lang="fr-FR" sz="1100">
                <a:solidFill>
                  <a:srgbClr val="000000"/>
                </a:solidFill>
                <a:latin typeface="Times New Roman" pitchFamily="16" charset="0"/>
              </a:rPr>
              <a:t> centre de décisions économiques, place financière  majeure.</a:t>
            </a:r>
          </a:p>
        </p:txBody>
      </p:sp>
      <p:sp>
        <p:nvSpPr>
          <p:cNvPr id="3210" name="Text Box 138"/>
          <p:cNvSpPr txBox="1">
            <a:spLocks noChangeArrowheads="1"/>
          </p:cNvSpPr>
          <p:nvPr/>
        </p:nvSpPr>
        <p:spPr bwMode="auto">
          <a:xfrm>
            <a:off x="3600450" y="7019925"/>
            <a:ext cx="3419475" cy="234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1300" rIns="90000" bIns="4500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fr-FR" sz="1000" b="1">
                <a:solidFill>
                  <a:srgbClr val="000000"/>
                </a:solidFill>
                <a:latin typeface="Times New Roman" pitchFamily="16" charset="0"/>
              </a:rPr>
              <a:t>Capitale politique</a:t>
            </a:r>
            <a:r>
              <a:rPr lang="fr-FR" sz="100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fr-FR" sz="1000" b="1">
                <a:solidFill>
                  <a:srgbClr val="000000"/>
                </a:solidFill>
                <a:latin typeface="Times New Roman" pitchFamily="16" charset="0"/>
              </a:rPr>
              <a:t>rôle diplomatique mondial majeur.</a:t>
            </a:r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 rot="1620000">
            <a:off x="5562600" y="3186113"/>
            <a:ext cx="481013" cy="293687"/>
          </a:xfrm>
          <a:prstGeom prst="rightArrow">
            <a:avLst>
              <a:gd name="adj1" fmla="val 50000"/>
              <a:gd name="adj2" fmla="val 40946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/>
            <a:r>
              <a:rPr lang="fr-FR">
                <a:solidFill>
                  <a:srgbClr val="000000"/>
                </a:solidFill>
              </a:rPr>
              <a:t>7%</a:t>
            </a:r>
          </a:p>
        </p:txBody>
      </p:sp>
      <p:sp>
        <p:nvSpPr>
          <p:cNvPr id="3212" name="AutoShape 140"/>
          <p:cNvSpPr>
            <a:spLocks noChangeArrowheads="1"/>
          </p:cNvSpPr>
          <p:nvPr/>
        </p:nvSpPr>
        <p:spPr bwMode="auto">
          <a:xfrm rot="2700000">
            <a:off x="5756276" y="5853112"/>
            <a:ext cx="539750" cy="720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0876" rIns="90000" bIns="45000" anchor="ctr"/>
          <a:lstStyle/>
          <a:p>
            <a:pPr algn="ctr"/>
            <a:r>
              <a:rPr lang="fr-FR">
                <a:solidFill>
                  <a:srgbClr val="000000"/>
                </a:solidFill>
              </a:rPr>
              <a:t>22%</a:t>
            </a:r>
          </a:p>
        </p:txBody>
      </p:sp>
      <p:sp>
        <p:nvSpPr>
          <p:cNvPr id="3213" name="AutoShape 141"/>
          <p:cNvSpPr>
            <a:spLocks noChangeArrowheads="1"/>
          </p:cNvSpPr>
          <p:nvPr/>
        </p:nvSpPr>
        <p:spPr bwMode="auto">
          <a:xfrm rot="2700000">
            <a:off x="3382169" y="7314407"/>
            <a:ext cx="317500" cy="3667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14" name="Text Box 142"/>
          <p:cNvSpPr txBox="1">
            <a:spLocks noChangeArrowheads="1"/>
          </p:cNvSpPr>
          <p:nvPr/>
        </p:nvSpPr>
        <p:spPr bwMode="auto">
          <a:xfrm>
            <a:off x="3779838" y="7272338"/>
            <a:ext cx="3571899" cy="37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1300" rIns="90000" bIns="4500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fr-FR" sz="1000" b="1" dirty="0">
                <a:solidFill>
                  <a:srgbClr val="000000"/>
                </a:solidFill>
                <a:latin typeface="Times New Roman" pitchFamily="16" charset="0"/>
              </a:rPr>
              <a:t>Façade portuaire mondiale active : valeur des exportations comprises entre 60 et 200 Milliards $ en </a:t>
            </a:r>
            <a:r>
              <a:rPr lang="fr-FR" sz="1000" b="1" smtClean="0">
                <a:solidFill>
                  <a:srgbClr val="000000"/>
                </a:solidFill>
                <a:latin typeface="Times New Roman" pitchFamily="16" charset="0"/>
              </a:rPr>
              <a:t>2005  (</a:t>
            </a:r>
            <a:r>
              <a:rPr lang="fr-FR" sz="1000" b="1" smtClean="0">
                <a:solidFill>
                  <a:srgbClr val="000000"/>
                </a:solidFill>
                <a:latin typeface="Times New Roman" pitchFamily="16" charset="0"/>
              </a:rPr>
              <a:t>%</a:t>
            </a:r>
            <a:r>
              <a:rPr lang="fr-FR" sz="1000" b="1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fr-FR" sz="1000" b="1" dirty="0" smtClean="0">
                <a:solidFill>
                  <a:srgbClr val="000000"/>
                </a:solidFill>
                <a:latin typeface="Times New Roman" pitchFamily="16" charset="0"/>
              </a:rPr>
              <a:t>exportation)</a:t>
            </a:r>
            <a:endParaRPr lang="fr-FR" sz="10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15" name="Text Box 143"/>
          <p:cNvSpPr txBox="1">
            <a:spLocks noChangeArrowheads="1"/>
          </p:cNvSpPr>
          <p:nvPr/>
        </p:nvSpPr>
        <p:spPr bwMode="auto">
          <a:xfrm>
            <a:off x="3565525" y="7683500"/>
            <a:ext cx="270033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b="1">
                <a:solidFill>
                  <a:srgbClr val="000000"/>
                </a:solidFill>
              </a:rPr>
              <a:t>3. les limites du développement :</a:t>
            </a:r>
          </a:p>
        </p:txBody>
      </p:sp>
      <p:sp>
        <p:nvSpPr>
          <p:cNvPr id="3216" name="AutoShape 144"/>
          <p:cNvSpPr>
            <a:spLocks noChangeArrowheads="1"/>
          </p:cNvSpPr>
          <p:nvPr/>
        </p:nvSpPr>
        <p:spPr bwMode="auto">
          <a:xfrm>
            <a:off x="1439863" y="2700338"/>
            <a:ext cx="1260475" cy="1439862"/>
          </a:xfrm>
          <a:prstGeom prst="triangle">
            <a:avLst>
              <a:gd name="adj" fmla="val 50000"/>
            </a:avLst>
          </a:prstGeom>
          <a:noFill/>
          <a:ln w="72000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17" name="AutoShape 145"/>
          <p:cNvSpPr>
            <a:spLocks noChangeArrowheads="1"/>
          </p:cNvSpPr>
          <p:nvPr/>
        </p:nvSpPr>
        <p:spPr bwMode="auto">
          <a:xfrm>
            <a:off x="5940425" y="3419475"/>
            <a:ext cx="720725" cy="539750"/>
          </a:xfrm>
          <a:prstGeom prst="leftArrow">
            <a:avLst>
              <a:gd name="adj1" fmla="val 50000"/>
              <a:gd name="adj2" fmla="val 33382"/>
            </a:avLst>
          </a:prstGeom>
          <a:noFill/>
          <a:ln w="36000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4416425" y="4500563"/>
            <a:ext cx="441325" cy="609600"/>
            <a:chOff x="2782" y="2835"/>
            <a:chExt cx="278" cy="384"/>
          </a:xfrm>
        </p:grpSpPr>
        <p:sp>
          <p:nvSpPr>
            <p:cNvPr id="2222" name="Freeform 147"/>
            <p:cNvSpPr>
              <a:spLocks noChangeArrowheads="1"/>
            </p:cNvSpPr>
            <p:nvPr/>
          </p:nvSpPr>
          <p:spPr bwMode="auto">
            <a:xfrm>
              <a:off x="2782" y="2835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solidFill>
              <a:srgbClr val="FFFFFF"/>
            </a:solidFill>
            <a:ln w="360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23" name="Freeform 148"/>
            <p:cNvSpPr>
              <a:spLocks noChangeArrowheads="1"/>
            </p:cNvSpPr>
            <p:nvPr/>
          </p:nvSpPr>
          <p:spPr bwMode="auto">
            <a:xfrm>
              <a:off x="2782" y="2835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noFill/>
            <a:ln w="36000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149"/>
          <p:cNvGrpSpPr>
            <a:grpSpLocks/>
          </p:cNvGrpSpPr>
          <p:nvPr/>
        </p:nvGrpSpPr>
        <p:grpSpPr bwMode="auto">
          <a:xfrm>
            <a:off x="1897063" y="3419475"/>
            <a:ext cx="441325" cy="609600"/>
            <a:chOff x="1195" y="2154"/>
            <a:chExt cx="278" cy="384"/>
          </a:xfrm>
        </p:grpSpPr>
        <p:sp>
          <p:nvSpPr>
            <p:cNvPr id="2220" name="Freeform 150"/>
            <p:cNvSpPr>
              <a:spLocks noChangeArrowheads="1"/>
            </p:cNvSpPr>
            <p:nvPr/>
          </p:nvSpPr>
          <p:spPr bwMode="auto">
            <a:xfrm>
              <a:off x="1195" y="2154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solidFill>
              <a:srgbClr val="FFFFFF"/>
            </a:solidFill>
            <a:ln w="360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21" name="Freeform 151"/>
            <p:cNvSpPr>
              <a:spLocks noChangeArrowheads="1"/>
            </p:cNvSpPr>
            <p:nvPr/>
          </p:nvSpPr>
          <p:spPr bwMode="auto">
            <a:xfrm>
              <a:off x="1195" y="2154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noFill/>
            <a:ln w="36000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" name="Group 152"/>
          <p:cNvGrpSpPr>
            <a:grpSpLocks/>
          </p:cNvGrpSpPr>
          <p:nvPr/>
        </p:nvGrpSpPr>
        <p:grpSpPr bwMode="auto">
          <a:xfrm>
            <a:off x="5040313" y="3529013"/>
            <a:ext cx="441325" cy="609600"/>
            <a:chOff x="3175" y="2223"/>
            <a:chExt cx="278" cy="384"/>
          </a:xfrm>
        </p:grpSpPr>
        <p:sp>
          <p:nvSpPr>
            <p:cNvPr id="2218" name="Freeform 153"/>
            <p:cNvSpPr>
              <a:spLocks noChangeArrowheads="1"/>
            </p:cNvSpPr>
            <p:nvPr/>
          </p:nvSpPr>
          <p:spPr bwMode="auto">
            <a:xfrm>
              <a:off x="3175" y="2223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solidFill>
              <a:srgbClr val="FFFFFF"/>
            </a:solidFill>
            <a:ln w="360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9" name="Freeform 154"/>
            <p:cNvSpPr>
              <a:spLocks noChangeArrowheads="1"/>
            </p:cNvSpPr>
            <p:nvPr/>
          </p:nvSpPr>
          <p:spPr bwMode="auto">
            <a:xfrm>
              <a:off x="3175" y="2223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noFill/>
            <a:ln w="36000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155"/>
          <p:cNvGrpSpPr>
            <a:grpSpLocks/>
          </p:cNvGrpSpPr>
          <p:nvPr/>
        </p:nvGrpSpPr>
        <p:grpSpPr bwMode="auto">
          <a:xfrm>
            <a:off x="5040313" y="5508625"/>
            <a:ext cx="441325" cy="609600"/>
            <a:chOff x="3175" y="3470"/>
            <a:chExt cx="278" cy="384"/>
          </a:xfrm>
        </p:grpSpPr>
        <p:sp>
          <p:nvSpPr>
            <p:cNvPr id="2216" name="Freeform 156"/>
            <p:cNvSpPr>
              <a:spLocks noChangeArrowheads="1"/>
            </p:cNvSpPr>
            <p:nvPr/>
          </p:nvSpPr>
          <p:spPr bwMode="auto">
            <a:xfrm>
              <a:off x="3175" y="3470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solidFill>
              <a:srgbClr val="FFFFFF"/>
            </a:solidFill>
            <a:ln w="360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7" name="Freeform 157"/>
            <p:cNvSpPr>
              <a:spLocks noChangeArrowheads="1"/>
            </p:cNvSpPr>
            <p:nvPr/>
          </p:nvSpPr>
          <p:spPr bwMode="auto">
            <a:xfrm>
              <a:off x="3175" y="3470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noFill/>
            <a:ln w="36000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 158"/>
          <p:cNvGrpSpPr>
            <a:grpSpLocks/>
          </p:cNvGrpSpPr>
          <p:nvPr/>
        </p:nvGrpSpPr>
        <p:grpSpPr bwMode="auto">
          <a:xfrm>
            <a:off x="5040313" y="1260475"/>
            <a:ext cx="441325" cy="609600"/>
            <a:chOff x="3175" y="794"/>
            <a:chExt cx="278" cy="384"/>
          </a:xfrm>
        </p:grpSpPr>
        <p:sp>
          <p:nvSpPr>
            <p:cNvPr id="2214" name="Freeform 159"/>
            <p:cNvSpPr>
              <a:spLocks noChangeArrowheads="1"/>
            </p:cNvSpPr>
            <p:nvPr/>
          </p:nvSpPr>
          <p:spPr bwMode="auto">
            <a:xfrm>
              <a:off x="3175" y="794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solidFill>
              <a:srgbClr val="FFFFFF"/>
            </a:solidFill>
            <a:ln w="360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5" name="Freeform 160"/>
            <p:cNvSpPr>
              <a:spLocks noChangeArrowheads="1"/>
            </p:cNvSpPr>
            <p:nvPr/>
          </p:nvSpPr>
          <p:spPr bwMode="auto">
            <a:xfrm>
              <a:off x="3175" y="794"/>
              <a:ext cx="280" cy="386"/>
            </a:xfrm>
            <a:custGeom>
              <a:avLst/>
              <a:gdLst>
                <a:gd name="T0" fmla="*/ 483 w 1233"/>
                <a:gd name="T1" fmla="*/ 0 h 1700"/>
                <a:gd name="T2" fmla="*/ 0 w 1233"/>
                <a:gd name="T3" fmla="*/ 306 h 1700"/>
                <a:gd name="T4" fmla="*/ 433 w 1233"/>
                <a:gd name="T5" fmla="*/ 660 h 1700"/>
                <a:gd name="T6" fmla="*/ 286 w 1233"/>
                <a:gd name="T7" fmla="*/ 764 h 1700"/>
                <a:gd name="T8" fmla="*/ 698 w 1233"/>
                <a:gd name="T9" fmla="*/ 1095 h 1700"/>
                <a:gd name="T10" fmla="*/ 571 w 1233"/>
                <a:gd name="T11" fmla="*/ 1174 h 1700"/>
                <a:gd name="T12" fmla="*/ 1232 w 1233"/>
                <a:gd name="T13" fmla="*/ 1699 h 1700"/>
                <a:gd name="T14" fmla="*/ 843 w 1233"/>
                <a:gd name="T15" fmla="*/ 1013 h 1700"/>
                <a:gd name="T16" fmla="*/ 947 w 1233"/>
                <a:gd name="T17" fmla="*/ 945 h 1700"/>
                <a:gd name="T18" fmla="*/ 630 w 1233"/>
                <a:gd name="T19" fmla="*/ 535 h 1700"/>
                <a:gd name="T20" fmla="*/ 734 w 1233"/>
                <a:gd name="T21" fmla="*/ 479 h 1700"/>
                <a:gd name="T22" fmla="*/ 483 w 1233"/>
                <a:gd name="T23" fmla="*/ 0 h 17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33"/>
                <a:gd name="T37" fmla="*/ 0 h 1700"/>
                <a:gd name="T38" fmla="*/ 1233 w 1233"/>
                <a:gd name="T39" fmla="*/ 1700 h 17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33" h="1700">
                  <a:moveTo>
                    <a:pt x="483" y="0"/>
                  </a:moveTo>
                  <a:lnTo>
                    <a:pt x="0" y="306"/>
                  </a:lnTo>
                  <a:lnTo>
                    <a:pt x="433" y="660"/>
                  </a:lnTo>
                  <a:lnTo>
                    <a:pt x="286" y="764"/>
                  </a:lnTo>
                  <a:lnTo>
                    <a:pt x="698" y="1095"/>
                  </a:lnTo>
                  <a:lnTo>
                    <a:pt x="571" y="1174"/>
                  </a:lnTo>
                  <a:lnTo>
                    <a:pt x="1232" y="1699"/>
                  </a:lnTo>
                  <a:lnTo>
                    <a:pt x="843" y="1013"/>
                  </a:lnTo>
                  <a:lnTo>
                    <a:pt x="947" y="945"/>
                  </a:lnTo>
                  <a:lnTo>
                    <a:pt x="630" y="535"/>
                  </a:lnTo>
                  <a:lnTo>
                    <a:pt x="734" y="479"/>
                  </a:lnTo>
                  <a:lnTo>
                    <a:pt x="483" y="0"/>
                  </a:lnTo>
                </a:path>
              </a:pathLst>
            </a:custGeom>
            <a:noFill/>
            <a:ln w="36000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233" name="AutoShape 161"/>
          <p:cNvSpPr>
            <a:spLocks noChangeArrowheads="1"/>
          </p:cNvSpPr>
          <p:nvPr/>
        </p:nvSpPr>
        <p:spPr bwMode="auto">
          <a:xfrm>
            <a:off x="3419475" y="8099425"/>
            <a:ext cx="360363" cy="360363"/>
          </a:xfrm>
          <a:prstGeom prst="triangle">
            <a:avLst>
              <a:gd name="adj" fmla="val 50000"/>
            </a:avLst>
          </a:prstGeom>
          <a:noFill/>
          <a:ln w="72000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34" name="AutoShape 162"/>
          <p:cNvSpPr>
            <a:spLocks noChangeArrowheads="1"/>
          </p:cNvSpPr>
          <p:nvPr/>
        </p:nvSpPr>
        <p:spPr bwMode="auto">
          <a:xfrm>
            <a:off x="3959225" y="8280400"/>
            <a:ext cx="360363" cy="179388"/>
          </a:xfrm>
          <a:prstGeom prst="leftArrow">
            <a:avLst>
              <a:gd name="adj1" fmla="val 30546"/>
              <a:gd name="adj2" fmla="val 95318"/>
            </a:avLst>
          </a:prstGeom>
          <a:noFill/>
          <a:ln w="36000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35" name="Text Box 163"/>
          <p:cNvSpPr txBox="1">
            <a:spLocks noChangeArrowheads="1"/>
          </p:cNvSpPr>
          <p:nvPr/>
        </p:nvSpPr>
        <p:spPr bwMode="auto">
          <a:xfrm>
            <a:off x="4500563" y="8262938"/>
            <a:ext cx="2700337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b="1">
                <a:solidFill>
                  <a:srgbClr val="000000"/>
                </a:solidFill>
              </a:rPr>
              <a:t>Le pétrole </a:t>
            </a:r>
            <a:r>
              <a:rPr lang="fr-FR" sz="1000">
                <a:solidFill>
                  <a:srgbClr val="000000"/>
                </a:solidFill>
              </a:rPr>
              <a:t>: Exploiter et importer des besoins toujours croissants. </a:t>
            </a:r>
          </a:p>
        </p:txBody>
      </p:sp>
      <p:sp>
        <p:nvSpPr>
          <p:cNvPr id="3236" name="AutoShape 164"/>
          <p:cNvSpPr>
            <a:spLocks noChangeArrowheads="1"/>
          </p:cNvSpPr>
          <p:nvPr/>
        </p:nvSpPr>
        <p:spPr bwMode="auto">
          <a:xfrm rot="-8100000">
            <a:off x="3833813" y="8680450"/>
            <a:ext cx="65088" cy="179387"/>
          </a:xfrm>
          <a:prstGeom prst="roundRect">
            <a:avLst>
              <a:gd name="adj" fmla="val 2500"/>
            </a:avLst>
          </a:prstGeom>
          <a:solidFill>
            <a:srgbClr val="000000"/>
          </a:solidFill>
          <a:ln w="9525">
            <a:solidFill>
              <a:srgbClr val="8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37" name="Text Box 165"/>
          <p:cNvSpPr txBox="1">
            <a:spLocks noChangeArrowheads="1"/>
          </p:cNvSpPr>
          <p:nvPr/>
        </p:nvSpPr>
        <p:spPr bwMode="auto">
          <a:xfrm>
            <a:off x="3779838" y="7920038"/>
            <a:ext cx="143986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</a:tabLst>
            </a:pPr>
            <a:r>
              <a:rPr lang="fr-FR" sz="1100" b="1">
                <a:solidFill>
                  <a:srgbClr val="000000"/>
                </a:solidFill>
              </a:rPr>
              <a:t>a. L'énergie : </a:t>
            </a:r>
          </a:p>
        </p:txBody>
      </p:sp>
      <p:sp>
        <p:nvSpPr>
          <p:cNvPr id="3238" name="Text Box 166"/>
          <p:cNvSpPr txBox="1">
            <a:spLocks noChangeArrowheads="1"/>
          </p:cNvSpPr>
          <p:nvPr/>
        </p:nvSpPr>
        <p:spPr bwMode="auto">
          <a:xfrm>
            <a:off x="4140200" y="8640763"/>
            <a:ext cx="2519363" cy="236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b="1">
                <a:solidFill>
                  <a:srgbClr val="000000"/>
                </a:solidFill>
              </a:rPr>
              <a:t>Électricité : </a:t>
            </a:r>
            <a:r>
              <a:rPr lang="fr-FR" sz="1000">
                <a:solidFill>
                  <a:srgbClr val="000000"/>
                </a:solidFill>
              </a:rPr>
              <a:t>barrage des « trois gorges ».</a:t>
            </a:r>
          </a:p>
        </p:txBody>
      </p:sp>
      <p:sp>
        <p:nvSpPr>
          <p:cNvPr id="3239" name="Text Box 167"/>
          <p:cNvSpPr txBox="1">
            <a:spLocks noChangeArrowheads="1"/>
          </p:cNvSpPr>
          <p:nvPr/>
        </p:nvSpPr>
        <p:spPr bwMode="auto">
          <a:xfrm>
            <a:off x="3959225" y="8999538"/>
            <a:ext cx="233997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b="1">
                <a:solidFill>
                  <a:srgbClr val="000000"/>
                </a:solidFill>
              </a:rPr>
              <a:t>b. L'environnement </a:t>
            </a:r>
            <a:r>
              <a:rPr lang="fr-FR" sz="1000" b="1">
                <a:solidFill>
                  <a:srgbClr val="000000"/>
                </a:solidFill>
              </a:rPr>
              <a:t>:</a:t>
            </a:r>
          </a:p>
        </p:txBody>
      </p:sp>
      <p:grpSp>
        <p:nvGrpSpPr>
          <p:cNvPr id="7" name="Group 168"/>
          <p:cNvGrpSpPr>
            <a:grpSpLocks/>
          </p:cNvGrpSpPr>
          <p:nvPr/>
        </p:nvGrpSpPr>
        <p:grpSpPr bwMode="auto">
          <a:xfrm>
            <a:off x="3779838" y="9359900"/>
            <a:ext cx="358775" cy="358775"/>
            <a:chOff x="2381" y="5896"/>
            <a:chExt cx="226" cy="226"/>
          </a:xfrm>
        </p:grpSpPr>
        <p:sp>
          <p:nvSpPr>
            <p:cNvPr id="2212" name="Freeform 169"/>
            <p:cNvSpPr>
              <a:spLocks noChangeArrowheads="1"/>
            </p:cNvSpPr>
            <p:nvPr/>
          </p:nvSpPr>
          <p:spPr bwMode="auto">
            <a:xfrm>
              <a:off x="2381" y="5896"/>
              <a:ext cx="227" cy="227"/>
            </a:xfrm>
            <a:custGeom>
              <a:avLst/>
              <a:gdLst>
                <a:gd name="T0" fmla="*/ 392 w 1001"/>
                <a:gd name="T1" fmla="*/ 0 h 1001"/>
                <a:gd name="T2" fmla="*/ 0 w 1001"/>
                <a:gd name="T3" fmla="*/ 180 h 1001"/>
                <a:gd name="T4" fmla="*/ 351 w 1001"/>
                <a:gd name="T5" fmla="*/ 388 h 1001"/>
                <a:gd name="T6" fmla="*/ 232 w 1001"/>
                <a:gd name="T7" fmla="*/ 450 h 1001"/>
                <a:gd name="T8" fmla="*/ 567 w 1001"/>
                <a:gd name="T9" fmla="*/ 644 h 1001"/>
                <a:gd name="T10" fmla="*/ 463 w 1001"/>
                <a:gd name="T11" fmla="*/ 691 h 1001"/>
                <a:gd name="T12" fmla="*/ 1000 w 1001"/>
                <a:gd name="T13" fmla="*/ 1000 h 1001"/>
                <a:gd name="T14" fmla="*/ 684 w 1001"/>
                <a:gd name="T15" fmla="*/ 596 h 1001"/>
                <a:gd name="T16" fmla="*/ 769 w 1001"/>
                <a:gd name="T17" fmla="*/ 556 h 1001"/>
                <a:gd name="T18" fmla="*/ 511 w 1001"/>
                <a:gd name="T19" fmla="*/ 315 h 1001"/>
                <a:gd name="T20" fmla="*/ 596 w 1001"/>
                <a:gd name="T21" fmla="*/ 282 h 1001"/>
                <a:gd name="T22" fmla="*/ 392 w 1001"/>
                <a:gd name="T23" fmla="*/ 0 h 10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1"/>
                <a:gd name="T37" fmla="*/ 0 h 1001"/>
                <a:gd name="T38" fmla="*/ 1001 w 1001"/>
                <a:gd name="T39" fmla="*/ 1001 h 100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1" h="1001">
                  <a:moveTo>
                    <a:pt x="392" y="0"/>
                  </a:moveTo>
                  <a:lnTo>
                    <a:pt x="0" y="180"/>
                  </a:lnTo>
                  <a:lnTo>
                    <a:pt x="351" y="388"/>
                  </a:lnTo>
                  <a:lnTo>
                    <a:pt x="232" y="450"/>
                  </a:lnTo>
                  <a:lnTo>
                    <a:pt x="567" y="644"/>
                  </a:lnTo>
                  <a:lnTo>
                    <a:pt x="463" y="691"/>
                  </a:lnTo>
                  <a:lnTo>
                    <a:pt x="1000" y="1000"/>
                  </a:lnTo>
                  <a:lnTo>
                    <a:pt x="684" y="596"/>
                  </a:lnTo>
                  <a:lnTo>
                    <a:pt x="769" y="556"/>
                  </a:lnTo>
                  <a:lnTo>
                    <a:pt x="511" y="315"/>
                  </a:lnTo>
                  <a:lnTo>
                    <a:pt x="596" y="282"/>
                  </a:lnTo>
                  <a:lnTo>
                    <a:pt x="392" y="0"/>
                  </a:lnTo>
                </a:path>
              </a:pathLst>
            </a:custGeom>
            <a:solidFill>
              <a:srgbClr val="FFFFFF"/>
            </a:solidFill>
            <a:ln w="360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13" name="Freeform 170"/>
            <p:cNvSpPr>
              <a:spLocks noChangeArrowheads="1"/>
            </p:cNvSpPr>
            <p:nvPr/>
          </p:nvSpPr>
          <p:spPr bwMode="auto">
            <a:xfrm>
              <a:off x="2381" y="5896"/>
              <a:ext cx="227" cy="227"/>
            </a:xfrm>
            <a:custGeom>
              <a:avLst/>
              <a:gdLst>
                <a:gd name="T0" fmla="*/ 392 w 1001"/>
                <a:gd name="T1" fmla="*/ 0 h 1001"/>
                <a:gd name="T2" fmla="*/ 0 w 1001"/>
                <a:gd name="T3" fmla="*/ 180 h 1001"/>
                <a:gd name="T4" fmla="*/ 351 w 1001"/>
                <a:gd name="T5" fmla="*/ 388 h 1001"/>
                <a:gd name="T6" fmla="*/ 232 w 1001"/>
                <a:gd name="T7" fmla="*/ 450 h 1001"/>
                <a:gd name="T8" fmla="*/ 567 w 1001"/>
                <a:gd name="T9" fmla="*/ 644 h 1001"/>
                <a:gd name="T10" fmla="*/ 463 w 1001"/>
                <a:gd name="T11" fmla="*/ 691 h 1001"/>
                <a:gd name="T12" fmla="*/ 1000 w 1001"/>
                <a:gd name="T13" fmla="*/ 1000 h 1001"/>
                <a:gd name="T14" fmla="*/ 684 w 1001"/>
                <a:gd name="T15" fmla="*/ 596 h 1001"/>
                <a:gd name="T16" fmla="*/ 769 w 1001"/>
                <a:gd name="T17" fmla="*/ 556 h 1001"/>
                <a:gd name="T18" fmla="*/ 511 w 1001"/>
                <a:gd name="T19" fmla="*/ 315 h 1001"/>
                <a:gd name="T20" fmla="*/ 596 w 1001"/>
                <a:gd name="T21" fmla="*/ 282 h 1001"/>
                <a:gd name="T22" fmla="*/ 392 w 1001"/>
                <a:gd name="T23" fmla="*/ 0 h 10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1"/>
                <a:gd name="T37" fmla="*/ 0 h 1001"/>
                <a:gd name="T38" fmla="*/ 1001 w 1001"/>
                <a:gd name="T39" fmla="*/ 1001 h 100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1" h="1001">
                  <a:moveTo>
                    <a:pt x="392" y="0"/>
                  </a:moveTo>
                  <a:lnTo>
                    <a:pt x="0" y="180"/>
                  </a:lnTo>
                  <a:lnTo>
                    <a:pt x="351" y="388"/>
                  </a:lnTo>
                  <a:lnTo>
                    <a:pt x="232" y="450"/>
                  </a:lnTo>
                  <a:lnTo>
                    <a:pt x="567" y="644"/>
                  </a:lnTo>
                  <a:lnTo>
                    <a:pt x="463" y="691"/>
                  </a:lnTo>
                  <a:lnTo>
                    <a:pt x="1000" y="1000"/>
                  </a:lnTo>
                  <a:lnTo>
                    <a:pt x="684" y="596"/>
                  </a:lnTo>
                  <a:lnTo>
                    <a:pt x="769" y="556"/>
                  </a:lnTo>
                  <a:lnTo>
                    <a:pt x="511" y="315"/>
                  </a:lnTo>
                  <a:lnTo>
                    <a:pt x="596" y="282"/>
                  </a:lnTo>
                  <a:lnTo>
                    <a:pt x="392" y="0"/>
                  </a:lnTo>
                </a:path>
              </a:pathLst>
            </a:custGeom>
            <a:noFill/>
            <a:ln w="36000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243" name="Text Box 171"/>
          <p:cNvSpPr txBox="1">
            <a:spLocks noChangeArrowheads="1"/>
          </p:cNvSpPr>
          <p:nvPr/>
        </p:nvSpPr>
        <p:spPr bwMode="auto">
          <a:xfrm>
            <a:off x="4140200" y="9348788"/>
            <a:ext cx="3240088" cy="369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fr-FR" sz="1000" b="1">
                <a:solidFill>
                  <a:srgbClr val="000000"/>
                </a:solidFill>
              </a:rPr>
              <a:t>Risque écologique fort : </a:t>
            </a:r>
            <a:r>
              <a:rPr lang="fr-FR" sz="1000">
                <a:solidFill>
                  <a:srgbClr val="000000"/>
                </a:solidFill>
              </a:rPr>
              <a:t>pollution atmosphérique et fluviale, modification de l'environnement.</a:t>
            </a:r>
          </a:p>
        </p:txBody>
      </p:sp>
      <p:sp>
        <p:nvSpPr>
          <p:cNvPr id="3244" name="Text Box 172"/>
          <p:cNvSpPr txBox="1">
            <a:spLocks noChangeArrowheads="1"/>
          </p:cNvSpPr>
          <p:nvPr/>
        </p:nvSpPr>
        <p:spPr bwMode="auto">
          <a:xfrm>
            <a:off x="1979613" y="3060700"/>
            <a:ext cx="1079500" cy="29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7347" rIns="90000" bIns="45000"/>
          <a:lstStyle/>
          <a:p>
            <a:pPr>
              <a:tabLst>
                <a:tab pos="723900" algn="l"/>
              </a:tabLst>
            </a:pPr>
            <a:r>
              <a:rPr lang="fr-FR" sz="1400" b="1">
                <a:solidFill>
                  <a:srgbClr val="000000"/>
                </a:solidFill>
              </a:rPr>
              <a:t>Urumqi</a:t>
            </a:r>
          </a:p>
        </p:txBody>
      </p:sp>
      <p:sp>
        <p:nvSpPr>
          <p:cNvPr id="3245" name="Text Box 173"/>
          <p:cNvSpPr txBox="1">
            <a:spLocks noChangeArrowheads="1"/>
          </p:cNvSpPr>
          <p:nvPr/>
        </p:nvSpPr>
        <p:spPr bwMode="auto">
          <a:xfrm>
            <a:off x="5759450" y="5580063"/>
            <a:ext cx="1260475" cy="57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</a:tabLst>
            </a:pPr>
            <a:r>
              <a:rPr lang="fr-FR" sz="1100" b="1">
                <a:solidFill>
                  <a:srgbClr val="000000"/>
                </a:solidFill>
              </a:rPr>
              <a:t>Canton </a:t>
            </a:r>
          </a:p>
          <a:p>
            <a:pPr>
              <a:tabLst>
                <a:tab pos="723900" algn="l"/>
              </a:tabLst>
            </a:pPr>
            <a:r>
              <a:rPr lang="fr-FR" sz="1100" b="1">
                <a:solidFill>
                  <a:srgbClr val="000000"/>
                </a:solidFill>
              </a:rPr>
              <a:t>Hong Kong</a:t>
            </a:r>
          </a:p>
          <a:p>
            <a:pPr>
              <a:tabLst>
                <a:tab pos="723900" algn="l"/>
              </a:tabLst>
            </a:pPr>
            <a:endParaRPr lang="fr-FR" sz="1100" b="1">
              <a:solidFill>
                <a:srgbClr val="000000"/>
              </a:solidFill>
            </a:endParaRPr>
          </a:p>
        </p:txBody>
      </p:sp>
      <p:sp>
        <p:nvSpPr>
          <p:cNvPr id="3246" name="Text Box 174"/>
          <p:cNvSpPr txBox="1">
            <a:spLocks noChangeArrowheads="1"/>
          </p:cNvSpPr>
          <p:nvPr/>
        </p:nvSpPr>
        <p:spPr bwMode="auto">
          <a:xfrm>
            <a:off x="6119813" y="3875088"/>
            <a:ext cx="900112" cy="62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5584" rIns="90000" bIns="45000"/>
          <a:lstStyle/>
          <a:p>
            <a:pPr>
              <a:tabLst>
                <a:tab pos="723900" algn="l"/>
              </a:tabLst>
            </a:pPr>
            <a:r>
              <a:rPr lang="fr-FR" sz="1200" b="1">
                <a:solidFill>
                  <a:srgbClr val="000000"/>
                </a:solidFill>
              </a:rPr>
              <a:t>Shanghai</a:t>
            </a:r>
          </a:p>
        </p:txBody>
      </p:sp>
      <p:sp>
        <p:nvSpPr>
          <p:cNvPr id="3247" name="Text Box 175"/>
          <p:cNvSpPr txBox="1">
            <a:spLocks noChangeArrowheads="1"/>
          </p:cNvSpPr>
          <p:nvPr/>
        </p:nvSpPr>
        <p:spPr bwMode="auto">
          <a:xfrm>
            <a:off x="4137025" y="5111750"/>
            <a:ext cx="99695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pPr>
              <a:tabLst>
                <a:tab pos="723900" algn="l"/>
              </a:tabLst>
            </a:pPr>
            <a:r>
              <a:rPr lang="fr-FR" sz="1100" b="1">
                <a:solidFill>
                  <a:srgbClr val="000000"/>
                </a:solidFill>
              </a:rPr>
              <a:t>Chongqing</a:t>
            </a:r>
          </a:p>
        </p:txBody>
      </p:sp>
      <p:sp>
        <p:nvSpPr>
          <p:cNvPr id="3248" name="Text Box 176"/>
          <p:cNvSpPr txBox="1">
            <a:spLocks noChangeArrowheads="1"/>
          </p:cNvSpPr>
          <p:nvPr/>
        </p:nvSpPr>
        <p:spPr bwMode="auto">
          <a:xfrm>
            <a:off x="4679950" y="3195638"/>
            <a:ext cx="720725" cy="41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4702" rIns="90000" bIns="45000"/>
          <a:lstStyle/>
          <a:p>
            <a:r>
              <a:rPr lang="fr-FR" sz="1100" b="1">
                <a:solidFill>
                  <a:srgbClr val="000000"/>
                </a:solidFill>
              </a:rPr>
              <a:t>Pékin</a:t>
            </a:r>
          </a:p>
          <a:p>
            <a:endParaRPr lang="fr-FR" sz="1100">
              <a:solidFill>
                <a:srgbClr val="000000"/>
              </a:solidFill>
            </a:endParaRPr>
          </a:p>
        </p:txBody>
      </p:sp>
      <p:sp>
        <p:nvSpPr>
          <p:cNvPr id="180" name="Oval 135"/>
          <p:cNvSpPr>
            <a:spLocks noChangeArrowheads="1"/>
          </p:cNvSpPr>
          <p:nvPr/>
        </p:nvSpPr>
        <p:spPr bwMode="auto">
          <a:xfrm>
            <a:off x="422275" y="9683750"/>
            <a:ext cx="179388" cy="179388"/>
          </a:xfrm>
          <a:prstGeom prst="ellipse">
            <a:avLst/>
          </a:prstGeom>
          <a:solidFill>
            <a:srgbClr val="FF0000"/>
          </a:solidFill>
          <a:ln w="72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1" name="Oval 135"/>
          <p:cNvSpPr>
            <a:spLocks noChangeArrowheads="1"/>
          </p:cNvSpPr>
          <p:nvPr/>
        </p:nvSpPr>
        <p:spPr bwMode="auto">
          <a:xfrm>
            <a:off x="6137275" y="4183063"/>
            <a:ext cx="179388" cy="179387"/>
          </a:xfrm>
          <a:prstGeom prst="ellipse">
            <a:avLst/>
          </a:prstGeom>
          <a:solidFill>
            <a:srgbClr val="FF0000"/>
          </a:solidFill>
          <a:ln w="72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6" grpId="0" animBg="1"/>
      <p:bldP spid="3177" grpId="0" animBg="1"/>
      <p:bldP spid="3178" grpId="0" animBg="1"/>
      <p:bldP spid="3182" grpId="0" animBg="1"/>
      <p:bldP spid="3184" grpId="0" animBg="1"/>
      <p:bldP spid="3187" grpId="0" animBg="1"/>
      <p:bldP spid="3188" grpId="0" animBg="1"/>
      <p:bldP spid="3191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8" grpId="0" animBg="1"/>
      <p:bldP spid="3200" grpId="0" animBg="1"/>
      <p:bldP spid="3201" grpId="0" animBg="1"/>
      <p:bldP spid="3202" grpId="0" animBg="1"/>
      <p:bldP spid="3204" grpId="0" animBg="1"/>
      <p:bldP spid="3207" grpId="0" animBg="1"/>
      <p:bldP spid="3213" grpId="0" animBg="1"/>
      <p:bldP spid="3216" grpId="0" animBg="1"/>
      <p:bldP spid="3217" grpId="0" animBg="1"/>
      <p:bldP spid="3233" grpId="0" animBg="1"/>
      <p:bldP spid="3234" grpId="0" animBg="1"/>
      <p:bldP spid="3236" grpId="0" animBg="1"/>
      <p:bldP spid="3244" grpId="0"/>
      <p:bldP spid="3245" grpId="0"/>
      <p:bldP spid="3246" grpId="0"/>
      <p:bldP spid="3247" grpId="0"/>
      <p:bldP spid="3248" grpId="0"/>
      <p:bldP spid="180" grpId="0" animBg="1"/>
      <p:bldP spid="18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185</Words>
  <Application>Microsoft Office PowerPoint</Application>
  <PresentationFormat>Personnalisé</PresentationFormat>
  <Paragraphs>27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tesson</dc:creator>
  <cp:lastModifiedBy>TESSON</cp:lastModifiedBy>
  <cp:revision>11</cp:revision>
  <cp:lastPrinted>2010-03-17T10:25:24Z</cp:lastPrinted>
  <dcterms:created xsi:type="dcterms:W3CDTF">2010-03-17T10:18:05Z</dcterms:created>
  <dcterms:modified xsi:type="dcterms:W3CDTF">2010-03-19T18:03:51Z</dcterms:modified>
</cp:coreProperties>
</file>