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48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B119-9DD9-4EE4-8075-C723EC51FF3E}" type="datetimeFigureOut">
              <a:rPr lang="fr-FR" smtClean="0"/>
              <a:pPr/>
              <a:t>24/03/2011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16B7-275C-42E6-9008-6C5B39C829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B119-9DD9-4EE4-8075-C723EC51FF3E}" type="datetimeFigureOut">
              <a:rPr lang="fr-FR" smtClean="0"/>
              <a:pPr/>
              <a:t>24/03/2011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16B7-275C-42E6-9008-6C5B39C829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B119-9DD9-4EE4-8075-C723EC51FF3E}" type="datetimeFigureOut">
              <a:rPr lang="fr-FR" smtClean="0"/>
              <a:pPr/>
              <a:t>24/03/2011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16B7-275C-42E6-9008-6C5B39C829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B119-9DD9-4EE4-8075-C723EC51FF3E}" type="datetimeFigureOut">
              <a:rPr lang="fr-FR" smtClean="0"/>
              <a:pPr/>
              <a:t>24/03/2011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16B7-275C-42E6-9008-6C5B39C829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B119-9DD9-4EE4-8075-C723EC51FF3E}" type="datetimeFigureOut">
              <a:rPr lang="fr-FR" smtClean="0"/>
              <a:pPr/>
              <a:t>24/03/2011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16B7-275C-42E6-9008-6C5B39C829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B119-9DD9-4EE4-8075-C723EC51FF3E}" type="datetimeFigureOut">
              <a:rPr lang="fr-FR" smtClean="0"/>
              <a:pPr/>
              <a:t>24/03/2011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16B7-275C-42E6-9008-6C5B39C829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B119-9DD9-4EE4-8075-C723EC51FF3E}" type="datetimeFigureOut">
              <a:rPr lang="fr-FR" smtClean="0"/>
              <a:pPr/>
              <a:t>24/03/2011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16B7-275C-42E6-9008-6C5B39C829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B119-9DD9-4EE4-8075-C723EC51FF3E}" type="datetimeFigureOut">
              <a:rPr lang="fr-FR" smtClean="0"/>
              <a:pPr/>
              <a:t>24/03/2011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16B7-275C-42E6-9008-6C5B39C829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B119-9DD9-4EE4-8075-C723EC51FF3E}" type="datetimeFigureOut">
              <a:rPr lang="fr-FR" smtClean="0"/>
              <a:pPr/>
              <a:t>24/03/2011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16B7-275C-42E6-9008-6C5B39C829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B119-9DD9-4EE4-8075-C723EC51FF3E}" type="datetimeFigureOut">
              <a:rPr lang="fr-FR" smtClean="0"/>
              <a:pPr/>
              <a:t>24/03/2011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16B7-275C-42E6-9008-6C5B39C829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B119-9DD9-4EE4-8075-C723EC51FF3E}" type="datetimeFigureOut">
              <a:rPr lang="fr-FR" smtClean="0"/>
              <a:pPr/>
              <a:t>24/03/2011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16B7-275C-42E6-9008-6C5B39C829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0B119-9DD9-4EE4-8075-C723EC51FF3E}" type="datetimeFigureOut">
              <a:rPr lang="fr-FR" smtClean="0"/>
              <a:pPr/>
              <a:t>24/03/2011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A16B7-275C-42E6-9008-6C5B39C829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VT\Mes documents\lycée\terminales L\géographie\sud\brésil\rio vue sat.jpg"/>
          <p:cNvPicPr>
            <a:picLocks noChangeAspect="1" noChangeArrowheads="1"/>
          </p:cNvPicPr>
          <p:nvPr/>
        </p:nvPicPr>
        <p:blipFill>
          <a:blip r:embed="rId2" cstate="print"/>
          <a:srcRect r="5514"/>
          <a:stretch>
            <a:fillRect/>
          </a:stretch>
        </p:blipFill>
        <p:spPr bwMode="auto">
          <a:xfrm>
            <a:off x="611560" y="1340768"/>
            <a:ext cx="7518360" cy="432048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4788024" y="3717032"/>
            <a:ext cx="576064" cy="10801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 rot="2636714">
            <a:off x="4753065" y="4152739"/>
            <a:ext cx="711973" cy="1224136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2699792" y="4149080"/>
            <a:ext cx="936104" cy="792088"/>
          </a:xfrm>
          <a:prstGeom prst="ellipse">
            <a:avLst/>
          </a:prstGeom>
          <a:solidFill>
            <a:schemeClr val="accent6">
              <a:lumMod val="60000"/>
              <a:lumOff val="40000"/>
              <a:alpha val="3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 rot="2815801">
            <a:off x="4664073" y="4488644"/>
            <a:ext cx="266249" cy="839067"/>
          </a:xfrm>
          <a:prstGeom prst="ellipse">
            <a:avLst/>
          </a:prstGeom>
          <a:solidFill>
            <a:schemeClr val="accent6">
              <a:lumMod val="60000"/>
              <a:lumOff val="40000"/>
              <a:alpha val="3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3923928" y="4293096"/>
            <a:ext cx="711696" cy="584448"/>
          </a:xfrm>
          <a:prstGeom prst="ellipse">
            <a:avLst/>
          </a:prstGeom>
          <a:solidFill>
            <a:schemeClr val="accent6">
              <a:lumMod val="60000"/>
              <a:lumOff val="40000"/>
              <a:alpha val="3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orme libre 10"/>
          <p:cNvSpPr/>
          <p:nvPr/>
        </p:nvSpPr>
        <p:spPr>
          <a:xfrm>
            <a:off x="5695950" y="3143250"/>
            <a:ext cx="2190750" cy="2025650"/>
          </a:xfrm>
          <a:custGeom>
            <a:avLst/>
            <a:gdLst>
              <a:gd name="connsiteX0" fmla="*/ 1949450 w 2190750"/>
              <a:gd name="connsiteY0" fmla="*/ 1879600 h 2025650"/>
              <a:gd name="connsiteX1" fmla="*/ 2139950 w 2190750"/>
              <a:gd name="connsiteY1" fmla="*/ 1651000 h 2025650"/>
              <a:gd name="connsiteX2" fmla="*/ 2190750 w 2190750"/>
              <a:gd name="connsiteY2" fmla="*/ 1079500 h 2025650"/>
              <a:gd name="connsiteX3" fmla="*/ 2025650 w 2190750"/>
              <a:gd name="connsiteY3" fmla="*/ 914400 h 2025650"/>
              <a:gd name="connsiteX4" fmla="*/ 1695450 w 2190750"/>
              <a:gd name="connsiteY4" fmla="*/ 1181100 h 2025650"/>
              <a:gd name="connsiteX5" fmla="*/ 1365250 w 2190750"/>
              <a:gd name="connsiteY5" fmla="*/ 1212850 h 2025650"/>
              <a:gd name="connsiteX6" fmla="*/ 1206500 w 2190750"/>
              <a:gd name="connsiteY6" fmla="*/ 1155700 h 2025650"/>
              <a:gd name="connsiteX7" fmla="*/ 1206500 w 2190750"/>
              <a:gd name="connsiteY7" fmla="*/ 831850 h 2025650"/>
              <a:gd name="connsiteX8" fmla="*/ 1136650 w 2190750"/>
              <a:gd name="connsiteY8" fmla="*/ 654050 h 2025650"/>
              <a:gd name="connsiteX9" fmla="*/ 1085850 w 2190750"/>
              <a:gd name="connsiteY9" fmla="*/ 520700 h 2025650"/>
              <a:gd name="connsiteX10" fmla="*/ 819150 w 2190750"/>
              <a:gd name="connsiteY10" fmla="*/ 450850 h 2025650"/>
              <a:gd name="connsiteX11" fmla="*/ 819150 w 2190750"/>
              <a:gd name="connsiteY11" fmla="*/ 101600 h 2025650"/>
              <a:gd name="connsiteX12" fmla="*/ 685800 w 2190750"/>
              <a:gd name="connsiteY12" fmla="*/ 0 h 2025650"/>
              <a:gd name="connsiteX13" fmla="*/ 234950 w 2190750"/>
              <a:gd name="connsiteY13" fmla="*/ 57150 h 2025650"/>
              <a:gd name="connsiteX14" fmla="*/ 25400 w 2190750"/>
              <a:gd name="connsiteY14" fmla="*/ 254000 h 2025650"/>
              <a:gd name="connsiteX15" fmla="*/ 152400 w 2190750"/>
              <a:gd name="connsiteY15" fmla="*/ 457200 h 2025650"/>
              <a:gd name="connsiteX16" fmla="*/ 0 w 2190750"/>
              <a:gd name="connsiteY16" fmla="*/ 628650 h 2025650"/>
              <a:gd name="connsiteX17" fmla="*/ 88900 w 2190750"/>
              <a:gd name="connsiteY17" fmla="*/ 723900 h 2025650"/>
              <a:gd name="connsiteX18" fmla="*/ 311150 w 2190750"/>
              <a:gd name="connsiteY18" fmla="*/ 679450 h 2025650"/>
              <a:gd name="connsiteX19" fmla="*/ 406400 w 2190750"/>
              <a:gd name="connsiteY19" fmla="*/ 850900 h 2025650"/>
              <a:gd name="connsiteX20" fmla="*/ 546100 w 2190750"/>
              <a:gd name="connsiteY20" fmla="*/ 863600 h 2025650"/>
              <a:gd name="connsiteX21" fmla="*/ 647700 w 2190750"/>
              <a:gd name="connsiteY21" fmla="*/ 850900 h 2025650"/>
              <a:gd name="connsiteX22" fmla="*/ 641350 w 2190750"/>
              <a:gd name="connsiteY22" fmla="*/ 1047750 h 2025650"/>
              <a:gd name="connsiteX23" fmla="*/ 527050 w 2190750"/>
              <a:gd name="connsiteY23" fmla="*/ 1206500 h 2025650"/>
              <a:gd name="connsiteX24" fmla="*/ 203200 w 2190750"/>
              <a:gd name="connsiteY24" fmla="*/ 958850 h 2025650"/>
              <a:gd name="connsiteX25" fmla="*/ 38100 w 2190750"/>
              <a:gd name="connsiteY25" fmla="*/ 1231900 h 2025650"/>
              <a:gd name="connsiteX26" fmla="*/ 387350 w 2190750"/>
              <a:gd name="connsiteY26" fmla="*/ 1536700 h 2025650"/>
              <a:gd name="connsiteX27" fmla="*/ 558800 w 2190750"/>
              <a:gd name="connsiteY27" fmla="*/ 1625600 h 2025650"/>
              <a:gd name="connsiteX28" fmla="*/ 660400 w 2190750"/>
              <a:gd name="connsiteY28" fmla="*/ 1555750 h 2025650"/>
              <a:gd name="connsiteX29" fmla="*/ 1263650 w 2190750"/>
              <a:gd name="connsiteY29" fmla="*/ 1651000 h 2025650"/>
              <a:gd name="connsiteX30" fmla="*/ 1447800 w 2190750"/>
              <a:gd name="connsiteY30" fmla="*/ 1797050 h 2025650"/>
              <a:gd name="connsiteX31" fmla="*/ 1244600 w 2190750"/>
              <a:gd name="connsiteY31" fmla="*/ 1955800 h 2025650"/>
              <a:gd name="connsiteX32" fmla="*/ 1384300 w 2190750"/>
              <a:gd name="connsiteY32" fmla="*/ 2025650 h 2025650"/>
              <a:gd name="connsiteX33" fmla="*/ 1517650 w 2190750"/>
              <a:gd name="connsiteY33" fmla="*/ 1892300 h 2025650"/>
              <a:gd name="connsiteX34" fmla="*/ 1778000 w 2190750"/>
              <a:gd name="connsiteY34" fmla="*/ 1993900 h 2025650"/>
              <a:gd name="connsiteX35" fmla="*/ 1949450 w 2190750"/>
              <a:gd name="connsiteY35" fmla="*/ 1879600 h 202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190750" h="2025650">
                <a:moveTo>
                  <a:pt x="1949450" y="1879600"/>
                </a:moveTo>
                <a:lnTo>
                  <a:pt x="2139950" y="1651000"/>
                </a:lnTo>
                <a:lnTo>
                  <a:pt x="2190750" y="1079500"/>
                </a:lnTo>
                <a:lnTo>
                  <a:pt x="2025650" y="914400"/>
                </a:lnTo>
                <a:lnTo>
                  <a:pt x="1695450" y="1181100"/>
                </a:lnTo>
                <a:lnTo>
                  <a:pt x="1365250" y="1212850"/>
                </a:lnTo>
                <a:lnTo>
                  <a:pt x="1206500" y="1155700"/>
                </a:lnTo>
                <a:lnTo>
                  <a:pt x="1206500" y="831850"/>
                </a:lnTo>
                <a:lnTo>
                  <a:pt x="1136650" y="654050"/>
                </a:lnTo>
                <a:lnTo>
                  <a:pt x="1085850" y="520700"/>
                </a:lnTo>
                <a:lnTo>
                  <a:pt x="819150" y="450850"/>
                </a:lnTo>
                <a:lnTo>
                  <a:pt x="819150" y="101600"/>
                </a:lnTo>
                <a:lnTo>
                  <a:pt x="685800" y="0"/>
                </a:lnTo>
                <a:lnTo>
                  <a:pt x="234950" y="57150"/>
                </a:lnTo>
                <a:lnTo>
                  <a:pt x="25400" y="254000"/>
                </a:lnTo>
                <a:lnTo>
                  <a:pt x="152400" y="457200"/>
                </a:lnTo>
                <a:lnTo>
                  <a:pt x="0" y="628650"/>
                </a:lnTo>
                <a:lnTo>
                  <a:pt x="88900" y="723900"/>
                </a:lnTo>
                <a:lnTo>
                  <a:pt x="311150" y="679450"/>
                </a:lnTo>
                <a:lnTo>
                  <a:pt x="406400" y="850900"/>
                </a:lnTo>
                <a:lnTo>
                  <a:pt x="546100" y="863600"/>
                </a:lnTo>
                <a:lnTo>
                  <a:pt x="647700" y="850900"/>
                </a:lnTo>
                <a:lnTo>
                  <a:pt x="641350" y="1047750"/>
                </a:lnTo>
                <a:lnTo>
                  <a:pt x="527050" y="1206500"/>
                </a:lnTo>
                <a:lnTo>
                  <a:pt x="203200" y="958850"/>
                </a:lnTo>
                <a:lnTo>
                  <a:pt x="38100" y="1231900"/>
                </a:lnTo>
                <a:lnTo>
                  <a:pt x="387350" y="1536700"/>
                </a:lnTo>
                <a:lnTo>
                  <a:pt x="558800" y="1625600"/>
                </a:lnTo>
                <a:lnTo>
                  <a:pt x="660400" y="1555750"/>
                </a:lnTo>
                <a:lnTo>
                  <a:pt x="1263650" y="1651000"/>
                </a:lnTo>
                <a:lnTo>
                  <a:pt x="1447800" y="1797050"/>
                </a:lnTo>
                <a:lnTo>
                  <a:pt x="1244600" y="1955800"/>
                </a:lnTo>
                <a:lnTo>
                  <a:pt x="1384300" y="2025650"/>
                </a:lnTo>
                <a:lnTo>
                  <a:pt x="1517650" y="1892300"/>
                </a:lnTo>
                <a:lnTo>
                  <a:pt x="1778000" y="1993900"/>
                </a:lnTo>
                <a:lnTo>
                  <a:pt x="1949450" y="1879600"/>
                </a:lnTo>
                <a:close/>
              </a:path>
            </a:pathLst>
          </a:custGeom>
          <a:solidFill>
            <a:srgbClr val="FFC000">
              <a:alpha val="4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 rot="18734279">
            <a:off x="484542" y="3872609"/>
            <a:ext cx="2252483" cy="1432231"/>
          </a:xfrm>
          <a:prstGeom prst="ellipse">
            <a:avLst/>
          </a:prstGeom>
          <a:solidFill>
            <a:srgbClr val="FF0000">
              <a:alpha val="32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 rot="1493019">
            <a:off x="984454" y="2306831"/>
            <a:ext cx="4156236" cy="1662605"/>
          </a:xfrm>
          <a:prstGeom prst="ellipse">
            <a:avLst/>
          </a:prstGeom>
          <a:solidFill>
            <a:srgbClr val="FF0000">
              <a:alpha val="32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 rot="19775353">
            <a:off x="3401638" y="5136298"/>
            <a:ext cx="1253346" cy="300403"/>
          </a:xfrm>
          <a:prstGeom prst="ellipse">
            <a:avLst/>
          </a:prstGeom>
          <a:solidFill>
            <a:srgbClr val="FFC000">
              <a:alpha val="4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orme libre 16"/>
          <p:cNvSpPr/>
          <p:nvPr/>
        </p:nvSpPr>
        <p:spPr>
          <a:xfrm>
            <a:off x="4393870" y="3135086"/>
            <a:ext cx="1759528" cy="403761"/>
          </a:xfrm>
          <a:custGeom>
            <a:avLst/>
            <a:gdLst>
              <a:gd name="connsiteX0" fmla="*/ 0 w 1759528"/>
              <a:gd name="connsiteY0" fmla="*/ 403761 h 403761"/>
              <a:gd name="connsiteX1" fmla="*/ 285008 w 1759528"/>
              <a:gd name="connsiteY1" fmla="*/ 47501 h 403761"/>
              <a:gd name="connsiteX2" fmla="*/ 1341912 w 1759528"/>
              <a:gd name="connsiteY2" fmla="*/ 118753 h 403761"/>
              <a:gd name="connsiteX3" fmla="*/ 1698172 w 1759528"/>
              <a:gd name="connsiteY3" fmla="*/ 308758 h 403761"/>
              <a:gd name="connsiteX4" fmla="*/ 1710047 w 1759528"/>
              <a:gd name="connsiteY4" fmla="*/ 285008 h 403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9528" h="403761">
                <a:moveTo>
                  <a:pt x="0" y="403761"/>
                </a:moveTo>
                <a:cubicBezTo>
                  <a:pt x="30678" y="249381"/>
                  <a:pt x="61356" y="95002"/>
                  <a:pt x="285008" y="47501"/>
                </a:cubicBezTo>
                <a:cubicBezTo>
                  <a:pt x="508660" y="0"/>
                  <a:pt x="1106385" y="75210"/>
                  <a:pt x="1341912" y="118753"/>
                </a:cubicBezTo>
                <a:cubicBezTo>
                  <a:pt x="1577439" y="162296"/>
                  <a:pt x="1636816" y="281049"/>
                  <a:pt x="1698172" y="308758"/>
                </a:cubicBezTo>
                <a:cubicBezTo>
                  <a:pt x="1759528" y="336467"/>
                  <a:pt x="1734787" y="310737"/>
                  <a:pt x="1710047" y="285008"/>
                </a:cubicBezTo>
              </a:path>
            </a:pathLst>
          </a:custGeom>
          <a:noFill/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orme libre 21"/>
          <p:cNvSpPr/>
          <p:nvPr/>
        </p:nvSpPr>
        <p:spPr>
          <a:xfrm rot="8233001">
            <a:off x="3754961" y="4692926"/>
            <a:ext cx="1759528" cy="403761"/>
          </a:xfrm>
          <a:custGeom>
            <a:avLst/>
            <a:gdLst>
              <a:gd name="connsiteX0" fmla="*/ 0 w 1759528"/>
              <a:gd name="connsiteY0" fmla="*/ 403761 h 403761"/>
              <a:gd name="connsiteX1" fmla="*/ 285008 w 1759528"/>
              <a:gd name="connsiteY1" fmla="*/ 47501 h 403761"/>
              <a:gd name="connsiteX2" fmla="*/ 1341912 w 1759528"/>
              <a:gd name="connsiteY2" fmla="*/ 118753 h 403761"/>
              <a:gd name="connsiteX3" fmla="*/ 1698172 w 1759528"/>
              <a:gd name="connsiteY3" fmla="*/ 308758 h 403761"/>
              <a:gd name="connsiteX4" fmla="*/ 1710047 w 1759528"/>
              <a:gd name="connsiteY4" fmla="*/ 285008 h 403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9528" h="403761">
                <a:moveTo>
                  <a:pt x="0" y="403761"/>
                </a:moveTo>
                <a:cubicBezTo>
                  <a:pt x="30678" y="249381"/>
                  <a:pt x="61356" y="95002"/>
                  <a:pt x="285008" y="47501"/>
                </a:cubicBezTo>
                <a:cubicBezTo>
                  <a:pt x="508660" y="0"/>
                  <a:pt x="1106385" y="75210"/>
                  <a:pt x="1341912" y="118753"/>
                </a:cubicBezTo>
                <a:cubicBezTo>
                  <a:pt x="1577439" y="162296"/>
                  <a:pt x="1636816" y="281049"/>
                  <a:pt x="1698172" y="308758"/>
                </a:cubicBezTo>
                <a:cubicBezTo>
                  <a:pt x="1759528" y="336467"/>
                  <a:pt x="1734787" y="310737"/>
                  <a:pt x="1710047" y="285008"/>
                </a:cubicBezTo>
              </a:path>
            </a:pathLst>
          </a:custGeom>
          <a:noFill/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3" name="Ellipse 22"/>
          <p:cNvSpPr/>
          <p:nvPr/>
        </p:nvSpPr>
        <p:spPr>
          <a:xfrm rot="20953356">
            <a:off x="4317115" y="1538881"/>
            <a:ext cx="1185665" cy="955836"/>
          </a:xfrm>
          <a:prstGeom prst="ellipse">
            <a:avLst/>
          </a:prstGeom>
          <a:solidFill>
            <a:srgbClr val="FF0000">
              <a:alpha val="32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riangle isocèle 23"/>
          <p:cNvSpPr/>
          <p:nvPr/>
        </p:nvSpPr>
        <p:spPr>
          <a:xfrm>
            <a:off x="3563888" y="1772816"/>
            <a:ext cx="864096" cy="720080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iangle isocèle 24"/>
          <p:cNvSpPr/>
          <p:nvPr/>
        </p:nvSpPr>
        <p:spPr>
          <a:xfrm>
            <a:off x="5076056" y="3717032"/>
            <a:ext cx="576064" cy="504056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467544" y="5733256"/>
            <a:ext cx="288032" cy="2880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827584" y="5733257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Ville-Centre  de Rio. </a:t>
            </a:r>
            <a:endParaRPr lang="fr-FR" sz="1000" b="1" dirty="0"/>
          </a:p>
        </p:txBody>
      </p:sp>
      <p:sp>
        <p:nvSpPr>
          <p:cNvPr id="28" name="Ellipse 27"/>
          <p:cNvSpPr/>
          <p:nvPr/>
        </p:nvSpPr>
        <p:spPr>
          <a:xfrm rot="14808880">
            <a:off x="489336" y="5983460"/>
            <a:ext cx="181065" cy="636845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>
            <a:off x="979984" y="6135107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Zone touristique. </a:t>
            </a:r>
            <a:endParaRPr lang="fr-FR" sz="1000" b="1" dirty="0"/>
          </a:p>
        </p:txBody>
      </p:sp>
      <p:sp>
        <p:nvSpPr>
          <p:cNvPr id="30" name="Ellipse 29"/>
          <p:cNvSpPr/>
          <p:nvPr/>
        </p:nvSpPr>
        <p:spPr>
          <a:xfrm>
            <a:off x="2339752" y="5733256"/>
            <a:ext cx="360040" cy="288032"/>
          </a:xfrm>
          <a:prstGeom prst="ellipse">
            <a:avLst/>
          </a:prstGeom>
          <a:solidFill>
            <a:schemeClr val="accent6">
              <a:lumMod val="60000"/>
              <a:lumOff val="40000"/>
              <a:alpha val="3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ZoneTexte 30"/>
          <p:cNvSpPr txBox="1"/>
          <p:nvPr/>
        </p:nvSpPr>
        <p:spPr>
          <a:xfrm>
            <a:off x="2771800" y="5733256"/>
            <a:ext cx="15841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Collines à fortes pentes. </a:t>
            </a:r>
            <a:endParaRPr lang="fr-FR" sz="1000" b="1" dirty="0"/>
          </a:p>
        </p:txBody>
      </p:sp>
      <p:sp>
        <p:nvSpPr>
          <p:cNvPr id="32" name="Ellipse 31"/>
          <p:cNvSpPr/>
          <p:nvPr/>
        </p:nvSpPr>
        <p:spPr>
          <a:xfrm rot="19775353">
            <a:off x="2359389" y="6099808"/>
            <a:ext cx="357756" cy="174821"/>
          </a:xfrm>
          <a:prstGeom prst="ellipse">
            <a:avLst/>
          </a:prstGeom>
          <a:solidFill>
            <a:srgbClr val="FFC000">
              <a:alpha val="4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2771800" y="6063099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Quartiers classes moyennes dominantes</a:t>
            </a:r>
            <a:endParaRPr lang="fr-FR" sz="1000" b="1" dirty="0"/>
          </a:p>
        </p:txBody>
      </p:sp>
      <p:sp>
        <p:nvSpPr>
          <p:cNvPr id="34" name="Ellipse 33"/>
          <p:cNvSpPr/>
          <p:nvPr/>
        </p:nvSpPr>
        <p:spPr>
          <a:xfrm rot="18734279">
            <a:off x="4799733" y="5727945"/>
            <a:ext cx="348646" cy="380515"/>
          </a:xfrm>
          <a:prstGeom prst="ellipse">
            <a:avLst/>
          </a:prstGeom>
          <a:solidFill>
            <a:srgbClr val="FF0000">
              <a:alpha val="32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/>
          <p:cNvSpPr txBox="1"/>
          <p:nvPr/>
        </p:nvSpPr>
        <p:spPr>
          <a:xfrm>
            <a:off x="5220072" y="5733256"/>
            <a:ext cx="19442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Quartiers  à  forte concentration de favelas et de lotissements clandestins</a:t>
            </a:r>
            <a:endParaRPr lang="fr-FR" sz="1000" b="1" dirty="0"/>
          </a:p>
        </p:txBody>
      </p:sp>
      <p:sp>
        <p:nvSpPr>
          <p:cNvPr id="36" name="Forme libre 35"/>
          <p:cNvSpPr/>
          <p:nvPr/>
        </p:nvSpPr>
        <p:spPr>
          <a:xfrm rot="21325412" flipV="1">
            <a:off x="4659496" y="6260319"/>
            <a:ext cx="593153" cy="411908"/>
          </a:xfrm>
          <a:custGeom>
            <a:avLst/>
            <a:gdLst>
              <a:gd name="connsiteX0" fmla="*/ 0 w 1759528"/>
              <a:gd name="connsiteY0" fmla="*/ 403761 h 403761"/>
              <a:gd name="connsiteX1" fmla="*/ 285008 w 1759528"/>
              <a:gd name="connsiteY1" fmla="*/ 47501 h 403761"/>
              <a:gd name="connsiteX2" fmla="*/ 1341912 w 1759528"/>
              <a:gd name="connsiteY2" fmla="*/ 118753 h 403761"/>
              <a:gd name="connsiteX3" fmla="*/ 1698172 w 1759528"/>
              <a:gd name="connsiteY3" fmla="*/ 308758 h 403761"/>
              <a:gd name="connsiteX4" fmla="*/ 1710047 w 1759528"/>
              <a:gd name="connsiteY4" fmla="*/ 285008 h 403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9528" h="403761">
                <a:moveTo>
                  <a:pt x="0" y="403761"/>
                </a:moveTo>
                <a:cubicBezTo>
                  <a:pt x="30678" y="249381"/>
                  <a:pt x="61356" y="95002"/>
                  <a:pt x="285008" y="47501"/>
                </a:cubicBezTo>
                <a:cubicBezTo>
                  <a:pt x="508660" y="0"/>
                  <a:pt x="1106385" y="75210"/>
                  <a:pt x="1341912" y="118753"/>
                </a:cubicBezTo>
                <a:cubicBezTo>
                  <a:pt x="1577439" y="162296"/>
                  <a:pt x="1636816" y="281049"/>
                  <a:pt x="1698172" y="308758"/>
                </a:cubicBezTo>
                <a:cubicBezTo>
                  <a:pt x="1759528" y="336467"/>
                  <a:pt x="1734787" y="310737"/>
                  <a:pt x="1710047" y="285008"/>
                </a:cubicBezTo>
              </a:path>
            </a:pathLst>
          </a:custGeom>
          <a:noFill/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7" name="ZoneTexte 36"/>
          <p:cNvSpPr txBox="1"/>
          <p:nvPr/>
        </p:nvSpPr>
        <p:spPr>
          <a:xfrm>
            <a:off x="5292080" y="6309320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Principaux axes urbains, forte saturation automobile</a:t>
            </a:r>
          </a:p>
        </p:txBody>
      </p:sp>
      <p:sp>
        <p:nvSpPr>
          <p:cNvPr id="38" name="Triangle isocèle 37"/>
          <p:cNvSpPr/>
          <p:nvPr/>
        </p:nvSpPr>
        <p:spPr>
          <a:xfrm>
            <a:off x="7236296" y="5733256"/>
            <a:ext cx="288032" cy="288032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7524328" y="5733256"/>
            <a:ext cx="10801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Principales interfaces internationales (ports et aéroports)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11560" y="1340768"/>
            <a:ext cx="7560840" cy="432048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Forme libre 40"/>
          <p:cNvSpPr/>
          <p:nvPr/>
        </p:nvSpPr>
        <p:spPr>
          <a:xfrm>
            <a:off x="3699775" y="1403131"/>
            <a:ext cx="1835034" cy="4274924"/>
          </a:xfrm>
          <a:custGeom>
            <a:avLst/>
            <a:gdLst>
              <a:gd name="connsiteX0" fmla="*/ 115480 w 1835034"/>
              <a:gd name="connsiteY0" fmla="*/ 4240924 h 4274924"/>
              <a:gd name="connsiteX1" fmla="*/ 415025 w 1835034"/>
              <a:gd name="connsiteY1" fmla="*/ 4209393 h 4274924"/>
              <a:gd name="connsiteX2" fmla="*/ 462322 w 1835034"/>
              <a:gd name="connsiteY2" fmla="*/ 4177862 h 4274924"/>
              <a:gd name="connsiteX3" fmla="*/ 493853 w 1835034"/>
              <a:gd name="connsiteY3" fmla="*/ 4114800 h 4274924"/>
              <a:gd name="connsiteX4" fmla="*/ 446556 w 1835034"/>
              <a:gd name="connsiteY4" fmla="*/ 4020207 h 4274924"/>
              <a:gd name="connsiteX5" fmla="*/ 399259 w 1835034"/>
              <a:gd name="connsiteY5" fmla="*/ 4004441 h 4274924"/>
              <a:gd name="connsiteX6" fmla="*/ 367728 w 1835034"/>
              <a:gd name="connsiteY6" fmla="*/ 3957145 h 4274924"/>
              <a:gd name="connsiteX7" fmla="*/ 430791 w 1835034"/>
              <a:gd name="connsiteY7" fmla="*/ 3941379 h 4274924"/>
              <a:gd name="connsiteX8" fmla="*/ 588446 w 1835034"/>
              <a:gd name="connsiteY8" fmla="*/ 3925614 h 4274924"/>
              <a:gd name="connsiteX9" fmla="*/ 935287 w 1835034"/>
              <a:gd name="connsiteY9" fmla="*/ 3909848 h 4274924"/>
              <a:gd name="connsiteX10" fmla="*/ 1108708 w 1835034"/>
              <a:gd name="connsiteY10" fmla="*/ 3862552 h 4274924"/>
              <a:gd name="connsiteX11" fmla="*/ 1156004 w 1835034"/>
              <a:gd name="connsiteY11" fmla="*/ 3815255 h 4274924"/>
              <a:gd name="connsiteX12" fmla="*/ 1187535 w 1835034"/>
              <a:gd name="connsiteY12" fmla="*/ 3767959 h 4274924"/>
              <a:gd name="connsiteX13" fmla="*/ 1234832 w 1835034"/>
              <a:gd name="connsiteY13" fmla="*/ 3736428 h 4274924"/>
              <a:gd name="connsiteX14" fmla="*/ 1250597 w 1835034"/>
              <a:gd name="connsiteY14" fmla="*/ 3626069 h 4274924"/>
              <a:gd name="connsiteX15" fmla="*/ 1345191 w 1835034"/>
              <a:gd name="connsiteY15" fmla="*/ 3594538 h 4274924"/>
              <a:gd name="connsiteX16" fmla="*/ 1439784 w 1835034"/>
              <a:gd name="connsiteY16" fmla="*/ 3563007 h 4274924"/>
              <a:gd name="connsiteX17" fmla="*/ 1487080 w 1835034"/>
              <a:gd name="connsiteY17" fmla="*/ 3547241 h 4274924"/>
              <a:gd name="connsiteX18" fmla="*/ 1534377 w 1835034"/>
              <a:gd name="connsiteY18" fmla="*/ 3515710 h 4274924"/>
              <a:gd name="connsiteX19" fmla="*/ 1581673 w 1835034"/>
              <a:gd name="connsiteY19" fmla="*/ 3421117 h 4274924"/>
              <a:gd name="connsiteX20" fmla="*/ 1597439 w 1835034"/>
              <a:gd name="connsiteY20" fmla="*/ 3373821 h 4274924"/>
              <a:gd name="connsiteX21" fmla="*/ 1707797 w 1835034"/>
              <a:gd name="connsiteY21" fmla="*/ 3342290 h 4274924"/>
              <a:gd name="connsiteX22" fmla="*/ 1739328 w 1835034"/>
              <a:gd name="connsiteY22" fmla="*/ 3294993 h 4274924"/>
              <a:gd name="connsiteX23" fmla="*/ 1755094 w 1835034"/>
              <a:gd name="connsiteY23" fmla="*/ 3074276 h 4274924"/>
              <a:gd name="connsiteX24" fmla="*/ 1597439 w 1835034"/>
              <a:gd name="connsiteY24" fmla="*/ 3121572 h 4274924"/>
              <a:gd name="connsiteX25" fmla="*/ 1550142 w 1835034"/>
              <a:gd name="connsiteY25" fmla="*/ 3153103 h 4274924"/>
              <a:gd name="connsiteX26" fmla="*/ 1345191 w 1835034"/>
              <a:gd name="connsiteY26" fmla="*/ 3121572 h 4274924"/>
              <a:gd name="connsiteX27" fmla="*/ 1424018 w 1835034"/>
              <a:gd name="connsiteY27" fmla="*/ 3058510 h 4274924"/>
              <a:gd name="connsiteX28" fmla="*/ 1471315 w 1835034"/>
              <a:gd name="connsiteY28" fmla="*/ 2900855 h 4274924"/>
              <a:gd name="connsiteX29" fmla="*/ 1502846 w 1835034"/>
              <a:gd name="connsiteY29" fmla="*/ 2806262 h 4274924"/>
              <a:gd name="connsiteX30" fmla="*/ 1471315 w 1835034"/>
              <a:gd name="connsiteY30" fmla="*/ 2680138 h 4274924"/>
              <a:gd name="connsiteX31" fmla="*/ 1439784 w 1835034"/>
              <a:gd name="connsiteY31" fmla="*/ 2632841 h 4274924"/>
              <a:gd name="connsiteX32" fmla="*/ 1455549 w 1835034"/>
              <a:gd name="connsiteY32" fmla="*/ 2554014 h 4274924"/>
              <a:gd name="connsiteX33" fmla="*/ 1502846 w 1835034"/>
              <a:gd name="connsiteY33" fmla="*/ 2538248 h 4274924"/>
              <a:gd name="connsiteX34" fmla="*/ 1597439 w 1835034"/>
              <a:gd name="connsiteY34" fmla="*/ 2522483 h 4274924"/>
              <a:gd name="connsiteX35" fmla="*/ 1581673 w 1835034"/>
              <a:gd name="connsiteY35" fmla="*/ 2427890 h 4274924"/>
              <a:gd name="connsiteX36" fmla="*/ 1534377 w 1835034"/>
              <a:gd name="connsiteY36" fmla="*/ 2380593 h 4274924"/>
              <a:gd name="connsiteX37" fmla="*/ 1502846 w 1835034"/>
              <a:gd name="connsiteY37" fmla="*/ 2333297 h 4274924"/>
              <a:gd name="connsiteX38" fmla="*/ 1487080 w 1835034"/>
              <a:gd name="connsiteY38" fmla="*/ 2286000 h 4274924"/>
              <a:gd name="connsiteX39" fmla="*/ 1439784 w 1835034"/>
              <a:gd name="connsiteY39" fmla="*/ 2254469 h 4274924"/>
              <a:gd name="connsiteX40" fmla="*/ 1408253 w 1835034"/>
              <a:gd name="connsiteY40" fmla="*/ 2191407 h 4274924"/>
              <a:gd name="connsiteX41" fmla="*/ 1345191 w 1835034"/>
              <a:gd name="connsiteY41" fmla="*/ 2159876 h 4274924"/>
              <a:gd name="connsiteX42" fmla="*/ 1313659 w 1835034"/>
              <a:gd name="connsiteY42" fmla="*/ 2128345 h 4274924"/>
              <a:gd name="connsiteX43" fmla="*/ 1203301 w 1835034"/>
              <a:gd name="connsiteY43" fmla="*/ 2144110 h 4274924"/>
              <a:gd name="connsiteX44" fmla="*/ 1140239 w 1835034"/>
              <a:gd name="connsiteY44" fmla="*/ 2159876 h 4274924"/>
              <a:gd name="connsiteX45" fmla="*/ 966818 w 1835034"/>
              <a:gd name="connsiteY45" fmla="*/ 2175641 h 4274924"/>
              <a:gd name="connsiteX46" fmla="*/ 746101 w 1835034"/>
              <a:gd name="connsiteY46" fmla="*/ 2159876 h 4274924"/>
              <a:gd name="connsiteX47" fmla="*/ 698804 w 1835034"/>
              <a:gd name="connsiteY47" fmla="*/ 2144110 h 4274924"/>
              <a:gd name="connsiteX48" fmla="*/ 683039 w 1835034"/>
              <a:gd name="connsiteY48" fmla="*/ 2096814 h 4274924"/>
              <a:gd name="connsiteX49" fmla="*/ 635742 w 1835034"/>
              <a:gd name="connsiteY49" fmla="*/ 2049517 h 4274924"/>
              <a:gd name="connsiteX50" fmla="*/ 683039 w 1835034"/>
              <a:gd name="connsiteY50" fmla="*/ 2002221 h 4274924"/>
              <a:gd name="connsiteX51" fmla="*/ 730335 w 1835034"/>
              <a:gd name="connsiteY51" fmla="*/ 2017986 h 4274924"/>
              <a:gd name="connsiteX52" fmla="*/ 856459 w 1835034"/>
              <a:gd name="connsiteY52" fmla="*/ 2033752 h 4274924"/>
              <a:gd name="connsiteX53" fmla="*/ 856459 w 1835034"/>
              <a:gd name="connsiteY53" fmla="*/ 1860331 h 4274924"/>
              <a:gd name="connsiteX54" fmla="*/ 840694 w 1835034"/>
              <a:gd name="connsiteY54" fmla="*/ 1718441 h 4274924"/>
              <a:gd name="connsiteX55" fmla="*/ 793397 w 1835034"/>
              <a:gd name="connsiteY55" fmla="*/ 1623848 h 4274924"/>
              <a:gd name="connsiteX56" fmla="*/ 746101 w 1835034"/>
              <a:gd name="connsiteY56" fmla="*/ 1560786 h 4274924"/>
              <a:gd name="connsiteX57" fmla="*/ 714570 w 1835034"/>
              <a:gd name="connsiteY57" fmla="*/ 1513490 h 4274924"/>
              <a:gd name="connsiteX58" fmla="*/ 667273 w 1835034"/>
              <a:gd name="connsiteY58" fmla="*/ 1481959 h 4274924"/>
              <a:gd name="connsiteX59" fmla="*/ 541149 w 1835034"/>
              <a:gd name="connsiteY59" fmla="*/ 1418897 h 4274924"/>
              <a:gd name="connsiteX60" fmla="*/ 509618 w 1835034"/>
              <a:gd name="connsiteY60" fmla="*/ 1292772 h 4274924"/>
              <a:gd name="connsiteX61" fmla="*/ 556915 w 1835034"/>
              <a:gd name="connsiteY61" fmla="*/ 1072055 h 4274924"/>
              <a:gd name="connsiteX62" fmla="*/ 604211 w 1835034"/>
              <a:gd name="connsiteY62" fmla="*/ 1056290 h 4274924"/>
              <a:gd name="connsiteX63" fmla="*/ 667273 w 1835034"/>
              <a:gd name="connsiteY63" fmla="*/ 1024759 h 4274924"/>
              <a:gd name="connsiteX64" fmla="*/ 1092942 w 1835034"/>
              <a:gd name="connsiteY64" fmla="*/ 993228 h 4274924"/>
              <a:gd name="connsiteX65" fmla="*/ 1203301 w 1835034"/>
              <a:gd name="connsiteY65" fmla="*/ 945931 h 4274924"/>
              <a:gd name="connsiteX66" fmla="*/ 1360956 w 1835034"/>
              <a:gd name="connsiteY66" fmla="*/ 914400 h 4274924"/>
              <a:gd name="connsiteX67" fmla="*/ 1408253 w 1835034"/>
              <a:gd name="connsiteY67" fmla="*/ 898635 h 4274924"/>
              <a:gd name="connsiteX68" fmla="*/ 1550142 w 1835034"/>
              <a:gd name="connsiteY68" fmla="*/ 882869 h 4274924"/>
              <a:gd name="connsiteX69" fmla="*/ 1518611 w 1835034"/>
              <a:gd name="connsiteY69" fmla="*/ 709448 h 4274924"/>
              <a:gd name="connsiteX70" fmla="*/ 1455549 w 1835034"/>
              <a:gd name="connsiteY70" fmla="*/ 614855 h 4274924"/>
              <a:gd name="connsiteX71" fmla="*/ 1424018 w 1835034"/>
              <a:gd name="connsiteY71" fmla="*/ 551793 h 4274924"/>
              <a:gd name="connsiteX72" fmla="*/ 1282128 w 1835034"/>
              <a:gd name="connsiteY72" fmla="*/ 504497 h 4274924"/>
              <a:gd name="connsiteX73" fmla="*/ 1234832 w 1835034"/>
              <a:gd name="connsiteY73" fmla="*/ 488731 h 4274924"/>
              <a:gd name="connsiteX74" fmla="*/ 1077177 w 1835034"/>
              <a:gd name="connsiteY74" fmla="*/ 378372 h 4274924"/>
              <a:gd name="connsiteX75" fmla="*/ 856459 w 1835034"/>
              <a:gd name="connsiteY75" fmla="*/ 346841 h 4274924"/>
              <a:gd name="connsiteX76" fmla="*/ 793397 w 1835034"/>
              <a:gd name="connsiteY76" fmla="*/ 283779 h 4274924"/>
              <a:gd name="connsiteX77" fmla="*/ 651508 w 1835034"/>
              <a:gd name="connsiteY77" fmla="*/ 204952 h 4274924"/>
              <a:gd name="connsiteX78" fmla="*/ 604211 w 1835034"/>
              <a:gd name="connsiteY78" fmla="*/ 110359 h 4274924"/>
              <a:gd name="connsiteX79" fmla="*/ 635742 w 1835034"/>
              <a:gd name="connsiteY79" fmla="*/ 63062 h 4274924"/>
              <a:gd name="connsiteX80" fmla="*/ 698804 w 1835034"/>
              <a:gd name="connsiteY80" fmla="*/ 47297 h 4274924"/>
              <a:gd name="connsiteX81" fmla="*/ 746101 w 1835034"/>
              <a:gd name="connsiteY81" fmla="*/ 0 h 4274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1835034" h="4274924">
                <a:moveTo>
                  <a:pt x="115480" y="4240924"/>
                </a:moveTo>
                <a:cubicBezTo>
                  <a:pt x="271538" y="4188907"/>
                  <a:pt x="0" y="4274924"/>
                  <a:pt x="415025" y="4209393"/>
                </a:cubicBezTo>
                <a:cubicBezTo>
                  <a:pt x="433741" y="4206438"/>
                  <a:pt x="446556" y="4188372"/>
                  <a:pt x="462322" y="4177862"/>
                </a:cubicBezTo>
                <a:cubicBezTo>
                  <a:pt x="472832" y="4156841"/>
                  <a:pt x="490529" y="4138066"/>
                  <a:pt x="493853" y="4114800"/>
                </a:cubicBezTo>
                <a:cubicBezTo>
                  <a:pt x="496782" y="4094295"/>
                  <a:pt x="459158" y="4030289"/>
                  <a:pt x="446556" y="4020207"/>
                </a:cubicBezTo>
                <a:cubicBezTo>
                  <a:pt x="433579" y="4009826"/>
                  <a:pt x="415025" y="4009696"/>
                  <a:pt x="399259" y="4004441"/>
                </a:cubicBezTo>
                <a:cubicBezTo>
                  <a:pt x="388749" y="3988676"/>
                  <a:pt x="359254" y="3974092"/>
                  <a:pt x="367728" y="3957145"/>
                </a:cubicBezTo>
                <a:cubicBezTo>
                  <a:pt x="377418" y="3937765"/>
                  <a:pt x="409341" y="3944443"/>
                  <a:pt x="430791" y="3941379"/>
                </a:cubicBezTo>
                <a:cubicBezTo>
                  <a:pt x="483074" y="3933910"/>
                  <a:pt x="535735" y="3928908"/>
                  <a:pt x="588446" y="3925614"/>
                </a:cubicBezTo>
                <a:cubicBezTo>
                  <a:pt x="703954" y="3918395"/>
                  <a:pt x="819673" y="3915103"/>
                  <a:pt x="935287" y="3909848"/>
                </a:cubicBezTo>
                <a:cubicBezTo>
                  <a:pt x="1055301" y="3869843"/>
                  <a:pt x="997289" y="3884835"/>
                  <a:pt x="1108708" y="3862552"/>
                </a:cubicBezTo>
                <a:cubicBezTo>
                  <a:pt x="1124473" y="3846786"/>
                  <a:pt x="1141731" y="3832383"/>
                  <a:pt x="1156004" y="3815255"/>
                </a:cubicBezTo>
                <a:cubicBezTo>
                  <a:pt x="1168134" y="3800699"/>
                  <a:pt x="1174137" y="3781357"/>
                  <a:pt x="1187535" y="3767959"/>
                </a:cubicBezTo>
                <a:cubicBezTo>
                  <a:pt x="1200933" y="3754561"/>
                  <a:pt x="1219066" y="3746938"/>
                  <a:pt x="1234832" y="3736428"/>
                </a:cubicBezTo>
                <a:cubicBezTo>
                  <a:pt x="1240087" y="3699642"/>
                  <a:pt x="1227783" y="3655401"/>
                  <a:pt x="1250597" y="3626069"/>
                </a:cubicBezTo>
                <a:cubicBezTo>
                  <a:pt x="1271003" y="3599833"/>
                  <a:pt x="1313660" y="3605049"/>
                  <a:pt x="1345191" y="3594538"/>
                </a:cubicBezTo>
                <a:lnTo>
                  <a:pt x="1439784" y="3563007"/>
                </a:lnTo>
                <a:cubicBezTo>
                  <a:pt x="1455549" y="3557752"/>
                  <a:pt x="1473253" y="3556459"/>
                  <a:pt x="1487080" y="3547241"/>
                </a:cubicBezTo>
                <a:lnTo>
                  <a:pt x="1534377" y="3515710"/>
                </a:lnTo>
                <a:cubicBezTo>
                  <a:pt x="1574000" y="3396838"/>
                  <a:pt x="1520553" y="3543356"/>
                  <a:pt x="1581673" y="3421117"/>
                </a:cubicBezTo>
                <a:cubicBezTo>
                  <a:pt x="1589105" y="3406253"/>
                  <a:pt x="1585688" y="3385572"/>
                  <a:pt x="1597439" y="3373821"/>
                </a:cubicBezTo>
                <a:cubicBezTo>
                  <a:pt x="1604980" y="3366280"/>
                  <a:pt x="1707249" y="3342427"/>
                  <a:pt x="1707797" y="3342290"/>
                </a:cubicBezTo>
                <a:cubicBezTo>
                  <a:pt x="1718307" y="3326524"/>
                  <a:pt x="1725930" y="3308391"/>
                  <a:pt x="1739328" y="3294993"/>
                </a:cubicBezTo>
                <a:cubicBezTo>
                  <a:pt x="1835034" y="3199287"/>
                  <a:pt x="1805886" y="3379031"/>
                  <a:pt x="1755094" y="3074276"/>
                </a:cubicBezTo>
                <a:cubicBezTo>
                  <a:pt x="1639945" y="3112659"/>
                  <a:pt x="1692745" y="3097746"/>
                  <a:pt x="1597439" y="3121572"/>
                </a:cubicBezTo>
                <a:cubicBezTo>
                  <a:pt x="1581673" y="3132082"/>
                  <a:pt x="1569034" y="3151650"/>
                  <a:pt x="1550142" y="3153103"/>
                </a:cubicBezTo>
                <a:cubicBezTo>
                  <a:pt x="1451068" y="3160724"/>
                  <a:pt x="1418954" y="3146161"/>
                  <a:pt x="1345191" y="3121572"/>
                </a:cubicBezTo>
                <a:cubicBezTo>
                  <a:pt x="1274694" y="3015831"/>
                  <a:pt x="1330893" y="3130941"/>
                  <a:pt x="1424018" y="3058510"/>
                </a:cubicBezTo>
                <a:cubicBezTo>
                  <a:pt x="1438557" y="3047202"/>
                  <a:pt x="1463032" y="2928465"/>
                  <a:pt x="1471315" y="2900855"/>
                </a:cubicBezTo>
                <a:cubicBezTo>
                  <a:pt x="1480866" y="2869020"/>
                  <a:pt x="1502846" y="2806262"/>
                  <a:pt x="1502846" y="2806262"/>
                </a:cubicBezTo>
                <a:cubicBezTo>
                  <a:pt x="1496850" y="2776285"/>
                  <a:pt x="1487473" y="2712454"/>
                  <a:pt x="1471315" y="2680138"/>
                </a:cubicBezTo>
                <a:cubicBezTo>
                  <a:pt x="1462841" y="2663190"/>
                  <a:pt x="1450294" y="2648607"/>
                  <a:pt x="1439784" y="2632841"/>
                </a:cubicBezTo>
                <a:cubicBezTo>
                  <a:pt x="1445039" y="2606565"/>
                  <a:pt x="1440685" y="2576310"/>
                  <a:pt x="1455549" y="2554014"/>
                </a:cubicBezTo>
                <a:cubicBezTo>
                  <a:pt x="1464767" y="2540187"/>
                  <a:pt x="1486623" y="2541853"/>
                  <a:pt x="1502846" y="2538248"/>
                </a:cubicBezTo>
                <a:cubicBezTo>
                  <a:pt x="1534051" y="2531314"/>
                  <a:pt x="1565908" y="2527738"/>
                  <a:pt x="1597439" y="2522483"/>
                </a:cubicBezTo>
                <a:cubicBezTo>
                  <a:pt x="1592184" y="2490952"/>
                  <a:pt x="1594656" y="2457101"/>
                  <a:pt x="1581673" y="2427890"/>
                </a:cubicBezTo>
                <a:cubicBezTo>
                  <a:pt x="1572618" y="2407516"/>
                  <a:pt x="1548650" y="2397721"/>
                  <a:pt x="1534377" y="2380593"/>
                </a:cubicBezTo>
                <a:cubicBezTo>
                  <a:pt x="1522247" y="2366037"/>
                  <a:pt x="1511320" y="2350244"/>
                  <a:pt x="1502846" y="2333297"/>
                </a:cubicBezTo>
                <a:cubicBezTo>
                  <a:pt x="1495414" y="2318433"/>
                  <a:pt x="1497461" y="2298977"/>
                  <a:pt x="1487080" y="2286000"/>
                </a:cubicBezTo>
                <a:cubicBezTo>
                  <a:pt x="1475244" y="2271204"/>
                  <a:pt x="1455549" y="2264979"/>
                  <a:pt x="1439784" y="2254469"/>
                </a:cubicBezTo>
                <a:cubicBezTo>
                  <a:pt x="1429274" y="2233448"/>
                  <a:pt x="1424871" y="2208025"/>
                  <a:pt x="1408253" y="2191407"/>
                </a:cubicBezTo>
                <a:cubicBezTo>
                  <a:pt x="1391635" y="2174789"/>
                  <a:pt x="1364746" y="2172912"/>
                  <a:pt x="1345191" y="2159876"/>
                </a:cubicBezTo>
                <a:cubicBezTo>
                  <a:pt x="1332823" y="2151631"/>
                  <a:pt x="1324170" y="2138855"/>
                  <a:pt x="1313659" y="2128345"/>
                </a:cubicBezTo>
                <a:cubicBezTo>
                  <a:pt x="1276873" y="2133600"/>
                  <a:pt x="1239861" y="2137463"/>
                  <a:pt x="1203301" y="2144110"/>
                </a:cubicBezTo>
                <a:cubicBezTo>
                  <a:pt x="1181983" y="2147986"/>
                  <a:pt x="1161717" y="2157012"/>
                  <a:pt x="1140239" y="2159876"/>
                </a:cubicBezTo>
                <a:cubicBezTo>
                  <a:pt x="1082703" y="2167547"/>
                  <a:pt x="1024625" y="2170386"/>
                  <a:pt x="966818" y="2175641"/>
                </a:cubicBezTo>
                <a:cubicBezTo>
                  <a:pt x="893246" y="2170386"/>
                  <a:pt x="819356" y="2168494"/>
                  <a:pt x="746101" y="2159876"/>
                </a:cubicBezTo>
                <a:cubicBezTo>
                  <a:pt x="729596" y="2157934"/>
                  <a:pt x="710555" y="2155861"/>
                  <a:pt x="698804" y="2144110"/>
                </a:cubicBezTo>
                <a:cubicBezTo>
                  <a:pt x="687053" y="2132359"/>
                  <a:pt x="692257" y="2110641"/>
                  <a:pt x="683039" y="2096814"/>
                </a:cubicBezTo>
                <a:cubicBezTo>
                  <a:pt x="670671" y="2078263"/>
                  <a:pt x="651508" y="2065283"/>
                  <a:pt x="635742" y="2049517"/>
                </a:cubicBezTo>
                <a:cubicBezTo>
                  <a:pt x="651508" y="2033752"/>
                  <a:pt x="661887" y="2009272"/>
                  <a:pt x="683039" y="2002221"/>
                </a:cubicBezTo>
                <a:cubicBezTo>
                  <a:pt x="698804" y="1996966"/>
                  <a:pt x="713985" y="2015013"/>
                  <a:pt x="730335" y="2017986"/>
                </a:cubicBezTo>
                <a:cubicBezTo>
                  <a:pt x="772020" y="2025565"/>
                  <a:pt x="814418" y="2028497"/>
                  <a:pt x="856459" y="2033752"/>
                </a:cubicBezTo>
                <a:cubicBezTo>
                  <a:pt x="885928" y="1945348"/>
                  <a:pt x="873511" y="2005272"/>
                  <a:pt x="856459" y="1860331"/>
                </a:cubicBezTo>
                <a:cubicBezTo>
                  <a:pt x="850899" y="1813069"/>
                  <a:pt x="848517" y="1765381"/>
                  <a:pt x="840694" y="1718441"/>
                </a:cubicBezTo>
                <a:cubicBezTo>
                  <a:pt x="833904" y="1677698"/>
                  <a:pt x="817080" y="1657005"/>
                  <a:pt x="793397" y="1623848"/>
                </a:cubicBezTo>
                <a:cubicBezTo>
                  <a:pt x="778125" y="1602466"/>
                  <a:pt x="761373" y="1582167"/>
                  <a:pt x="746101" y="1560786"/>
                </a:cubicBezTo>
                <a:cubicBezTo>
                  <a:pt x="735088" y="1545368"/>
                  <a:pt x="727968" y="1526888"/>
                  <a:pt x="714570" y="1513490"/>
                </a:cubicBezTo>
                <a:cubicBezTo>
                  <a:pt x="701172" y="1500092"/>
                  <a:pt x="683907" y="1491032"/>
                  <a:pt x="667273" y="1481959"/>
                </a:cubicBezTo>
                <a:cubicBezTo>
                  <a:pt x="626009" y="1459451"/>
                  <a:pt x="541149" y="1418897"/>
                  <a:pt x="541149" y="1418897"/>
                </a:cubicBezTo>
                <a:cubicBezTo>
                  <a:pt x="528709" y="1381577"/>
                  <a:pt x="509618" y="1330818"/>
                  <a:pt x="509618" y="1292772"/>
                </a:cubicBezTo>
                <a:cubicBezTo>
                  <a:pt x="509618" y="1253771"/>
                  <a:pt x="509821" y="1119149"/>
                  <a:pt x="556915" y="1072055"/>
                </a:cubicBezTo>
                <a:cubicBezTo>
                  <a:pt x="568666" y="1060304"/>
                  <a:pt x="588937" y="1062836"/>
                  <a:pt x="604211" y="1056290"/>
                </a:cubicBezTo>
                <a:cubicBezTo>
                  <a:pt x="625813" y="1047032"/>
                  <a:pt x="645671" y="1034017"/>
                  <a:pt x="667273" y="1024759"/>
                </a:cubicBezTo>
                <a:cubicBezTo>
                  <a:pt x="793207" y="970787"/>
                  <a:pt x="1010298" y="996671"/>
                  <a:pt x="1092942" y="993228"/>
                </a:cubicBezTo>
                <a:cubicBezTo>
                  <a:pt x="1273997" y="947963"/>
                  <a:pt x="1050868" y="1011259"/>
                  <a:pt x="1203301" y="945931"/>
                </a:cubicBezTo>
                <a:cubicBezTo>
                  <a:pt x="1237123" y="931436"/>
                  <a:pt x="1333879" y="920417"/>
                  <a:pt x="1360956" y="914400"/>
                </a:cubicBezTo>
                <a:cubicBezTo>
                  <a:pt x="1377179" y="910795"/>
                  <a:pt x="1391861" y="901367"/>
                  <a:pt x="1408253" y="898635"/>
                </a:cubicBezTo>
                <a:cubicBezTo>
                  <a:pt x="1455193" y="890812"/>
                  <a:pt x="1502846" y="888124"/>
                  <a:pt x="1550142" y="882869"/>
                </a:cubicBezTo>
                <a:cubicBezTo>
                  <a:pt x="1546706" y="855377"/>
                  <a:pt x="1542131" y="751784"/>
                  <a:pt x="1518611" y="709448"/>
                </a:cubicBezTo>
                <a:cubicBezTo>
                  <a:pt x="1500207" y="676321"/>
                  <a:pt x="1472496" y="648750"/>
                  <a:pt x="1455549" y="614855"/>
                </a:cubicBezTo>
                <a:cubicBezTo>
                  <a:pt x="1445039" y="593834"/>
                  <a:pt x="1442819" y="565894"/>
                  <a:pt x="1424018" y="551793"/>
                </a:cubicBezTo>
                <a:cubicBezTo>
                  <a:pt x="1424013" y="551789"/>
                  <a:pt x="1305779" y="512381"/>
                  <a:pt x="1282128" y="504497"/>
                </a:cubicBezTo>
                <a:lnTo>
                  <a:pt x="1234832" y="488731"/>
                </a:lnTo>
                <a:cubicBezTo>
                  <a:pt x="1211119" y="470947"/>
                  <a:pt x="1093158" y="380655"/>
                  <a:pt x="1077177" y="378372"/>
                </a:cubicBezTo>
                <a:lnTo>
                  <a:pt x="856459" y="346841"/>
                </a:lnTo>
                <a:cubicBezTo>
                  <a:pt x="829706" y="266581"/>
                  <a:pt x="862192" y="321999"/>
                  <a:pt x="793397" y="283779"/>
                </a:cubicBezTo>
                <a:cubicBezTo>
                  <a:pt x="630770" y="193430"/>
                  <a:pt x="758526" y="240624"/>
                  <a:pt x="651508" y="204952"/>
                </a:cubicBezTo>
                <a:cubicBezTo>
                  <a:pt x="640528" y="188482"/>
                  <a:pt x="599860" y="136466"/>
                  <a:pt x="604211" y="110359"/>
                </a:cubicBezTo>
                <a:cubicBezTo>
                  <a:pt x="607326" y="91669"/>
                  <a:pt x="619976" y="73572"/>
                  <a:pt x="635742" y="63062"/>
                </a:cubicBezTo>
                <a:cubicBezTo>
                  <a:pt x="653771" y="51043"/>
                  <a:pt x="677783" y="52552"/>
                  <a:pt x="698804" y="47297"/>
                </a:cubicBezTo>
                <a:lnTo>
                  <a:pt x="746101" y="0"/>
                </a:ln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Forme libre 41"/>
          <p:cNvSpPr/>
          <p:nvPr/>
        </p:nvSpPr>
        <p:spPr>
          <a:xfrm>
            <a:off x="5621299" y="1434662"/>
            <a:ext cx="2518080" cy="3810641"/>
          </a:xfrm>
          <a:custGeom>
            <a:avLst/>
            <a:gdLst>
              <a:gd name="connsiteX0" fmla="*/ 1205170 w 2518080"/>
              <a:gd name="connsiteY0" fmla="*/ 0 h 3810641"/>
              <a:gd name="connsiteX1" fmla="*/ 1189404 w 2518080"/>
              <a:gd name="connsiteY1" fmla="*/ 63062 h 3810641"/>
              <a:gd name="connsiteX2" fmla="*/ 1142108 w 2518080"/>
              <a:gd name="connsiteY2" fmla="*/ 78828 h 3810641"/>
              <a:gd name="connsiteX3" fmla="*/ 1094811 w 2518080"/>
              <a:gd name="connsiteY3" fmla="*/ 126124 h 3810641"/>
              <a:gd name="connsiteX4" fmla="*/ 1079046 w 2518080"/>
              <a:gd name="connsiteY4" fmla="*/ 173421 h 3810641"/>
              <a:gd name="connsiteX5" fmla="*/ 1015984 w 2518080"/>
              <a:gd name="connsiteY5" fmla="*/ 283779 h 3810641"/>
              <a:gd name="connsiteX6" fmla="*/ 984453 w 2518080"/>
              <a:gd name="connsiteY6" fmla="*/ 378372 h 3810641"/>
              <a:gd name="connsiteX7" fmla="*/ 1015984 w 2518080"/>
              <a:gd name="connsiteY7" fmla="*/ 551793 h 3810641"/>
              <a:gd name="connsiteX8" fmla="*/ 1031749 w 2518080"/>
              <a:gd name="connsiteY8" fmla="*/ 599090 h 3810641"/>
              <a:gd name="connsiteX9" fmla="*/ 1079046 w 2518080"/>
              <a:gd name="connsiteY9" fmla="*/ 630621 h 3810641"/>
              <a:gd name="connsiteX10" fmla="*/ 1142108 w 2518080"/>
              <a:gd name="connsiteY10" fmla="*/ 614855 h 3810641"/>
              <a:gd name="connsiteX11" fmla="*/ 1236701 w 2518080"/>
              <a:gd name="connsiteY11" fmla="*/ 599090 h 3810641"/>
              <a:gd name="connsiteX12" fmla="*/ 1283998 w 2518080"/>
              <a:gd name="connsiteY12" fmla="*/ 583324 h 3810641"/>
              <a:gd name="connsiteX13" fmla="*/ 1315529 w 2518080"/>
              <a:gd name="connsiteY13" fmla="*/ 488731 h 3810641"/>
              <a:gd name="connsiteX14" fmla="*/ 1331294 w 2518080"/>
              <a:gd name="connsiteY14" fmla="*/ 425669 h 3810641"/>
              <a:gd name="connsiteX15" fmla="*/ 1378591 w 2518080"/>
              <a:gd name="connsiteY15" fmla="*/ 394138 h 3810641"/>
              <a:gd name="connsiteX16" fmla="*/ 1457418 w 2518080"/>
              <a:gd name="connsiteY16" fmla="*/ 346841 h 3810641"/>
              <a:gd name="connsiteX17" fmla="*/ 1378591 w 2518080"/>
              <a:gd name="connsiteY17" fmla="*/ 488731 h 3810641"/>
              <a:gd name="connsiteX18" fmla="*/ 1283998 w 2518080"/>
              <a:gd name="connsiteY18" fmla="*/ 520262 h 3810641"/>
              <a:gd name="connsiteX19" fmla="*/ 1236701 w 2518080"/>
              <a:gd name="connsiteY19" fmla="*/ 536028 h 3810641"/>
              <a:gd name="connsiteX20" fmla="*/ 1173639 w 2518080"/>
              <a:gd name="connsiteY20" fmla="*/ 567559 h 3810641"/>
              <a:gd name="connsiteX21" fmla="*/ 1079046 w 2518080"/>
              <a:gd name="connsiteY21" fmla="*/ 599090 h 3810641"/>
              <a:gd name="connsiteX22" fmla="*/ 984453 w 2518080"/>
              <a:gd name="connsiteY22" fmla="*/ 646386 h 3810641"/>
              <a:gd name="connsiteX23" fmla="*/ 858329 w 2518080"/>
              <a:gd name="connsiteY23" fmla="*/ 788276 h 3810641"/>
              <a:gd name="connsiteX24" fmla="*/ 826798 w 2518080"/>
              <a:gd name="connsiteY24" fmla="*/ 882869 h 3810641"/>
              <a:gd name="connsiteX25" fmla="*/ 779501 w 2518080"/>
              <a:gd name="connsiteY25" fmla="*/ 914400 h 3810641"/>
              <a:gd name="connsiteX26" fmla="*/ 684908 w 2518080"/>
              <a:gd name="connsiteY26" fmla="*/ 1008993 h 3810641"/>
              <a:gd name="connsiteX27" fmla="*/ 637611 w 2518080"/>
              <a:gd name="connsiteY27" fmla="*/ 1040524 h 3810641"/>
              <a:gd name="connsiteX28" fmla="*/ 606080 w 2518080"/>
              <a:gd name="connsiteY28" fmla="*/ 1087821 h 3810641"/>
              <a:gd name="connsiteX29" fmla="*/ 511487 w 2518080"/>
              <a:gd name="connsiteY29" fmla="*/ 1166648 h 3810641"/>
              <a:gd name="connsiteX30" fmla="*/ 464191 w 2518080"/>
              <a:gd name="connsiteY30" fmla="*/ 1182414 h 3810641"/>
              <a:gd name="connsiteX31" fmla="*/ 385363 w 2518080"/>
              <a:gd name="connsiteY31" fmla="*/ 1292772 h 3810641"/>
              <a:gd name="connsiteX32" fmla="*/ 338067 w 2518080"/>
              <a:gd name="connsiteY32" fmla="*/ 1308538 h 3810641"/>
              <a:gd name="connsiteX33" fmla="*/ 259239 w 2518080"/>
              <a:gd name="connsiteY33" fmla="*/ 1450428 h 3810641"/>
              <a:gd name="connsiteX34" fmla="*/ 211942 w 2518080"/>
              <a:gd name="connsiteY34" fmla="*/ 1481959 h 3810641"/>
              <a:gd name="connsiteX35" fmla="*/ 164646 w 2518080"/>
              <a:gd name="connsiteY35" fmla="*/ 1576552 h 3810641"/>
              <a:gd name="connsiteX36" fmla="*/ 117349 w 2518080"/>
              <a:gd name="connsiteY36" fmla="*/ 1608083 h 3810641"/>
              <a:gd name="connsiteX37" fmla="*/ 101584 w 2518080"/>
              <a:gd name="connsiteY37" fmla="*/ 1655379 h 3810641"/>
              <a:gd name="connsiteX38" fmla="*/ 70053 w 2518080"/>
              <a:gd name="connsiteY38" fmla="*/ 1702676 h 3810641"/>
              <a:gd name="connsiteX39" fmla="*/ 38522 w 2518080"/>
              <a:gd name="connsiteY39" fmla="*/ 2096814 h 3810641"/>
              <a:gd name="connsiteX40" fmla="*/ 38522 w 2518080"/>
              <a:gd name="connsiteY40" fmla="*/ 2364828 h 3810641"/>
              <a:gd name="connsiteX41" fmla="*/ 275004 w 2518080"/>
              <a:gd name="connsiteY41" fmla="*/ 2380593 h 3810641"/>
              <a:gd name="connsiteX42" fmla="*/ 338067 w 2518080"/>
              <a:gd name="connsiteY42" fmla="*/ 2427890 h 3810641"/>
              <a:gd name="connsiteX43" fmla="*/ 385363 w 2518080"/>
              <a:gd name="connsiteY43" fmla="*/ 2459421 h 3810641"/>
              <a:gd name="connsiteX44" fmla="*/ 479956 w 2518080"/>
              <a:gd name="connsiteY44" fmla="*/ 2522483 h 3810641"/>
              <a:gd name="connsiteX45" fmla="*/ 621846 w 2518080"/>
              <a:gd name="connsiteY45" fmla="*/ 2585545 h 3810641"/>
              <a:gd name="connsiteX46" fmla="*/ 669142 w 2518080"/>
              <a:gd name="connsiteY46" fmla="*/ 2601310 h 3810641"/>
              <a:gd name="connsiteX47" fmla="*/ 716439 w 2518080"/>
              <a:gd name="connsiteY47" fmla="*/ 2632841 h 3810641"/>
              <a:gd name="connsiteX48" fmla="*/ 684908 w 2518080"/>
              <a:gd name="connsiteY48" fmla="*/ 2727435 h 3810641"/>
              <a:gd name="connsiteX49" fmla="*/ 669142 w 2518080"/>
              <a:gd name="connsiteY49" fmla="*/ 2790497 h 3810641"/>
              <a:gd name="connsiteX50" fmla="*/ 558784 w 2518080"/>
              <a:gd name="connsiteY50" fmla="*/ 2853559 h 3810641"/>
              <a:gd name="connsiteX51" fmla="*/ 464191 w 2518080"/>
              <a:gd name="connsiteY51" fmla="*/ 2837793 h 3810641"/>
              <a:gd name="connsiteX52" fmla="*/ 416894 w 2518080"/>
              <a:gd name="connsiteY52" fmla="*/ 2790497 h 3810641"/>
              <a:gd name="connsiteX53" fmla="*/ 369598 w 2518080"/>
              <a:gd name="connsiteY53" fmla="*/ 2758966 h 3810641"/>
              <a:gd name="connsiteX54" fmla="*/ 353832 w 2518080"/>
              <a:gd name="connsiteY54" fmla="*/ 2711669 h 3810641"/>
              <a:gd name="connsiteX55" fmla="*/ 306535 w 2518080"/>
              <a:gd name="connsiteY55" fmla="*/ 2695904 h 3810641"/>
              <a:gd name="connsiteX56" fmla="*/ 227708 w 2518080"/>
              <a:gd name="connsiteY56" fmla="*/ 2648607 h 3810641"/>
              <a:gd name="connsiteX57" fmla="*/ 133115 w 2518080"/>
              <a:gd name="connsiteY57" fmla="*/ 2758966 h 3810641"/>
              <a:gd name="connsiteX58" fmla="*/ 117349 w 2518080"/>
              <a:gd name="connsiteY58" fmla="*/ 2806262 h 3810641"/>
              <a:gd name="connsiteX59" fmla="*/ 101584 w 2518080"/>
              <a:gd name="connsiteY59" fmla="*/ 2948152 h 3810641"/>
              <a:gd name="connsiteX60" fmla="*/ 117349 w 2518080"/>
              <a:gd name="connsiteY60" fmla="*/ 2995448 h 3810641"/>
              <a:gd name="connsiteX61" fmla="*/ 148880 w 2518080"/>
              <a:gd name="connsiteY61" fmla="*/ 3105807 h 3810641"/>
              <a:gd name="connsiteX62" fmla="*/ 180411 w 2518080"/>
              <a:gd name="connsiteY62" fmla="*/ 3168869 h 3810641"/>
              <a:gd name="connsiteX63" fmla="*/ 227708 w 2518080"/>
              <a:gd name="connsiteY63" fmla="*/ 3200400 h 3810641"/>
              <a:gd name="connsiteX64" fmla="*/ 385363 w 2518080"/>
              <a:gd name="connsiteY64" fmla="*/ 3310759 h 3810641"/>
              <a:gd name="connsiteX65" fmla="*/ 432660 w 2518080"/>
              <a:gd name="connsiteY65" fmla="*/ 3326524 h 3810641"/>
              <a:gd name="connsiteX66" fmla="*/ 479956 w 2518080"/>
              <a:gd name="connsiteY66" fmla="*/ 3373821 h 3810641"/>
              <a:gd name="connsiteX67" fmla="*/ 543018 w 2518080"/>
              <a:gd name="connsiteY67" fmla="*/ 3468414 h 3810641"/>
              <a:gd name="connsiteX68" fmla="*/ 590315 w 2518080"/>
              <a:gd name="connsiteY68" fmla="*/ 3499945 h 3810641"/>
              <a:gd name="connsiteX69" fmla="*/ 716439 w 2518080"/>
              <a:gd name="connsiteY69" fmla="*/ 3484179 h 3810641"/>
              <a:gd name="connsiteX70" fmla="*/ 826798 w 2518080"/>
              <a:gd name="connsiteY70" fmla="*/ 3421117 h 3810641"/>
              <a:gd name="connsiteX71" fmla="*/ 874094 w 2518080"/>
              <a:gd name="connsiteY71" fmla="*/ 3405352 h 3810641"/>
              <a:gd name="connsiteX72" fmla="*/ 1000218 w 2518080"/>
              <a:gd name="connsiteY72" fmla="*/ 3358055 h 3810641"/>
              <a:gd name="connsiteX73" fmla="*/ 1157873 w 2518080"/>
              <a:gd name="connsiteY73" fmla="*/ 3389586 h 3810641"/>
              <a:gd name="connsiteX74" fmla="*/ 1205170 w 2518080"/>
              <a:gd name="connsiteY74" fmla="*/ 3405352 h 3810641"/>
              <a:gd name="connsiteX75" fmla="*/ 1299763 w 2518080"/>
              <a:gd name="connsiteY75" fmla="*/ 3484179 h 3810641"/>
              <a:gd name="connsiteX76" fmla="*/ 1425887 w 2518080"/>
              <a:gd name="connsiteY76" fmla="*/ 3531476 h 3810641"/>
              <a:gd name="connsiteX77" fmla="*/ 1378591 w 2518080"/>
              <a:gd name="connsiteY77" fmla="*/ 3563007 h 3810641"/>
              <a:gd name="connsiteX78" fmla="*/ 1331294 w 2518080"/>
              <a:gd name="connsiteY78" fmla="*/ 3578772 h 3810641"/>
              <a:gd name="connsiteX79" fmla="*/ 1252467 w 2518080"/>
              <a:gd name="connsiteY79" fmla="*/ 3657600 h 3810641"/>
              <a:gd name="connsiteX80" fmla="*/ 1268232 w 2518080"/>
              <a:gd name="connsiteY80" fmla="*/ 3736428 h 3810641"/>
              <a:gd name="connsiteX81" fmla="*/ 1283998 w 2518080"/>
              <a:gd name="connsiteY81" fmla="*/ 3783724 h 3810641"/>
              <a:gd name="connsiteX82" fmla="*/ 1331294 w 2518080"/>
              <a:gd name="connsiteY82" fmla="*/ 3799490 h 3810641"/>
              <a:gd name="connsiteX83" fmla="*/ 1473184 w 2518080"/>
              <a:gd name="connsiteY83" fmla="*/ 3767959 h 3810641"/>
              <a:gd name="connsiteX84" fmla="*/ 1520480 w 2518080"/>
              <a:gd name="connsiteY84" fmla="*/ 3736428 h 3810641"/>
              <a:gd name="connsiteX85" fmla="*/ 1552011 w 2518080"/>
              <a:gd name="connsiteY85" fmla="*/ 3673366 h 3810641"/>
              <a:gd name="connsiteX86" fmla="*/ 1646604 w 2518080"/>
              <a:gd name="connsiteY86" fmla="*/ 3704897 h 3810641"/>
              <a:gd name="connsiteX87" fmla="*/ 1709667 w 2518080"/>
              <a:gd name="connsiteY87" fmla="*/ 3736428 h 3810641"/>
              <a:gd name="connsiteX88" fmla="*/ 1756963 w 2518080"/>
              <a:gd name="connsiteY88" fmla="*/ 3752193 h 3810641"/>
              <a:gd name="connsiteX89" fmla="*/ 1867322 w 2518080"/>
              <a:gd name="connsiteY89" fmla="*/ 3799490 h 3810641"/>
              <a:gd name="connsiteX90" fmla="*/ 1930384 w 2518080"/>
              <a:gd name="connsiteY90" fmla="*/ 3783724 h 3810641"/>
              <a:gd name="connsiteX91" fmla="*/ 2009211 w 2518080"/>
              <a:gd name="connsiteY91" fmla="*/ 3767959 h 3810641"/>
              <a:gd name="connsiteX92" fmla="*/ 2056508 w 2518080"/>
              <a:gd name="connsiteY92" fmla="*/ 3736428 h 3810641"/>
              <a:gd name="connsiteX93" fmla="*/ 2103804 w 2518080"/>
              <a:gd name="connsiteY93" fmla="*/ 3720662 h 3810641"/>
              <a:gd name="connsiteX94" fmla="*/ 2135335 w 2518080"/>
              <a:gd name="connsiteY94" fmla="*/ 3673366 h 3810641"/>
              <a:gd name="connsiteX95" fmla="*/ 2182632 w 2518080"/>
              <a:gd name="connsiteY95" fmla="*/ 3563007 h 3810641"/>
              <a:gd name="connsiteX96" fmla="*/ 2261460 w 2518080"/>
              <a:gd name="connsiteY96" fmla="*/ 3547241 h 3810641"/>
              <a:gd name="connsiteX97" fmla="*/ 2308756 w 2518080"/>
              <a:gd name="connsiteY97" fmla="*/ 3578772 h 3810641"/>
              <a:gd name="connsiteX98" fmla="*/ 2419115 w 2518080"/>
              <a:gd name="connsiteY98" fmla="*/ 3594538 h 3810641"/>
              <a:gd name="connsiteX99" fmla="*/ 2466411 w 2518080"/>
              <a:gd name="connsiteY99" fmla="*/ 3610304 h 3810641"/>
              <a:gd name="connsiteX100" fmla="*/ 2513708 w 2518080"/>
              <a:gd name="connsiteY100" fmla="*/ 3563007 h 3810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2518080" h="3810641">
                <a:moveTo>
                  <a:pt x="1205170" y="0"/>
                </a:moveTo>
                <a:cubicBezTo>
                  <a:pt x="1199915" y="21021"/>
                  <a:pt x="1202940" y="46142"/>
                  <a:pt x="1189404" y="63062"/>
                </a:cubicBezTo>
                <a:cubicBezTo>
                  <a:pt x="1179023" y="76039"/>
                  <a:pt x="1155935" y="69610"/>
                  <a:pt x="1142108" y="78828"/>
                </a:cubicBezTo>
                <a:cubicBezTo>
                  <a:pt x="1123557" y="91195"/>
                  <a:pt x="1110577" y="110359"/>
                  <a:pt x="1094811" y="126124"/>
                </a:cubicBezTo>
                <a:cubicBezTo>
                  <a:pt x="1089556" y="141890"/>
                  <a:pt x="1086478" y="158557"/>
                  <a:pt x="1079046" y="173421"/>
                </a:cubicBezTo>
                <a:cubicBezTo>
                  <a:pt x="1022160" y="287195"/>
                  <a:pt x="1071268" y="145568"/>
                  <a:pt x="1015984" y="283779"/>
                </a:cubicBezTo>
                <a:cubicBezTo>
                  <a:pt x="1003640" y="314638"/>
                  <a:pt x="984453" y="378372"/>
                  <a:pt x="984453" y="378372"/>
                </a:cubicBezTo>
                <a:cubicBezTo>
                  <a:pt x="991484" y="420558"/>
                  <a:pt x="1004963" y="507708"/>
                  <a:pt x="1015984" y="551793"/>
                </a:cubicBezTo>
                <a:cubicBezTo>
                  <a:pt x="1020015" y="567915"/>
                  <a:pt x="1021368" y="586113"/>
                  <a:pt x="1031749" y="599090"/>
                </a:cubicBezTo>
                <a:cubicBezTo>
                  <a:pt x="1043586" y="613886"/>
                  <a:pt x="1063280" y="620111"/>
                  <a:pt x="1079046" y="630621"/>
                </a:cubicBezTo>
                <a:cubicBezTo>
                  <a:pt x="1100067" y="625366"/>
                  <a:pt x="1120861" y="619104"/>
                  <a:pt x="1142108" y="614855"/>
                </a:cubicBezTo>
                <a:cubicBezTo>
                  <a:pt x="1173453" y="608586"/>
                  <a:pt x="1205496" y="606024"/>
                  <a:pt x="1236701" y="599090"/>
                </a:cubicBezTo>
                <a:cubicBezTo>
                  <a:pt x="1252924" y="595485"/>
                  <a:pt x="1268232" y="588579"/>
                  <a:pt x="1283998" y="583324"/>
                </a:cubicBezTo>
                <a:cubicBezTo>
                  <a:pt x="1294508" y="551793"/>
                  <a:pt x="1307468" y="520975"/>
                  <a:pt x="1315529" y="488731"/>
                </a:cubicBezTo>
                <a:cubicBezTo>
                  <a:pt x="1320784" y="467710"/>
                  <a:pt x="1319275" y="443698"/>
                  <a:pt x="1331294" y="425669"/>
                </a:cubicBezTo>
                <a:cubicBezTo>
                  <a:pt x="1341804" y="409903"/>
                  <a:pt x="1362825" y="404648"/>
                  <a:pt x="1378591" y="394138"/>
                </a:cubicBezTo>
                <a:cubicBezTo>
                  <a:pt x="1450871" y="285718"/>
                  <a:pt x="1429670" y="263594"/>
                  <a:pt x="1457418" y="346841"/>
                </a:cubicBezTo>
                <a:cubicBezTo>
                  <a:pt x="1443537" y="388487"/>
                  <a:pt x="1419250" y="475178"/>
                  <a:pt x="1378591" y="488731"/>
                </a:cubicBezTo>
                <a:lnTo>
                  <a:pt x="1283998" y="520262"/>
                </a:lnTo>
                <a:cubicBezTo>
                  <a:pt x="1268232" y="525517"/>
                  <a:pt x="1251565" y="528596"/>
                  <a:pt x="1236701" y="536028"/>
                </a:cubicBezTo>
                <a:cubicBezTo>
                  <a:pt x="1215680" y="546538"/>
                  <a:pt x="1195460" y="558831"/>
                  <a:pt x="1173639" y="567559"/>
                </a:cubicBezTo>
                <a:cubicBezTo>
                  <a:pt x="1142780" y="579903"/>
                  <a:pt x="1106701" y="580654"/>
                  <a:pt x="1079046" y="599090"/>
                </a:cubicBezTo>
                <a:cubicBezTo>
                  <a:pt x="1017922" y="639839"/>
                  <a:pt x="1049725" y="624629"/>
                  <a:pt x="984453" y="646386"/>
                </a:cubicBezTo>
                <a:cubicBezTo>
                  <a:pt x="955909" y="674930"/>
                  <a:pt x="880836" y="737635"/>
                  <a:pt x="858329" y="788276"/>
                </a:cubicBezTo>
                <a:cubicBezTo>
                  <a:pt x="844830" y="818648"/>
                  <a:pt x="854453" y="864433"/>
                  <a:pt x="826798" y="882869"/>
                </a:cubicBezTo>
                <a:cubicBezTo>
                  <a:pt x="811032" y="893379"/>
                  <a:pt x="793663" y="901812"/>
                  <a:pt x="779501" y="914400"/>
                </a:cubicBezTo>
                <a:cubicBezTo>
                  <a:pt x="746173" y="944025"/>
                  <a:pt x="722011" y="984258"/>
                  <a:pt x="684908" y="1008993"/>
                </a:cubicBezTo>
                <a:lnTo>
                  <a:pt x="637611" y="1040524"/>
                </a:lnTo>
                <a:cubicBezTo>
                  <a:pt x="627101" y="1056290"/>
                  <a:pt x="618210" y="1073265"/>
                  <a:pt x="606080" y="1087821"/>
                </a:cubicBezTo>
                <a:cubicBezTo>
                  <a:pt x="581174" y="1117708"/>
                  <a:pt x="546920" y="1148931"/>
                  <a:pt x="511487" y="1166648"/>
                </a:cubicBezTo>
                <a:cubicBezTo>
                  <a:pt x="496623" y="1174080"/>
                  <a:pt x="479956" y="1177159"/>
                  <a:pt x="464191" y="1182414"/>
                </a:cubicBezTo>
                <a:cubicBezTo>
                  <a:pt x="449812" y="1203982"/>
                  <a:pt x="400030" y="1280550"/>
                  <a:pt x="385363" y="1292772"/>
                </a:cubicBezTo>
                <a:cubicBezTo>
                  <a:pt x="372597" y="1303411"/>
                  <a:pt x="353832" y="1303283"/>
                  <a:pt x="338067" y="1308538"/>
                </a:cubicBezTo>
                <a:cubicBezTo>
                  <a:pt x="321638" y="1357824"/>
                  <a:pt x="305704" y="1419452"/>
                  <a:pt x="259239" y="1450428"/>
                </a:cubicBezTo>
                <a:lnTo>
                  <a:pt x="211942" y="1481959"/>
                </a:lnTo>
                <a:cubicBezTo>
                  <a:pt x="199120" y="1520426"/>
                  <a:pt x="195208" y="1545990"/>
                  <a:pt x="164646" y="1576552"/>
                </a:cubicBezTo>
                <a:cubicBezTo>
                  <a:pt x="151248" y="1589950"/>
                  <a:pt x="133115" y="1597573"/>
                  <a:pt x="117349" y="1608083"/>
                </a:cubicBezTo>
                <a:cubicBezTo>
                  <a:pt x="112094" y="1623848"/>
                  <a:pt x="109016" y="1640515"/>
                  <a:pt x="101584" y="1655379"/>
                </a:cubicBezTo>
                <a:cubicBezTo>
                  <a:pt x="93110" y="1672327"/>
                  <a:pt x="72311" y="1683863"/>
                  <a:pt x="70053" y="1702676"/>
                </a:cubicBezTo>
                <a:cubicBezTo>
                  <a:pt x="11199" y="2193125"/>
                  <a:pt x="96962" y="1921485"/>
                  <a:pt x="38522" y="2096814"/>
                </a:cubicBezTo>
                <a:cubicBezTo>
                  <a:pt x="37006" y="2110453"/>
                  <a:pt x="0" y="2343159"/>
                  <a:pt x="38522" y="2364828"/>
                </a:cubicBezTo>
                <a:cubicBezTo>
                  <a:pt x="107379" y="2403560"/>
                  <a:pt x="196177" y="2375338"/>
                  <a:pt x="275004" y="2380593"/>
                </a:cubicBezTo>
                <a:cubicBezTo>
                  <a:pt x="296025" y="2396359"/>
                  <a:pt x="316685" y="2412617"/>
                  <a:pt x="338067" y="2427890"/>
                </a:cubicBezTo>
                <a:cubicBezTo>
                  <a:pt x="353485" y="2438903"/>
                  <a:pt x="371965" y="2446023"/>
                  <a:pt x="385363" y="2459421"/>
                </a:cubicBezTo>
                <a:cubicBezTo>
                  <a:pt x="457946" y="2532004"/>
                  <a:pt x="365312" y="2493821"/>
                  <a:pt x="479956" y="2522483"/>
                </a:cubicBezTo>
                <a:cubicBezTo>
                  <a:pt x="554907" y="2572450"/>
                  <a:pt x="509278" y="2548023"/>
                  <a:pt x="621846" y="2585545"/>
                </a:cubicBezTo>
                <a:lnTo>
                  <a:pt x="669142" y="2601310"/>
                </a:lnTo>
                <a:cubicBezTo>
                  <a:pt x="684908" y="2611820"/>
                  <a:pt x="714089" y="2614039"/>
                  <a:pt x="716439" y="2632841"/>
                </a:cubicBezTo>
                <a:cubicBezTo>
                  <a:pt x="720562" y="2665821"/>
                  <a:pt x="692969" y="2695191"/>
                  <a:pt x="684908" y="2727435"/>
                </a:cubicBezTo>
                <a:cubicBezTo>
                  <a:pt x="679653" y="2748456"/>
                  <a:pt x="681736" y="2772865"/>
                  <a:pt x="669142" y="2790497"/>
                </a:cubicBezTo>
                <a:cubicBezTo>
                  <a:pt x="639316" y="2832253"/>
                  <a:pt x="601579" y="2839293"/>
                  <a:pt x="558784" y="2853559"/>
                </a:cubicBezTo>
                <a:cubicBezTo>
                  <a:pt x="527253" y="2848304"/>
                  <a:pt x="493402" y="2850776"/>
                  <a:pt x="464191" y="2837793"/>
                </a:cubicBezTo>
                <a:cubicBezTo>
                  <a:pt x="443817" y="2828738"/>
                  <a:pt x="434022" y="2804770"/>
                  <a:pt x="416894" y="2790497"/>
                </a:cubicBezTo>
                <a:cubicBezTo>
                  <a:pt x="402338" y="2778367"/>
                  <a:pt x="385363" y="2769476"/>
                  <a:pt x="369598" y="2758966"/>
                </a:cubicBezTo>
                <a:cubicBezTo>
                  <a:pt x="364343" y="2743200"/>
                  <a:pt x="365583" y="2723420"/>
                  <a:pt x="353832" y="2711669"/>
                </a:cubicBezTo>
                <a:cubicBezTo>
                  <a:pt x="342081" y="2699918"/>
                  <a:pt x="320785" y="2704454"/>
                  <a:pt x="306535" y="2695904"/>
                </a:cubicBezTo>
                <a:cubicBezTo>
                  <a:pt x="198329" y="2630980"/>
                  <a:pt x="361691" y="2693267"/>
                  <a:pt x="227708" y="2648607"/>
                </a:cubicBezTo>
                <a:cubicBezTo>
                  <a:pt x="132401" y="2672433"/>
                  <a:pt x="171499" y="2643816"/>
                  <a:pt x="133115" y="2758966"/>
                </a:cubicBezTo>
                <a:lnTo>
                  <a:pt x="117349" y="2806262"/>
                </a:lnTo>
                <a:cubicBezTo>
                  <a:pt x="112094" y="2853559"/>
                  <a:pt x="101584" y="2900564"/>
                  <a:pt x="101584" y="2948152"/>
                </a:cubicBezTo>
                <a:cubicBezTo>
                  <a:pt x="101584" y="2964770"/>
                  <a:pt x="112784" y="2979469"/>
                  <a:pt x="117349" y="2995448"/>
                </a:cubicBezTo>
                <a:cubicBezTo>
                  <a:pt x="128775" y="3035438"/>
                  <a:pt x="132683" y="3068015"/>
                  <a:pt x="148880" y="3105807"/>
                </a:cubicBezTo>
                <a:cubicBezTo>
                  <a:pt x="158138" y="3127409"/>
                  <a:pt x="165365" y="3150814"/>
                  <a:pt x="180411" y="3168869"/>
                </a:cubicBezTo>
                <a:cubicBezTo>
                  <a:pt x="192541" y="3183425"/>
                  <a:pt x="212289" y="3189387"/>
                  <a:pt x="227708" y="3200400"/>
                </a:cubicBezTo>
                <a:cubicBezTo>
                  <a:pt x="259187" y="3222885"/>
                  <a:pt x="358179" y="3301698"/>
                  <a:pt x="385363" y="3310759"/>
                </a:cubicBezTo>
                <a:lnTo>
                  <a:pt x="432660" y="3326524"/>
                </a:lnTo>
                <a:cubicBezTo>
                  <a:pt x="448425" y="3342290"/>
                  <a:pt x="466268" y="3356222"/>
                  <a:pt x="479956" y="3373821"/>
                </a:cubicBezTo>
                <a:cubicBezTo>
                  <a:pt x="503221" y="3403734"/>
                  <a:pt x="511487" y="3447393"/>
                  <a:pt x="543018" y="3468414"/>
                </a:cubicBezTo>
                <a:lnTo>
                  <a:pt x="590315" y="3499945"/>
                </a:lnTo>
                <a:cubicBezTo>
                  <a:pt x="632356" y="3494690"/>
                  <a:pt x="675336" y="3494455"/>
                  <a:pt x="716439" y="3484179"/>
                </a:cubicBezTo>
                <a:cubicBezTo>
                  <a:pt x="771718" y="3470359"/>
                  <a:pt x="779885" y="3444573"/>
                  <a:pt x="826798" y="3421117"/>
                </a:cubicBezTo>
                <a:cubicBezTo>
                  <a:pt x="841662" y="3413685"/>
                  <a:pt x="858820" y="3411898"/>
                  <a:pt x="874094" y="3405352"/>
                </a:cubicBezTo>
                <a:cubicBezTo>
                  <a:pt x="989516" y="3355886"/>
                  <a:pt x="883950" y="3387123"/>
                  <a:pt x="1000218" y="3358055"/>
                </a:cubicBezTo>
                <a:cubicBezTo>
                  <a:pt x="1052770" y="3368565"/>
                  <a:pt x="1107031" y="3372638"/>
                  <a:pt x="1157873" y="3389586"/>
                </a:cubicBezTo>
                <a:cubicBezTo>
                  <a:pt x="1173639" y="3394841"/>
                  <a:pt x="1190306" y="3397920"/>
                  <a:pt x="1205170" y="3405352"/>
                </a:cubicBezTo>
                <a:cubicBezTo>
                  <a:pt x="1288580" y="3447057"/>
                  <a:pt x="1218404" y="3426065"/>
                  <a:pt x="1299763" y="3484179"/>
                </a:cubicBezTo>
                <a:cubicBezTo>
                  <a:pt x="1344154" y="3515887"/>
                  <a:pt x="1375106" y="3518780"/>
                  <a:pt x="1425887" y="3531476"/>
                </a:cubicBezTo>
                <a:cubicBezTo>
                  <a:pt x="1410122" y="3541986"/>
                  <a:pt x="1395538" y="3554533"/>
                  <a:pt x="1378591" y="3563007"/>
                </a:cubicBezTo>
                <a:cubicBezTo>
                  <a:pt x="1363727" y="3570439"/>
                  <a:pt x="1344589" y="3568801"/>
                  <a:pt x="1331294" y="3578772"/>
                </a:cubicBezTo>
                <a:cubicBezTo>
                  <a:pt x="1301566" y="3601068"/>
                  <a:pt x="1252467" y="3657600"/>
                  <a:pt x="1252467" y="3657600"/>
                </a:cubicBezTo>
                <a:cubicBezTo>
                  <a:pt x="1257722" y="3683876"/>
                  <a:pt x="1261733" y="3710432"/>
                  <a:pt x="1268232" y="3736428"/>
                </a:cubicBezTo>
                <a:cubicBezTo>
                  <a:pt x="1272263" y="3752550"/>
                  <a:pt x="1272247" y="3771973"/>
                  <a:pt x="1283998" y="3783724"/>
                </a:cubicBezTo>
                <a:cubicBezTo>
                  <a:pt x="1295749" y="3795475"/>
                  <a:pt x="1315529" y="3794235"/>
                  <a:pt x="1331294" y="3799490"/>
                </a:cubicBezTo>
                <a:cubicBezTo>
                  <a:pt x="1345317" y="3796685"/>
                  <a:pt x="1453707" y="3776306"/>
                  <a:pt x="1473184" y="3767959"/>
                </a:cubicBezTo>
                <a:cubicBezTo>
                  <a:pt x="1490600" y="3760495"/>
                  <a:pt x="1504715" y="3746938"/>
                  <a:pt x="1520480" y="3736428"/>
                </a:cubicBezTo>
                <a:cubicBezTo>
                  <a:pt x="1530990" y="3715407"/>
                  <a:pt x="1529211" y="3679066"/>
                  <a:pt x="1552011" y="3673366"/>
                </a:cubicBezTo>
                <a:cubicBezTo>
                  <a:pt x="1584255" y="3665305"/>
                  <a:pt x="1615745" y="3692553"/>
                  <a:pt x="1646604" y="3704897"/>
                </a:cubicBezTo>
                <a:cubicBezTo>
                  <a:pt x="1668425" y="3713625"/>
                  <a:pt x="1688065" y="3727170"/>
                  <a:pt x="1709667" y="3736428"/>
                </a:cubicBezTo>
                <a:cubicBezTo>
                  <a:pt x="1724941" y="3742974"/>
                  <a:pt x="1741689" y="3745647"/>
                  <a:pt x="1756963" y="3752193"/>
                </a:cubicBezTo>
                <a:cubicBezTo>
                  <a:pt x="1893342" y="3810641"/>
                  <a:pt x="1756397" y="3762514"/>
                  <a:pt x="1867322" y="3799490"/>
                </a:cubicBezTo>
                <a:cubicBezTo>
                  <a:pt x="1888343" y="3794235"/>
                  <a:pt x="1909232" y="3788424"/>
                  <a:pt x="1930384" y="3783724"/>
                </a:cubicBezTo>
                <a:cubicBezTo>
                  <a:pt x="1956542" y="3777911"/>
                  <a:pt x="1984121" y="3777368"/>
                  <a:pt x="2009211" y="3767959"/>
                </a:cubicBezTo>
                <a:cubicBezTo>
                  <a:pt x="2026953" y="3761306"/>
                  <a:pt x="2039561" y="3744902"/>
                  <a:pt x="2056508" y="3736428"/>
                </a:cubicBezTo>
                <a:cubicBezTo>
                  <a:pt x="2071372" y="3728996"/>
                  <a:pt x="2088039" y="3725917"/>
                  <a:pt x="2103804" y="3720662"/>
                </a:cubicBezTo>
                <a:cubicBezTo>
                  <a:pt x="2114314" y="3704897"/>
                  <a:pt x="2126861" y="3690313"/>
                  <a:pt x="2135335" y="3673366"/>
                </a:cubicBezTo>
                <a:cubicBezTo>
                  <a:pt x="2149024" y="3645989"/>
                  <a:pt x="2157117" y="3581232"/>
                  <a:pt x="2182632" y="3563007"/>
                </a:cubicBezTo>
                <a:cubicBezTo>
                  <a:pt x="2204437" y="3547432"/>
                  <a:pt x="2235184" y="3552496"/>
                  <a:pt x="2261460" y="3547241"/>
                </a:cubicBezTo>
                <a:cubicBezTo>
                  <a:pt x="2277225" y="3557751"/>
                  <a:pt x="2290607" y="3573327"/>
                  <a:pt x="2308756" y="3578772"/>
                </a:cubicBezTo>
                <a:cubicBezTo>
                  <a:pt x="2344349" y="3589450"/>
                  <a:pt x="2382677" y="3587250"/>
                  <a:pt x="2419115" y="3594538"/>
                </a:cubicBezTo>
                <a:cubicBezTo>
                  <a:pt x="2435410" y="3597797"/>
                  <a:pt x="2450646" y="3605049"/>
                  <a:pt x="2466411" y="3610304"/>
                </a:cubicBezTo>
                <a:cubicBezTo>
                  <a:pt x="2518080" y="3575857"/>
                  <a:pt x="2513708" y="3597720"/>
                  <a:pt x="2513708" y="3563007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5508104" y="1484784"/>
            <a:ext cx="720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Baie de Rio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 animBg="1"/>
      <p:bldP spid="29" grpId="0"/>
      <p:bldP spid="30" grpId="0" animBg="1"/>
      <p:bldP spid="31" grpId="0"/>
      <p:bldP spid="32" grpId="0" animBg="1"/>
      <p:bldP spid="33" grpId="0"/>
      <p:bldP spid="34" grpId="0" animBg="1"/>
      <p:bldP spid="35" grpId="0"/>
      <p:bldP spid="36" grpId="0" animBg="1"/>
      <p:bldP spid="37" grpId="0"/>
      <p:bldP spid="38" grpId="0" animBg="1"/>
      <p:bldP spid="39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44</Words>
  <Application>Microsoft Office PowerPoint</Application>
  <PresentationFormat>Affichage à l'écran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TESSON</dc:creator>
  <cp:lastModifiedBy>TESSON</cp:lastModifiedBy>
  <cp:revision>5</cp:revision>
  <dcterms:created xsi:type="dcterms:W3CDTF">2011-03-19T16:49:25Z</dcterms:created>
  <dcterms:modified xsi:type="dcterms:W3CDTF">2011-03-24T10:19:45Z</dcterms:modified>
</cp:coreProperties>
</file>