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6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203" autoAdjust="0"/>
    <p:restoredTop sz="98039" autoAdjust="0"/>
  </p:normalViewPr>
  <p:slideViewPr>
    <p:cSldViewPr>
      <p:cViewPr>
        <p:scale>
          <a:sx n="106" d="100"/>
          <a:sy n="106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526" cy="4829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936" y="0"/>
            <a:ext cx="2979526" cy="4829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232F9-445F-4290-9D3A-118B4EFDB6E6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6" y="4586925"/>
            <a:ext cx="5501640" cy="4346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72326"/>
            <a:ext cx="2979526" cy="4829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936" y="9172326"/>
            <a:ext cx="2979526" cy="4829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A913-AAD9-440F-A21E-644152748E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A913-AAD9-440F-A21E-644152748E7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8A4-E04F-41E5-B67E-F3D9AC228ECD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8"/>
          <p:cNvSpPr/>
          <p:nvPr/>
        </p:nvSpPr>
        <p:spPr>
          <a:xfrm>
            <a:off x="473727" y="200854"/>
            <a:ext cx="8287242" cy="41462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Forme libre 179"/>
          <p:cNvSpPr/>
          <p:nvPr/>
        </p:nvSpPr>
        <p:spPr>
          <a:xfrm>
            <a:off x="705400" y="1137837"/>
            <a:ext cx="850326" cy="419305"/>
          </a:xfrm>
          <a:custGeom>
            <a:avLst/>
            <a:gdLst>
              <a:gd name="connsiteX0" fmla="*/ 172528 w 526211"/>
              <a:gd name="connsiteY0" fmla="*/ 0 h 336430"/>
              <a:gd name="connsiteX1" fmla="*/ 189781 w 526211"/>
              <a:gd name="connsiteY1" fmla="*/ 86264 h 336430"/>
              <a:gd name="connsiteX2" fmla="*/ 51758 w 526211"/>
              <a:gd name="connsiteY2" fmla="*/ 189781 h 336430"/>
              <a:gd name="connsiteX3" fmla="*/ 0 w 526211"/>
              <a:gd name="connsiteY3" fmla="*/ 258792 h 336430"/>
              <a:gd name="connsiteX4" fmla="*/ 25879 w 526211"/>
              <a:gd name="connsiteY4" fmla="*/ 267418 h 336430"/>
              <a:gd name="connsiteX5" fmla="*/ 120770 w 526211"/>
              <a:gd name="connsiteY5" fmla="*/ 232913 h 336430"/>
              <a:gd name="connsiteX6" fmla="*/ 198407 w 526211"/>
              <a:gd name="connsiteY6" fmla="*/ 267418 h 336430"/>
              <a:gd name="connsiteX7" fmla="*/ 370936 w 526211"/>
              <a:gd name="connsiteY7" fmla="*/ 258792 h 336430"/>
              <a:gd name="connsiteX8" fmla="*/ 448573 w 526211"/>
              <a:gd name="connsiteY8" fmla="*/ 319177 h 336430"/>
              <a:gd name="connsiteX9" fmla="*/ 491705 w 526211"/>
              <a:gd name="connsiteY9" fmla="*/ 336430 h 336430"/>
              <a:gd name="connsiteX10" fmla="*/ 526211 w 526211"/>
              <a:gd name="connsiteY10" fmla="*/ 336430 h 336430"/>
              <a:gd name="connsiteX11" fmla="*/ 491705 w 526211"/>
              <a:gd name="connsiteY11" fmla="*/ 301924 h 336430"/>
              <a:gd name="connsiteX12" fmla="*/ 448573 w 526211"/>
              <a:gd name="connsiteY12" fmla="*/ 224286 h 336430"/>
              <a:gd name="connsiteX13" fmla="*/ 422694 w 526211"/>
              <a:gd name="connsiteY13" fmla="*/ 103517 h 336430"/>
              <a:gd name="connsiteX14" fmla="*/ 422694 w 526211"/>
              <a:gd name="connsiteY14" fmla="*/ 43132 h 336430"/>
              <a:gd name="connsiteX15" fmla="*/ 293298 w 526211"/>
              <a:gd name="connsiteY15" fmla="*/ 0 h 336430"/>
              <a:gd name="connsiteX16" fmla="*/ 172528 w 526211"/>
              <a:gd name="connsiteY16" fmla="*/ 0 h 33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6211" h="336430">
                <a:moveTo>
                  <a:pt x="172528" y="0"/>
                </a:moveTo>
                <a:lnTo>
                  <a:pt x="189781" y="86264"/>
                </a:lnTo>
                <a:lnTo>
                  <a:pt x="51758" y="189781"/>
                </a:lnTo>
                <a:lnTo>
                  <a:pt x="0" y="258792"/>
                </a:lnTo>
                <a:lnTo>
                  <a:pt x="25879" y="267418"/>
                </a:lnTo>
                <a:lnTo>
                  <a:pt x="120770" y="232913"/>
                </a:lnTo>
                <a:lnTo>
                  <a:pt x="198407" y="267418"/>
                </a:lnTo>
                <a:lnTo>
                  <a:pt x="370936" y="258792"/>
                </a:lnTo>
                <a:lnTo>
                  <a:pt x="448573" y="319177"/>
                </a:lnTo>
                <a:lnTo>
                  <a:pt x="491705" y="336430"/>
                </a:lnTo>
                <a:lnTo>
                  <a:pt x="526211" y="336430"/>
                </a:lnTo>
                <a:lnTo>
                  <a:pt x="491705" y="301924"/>
                </a:lnTo>
                <a:lnTo>
                  <a:pt x="448573" y="224286"/>
                </a:lnTo>
                <a:lnTo>
                  <a:pt x="422694" y="103517"/>
                </a:lnTo>
                <a:lnTo>
                  <a:pt x="422694" y="43132"/>
                </a:lnTo>
                <a:lnTo>
                  <a:pt x="293298" y="0"/>
                </a:lnTo>
                <a:lnTo>
                  <a:pt x="172528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Forme libre 180"/>
          <p:cNvSpPr/>
          <p:nvPr/>
        </p:nvSpPr>
        <p:spPr>
          <a:xfrm>
            <a:off x="5010580" y="1457711"/>
            <a:ext cx="1614213" cy="2503420"/>
          </a:xfrm>
          <a:custGeom>
            <a:avLst/>
            <a:gdLst>
              <a:gd name="connsiteX0" fmla="*/ 29183 w 1206230"/>
              <a:gd name="connsiteY0" fmla="*/ 1770435 h 2130358"/>
              <a:gd name="connsiteX1" fmla="*/ 0 w 1206230"/>
              <a:gd name="connsiteY1" fmla="*/ 1507788 h 2130358"/>
              <a:gd name="connsiteX2" fmla="*/ 29183 w 1206230"/>
              <a:gd name="connsiteY2" fmla="*/ 1429966 h 2130358"/>
              <a:gd name="connsiteX3" fmla="*/ 97277 w 1206230"/>
              <a:gd name="connsiteY3" fmla="*/ 1507788 h 2130358"/>
              <a:gd name="connsiteX4" fmla="*/ 145915 w 1206230"/>
              <a:gd name="connsiteY4" fmla="*/ 1391056 h 2130358"/>
              <a:gd name="connsiteX5" fmla="*/ 194553 w 1206230"/>
              <a:gd name="connsiteY5" fmla="*/ 1313235 h 2130358"/>
              <a:gd name="connsiteX6" fmla="*/ 340468 w 1206230"/>
              <a:gd name="connsiteY6" fmla="*/ 1274324 h 2130358"/>
              <a:gd name="connsiteX7" fmla="*/ 223736 w 1206230"/>
              <a:gd name="connsiteY7" fmla="*/ 1118681 h 2130358"/>
              <a:gd name="connsiteX8" fmla="*/ 136188 w 1206230"/>
              <a:gd name="connsiteY8" fmla="*/ 768486 h 2130358"/>
              <a:gd name="connsiteX9" fmla="*/ 145915 w 1206230"/>
              <a:gd name="connsiteY9" fmla="*/ 651754 h 2130358"/>
              <a:gd name="connsiteX10" fmla="*/ 223736 w 1206230"/>
              <a:gd name="connsiteY10" fmla="*/ 544749 h 2130358"/>
              <a:gd name="connsiteX11" fmla="*/ 175098 w 1206230"/>
              <a:gd name="connsiteY11" fmla="*/ 535022 h 2130358"/>
              <a:gd name="connsiteX12" fmla="*/ 155643 w 1206230"/>
              <a:gd name="connsiteY12" fmla="*/ 447473 h 2130358"/>
              <a:gd name="connsiteX13" fmla="*/ 107005 w 1206230"/>
              <a:gd name="connsiteY13" fmla="*/ 330741 h 2130358"/>
              <a:gd name="connsiteX14" fmla="*/ 184826 w 1206230"/>
              <a:gd name="connsiteY14" fmla="*/ 282103 h 2130358"/>
              <a:gd name="connsiteX15" fmla="*/ 350196 w 1206230"/>
              <a:gd name="connsiteY15" fmla="*/ 184826 h 2130358"/>
              <a:gd name="connsiteX16" fmla="*/ 535022 w 1206230"/>
              <a:gd name="connsiteY16" fmla="*/ 155643 h 2130358"/>
              <a:gd name="connsiteX17" fmla="*/ 710119 w 1206230"/>
              <a:gd name="connsiteY17" fmla="*/ 58366 h 2130358"/>
              <a:gd name="connsiteX18" fmla="*/ 739302 w 1206230"/>
              <a:gd name="connsiteY18" fmla="*/ 68094 h 2130358"/>
              <a:gd name="connsiteX19" fmla="*/ 904673 w 1206230"/>
              <a:gd name="connsiteY19" fmla="*/ 0 h 2130358"/>
              <a:gd name="connsiteX20" fmla="*/ 1206230 w 1206230"/>
              <a:gd name="connsiteY20" fmla="*/ 165371 h 2130358"/>
              <a:gd name="connsiteX21" fmla="*/ 1196502 w 1206230"/>
              <a:gd name="connsiteY21" fmla="*/ 311286 h 2130358"/>
              <a:gd name="connsiteX22" fmla="*/ 1138136 w 1206230"/>
              <a:gd name="connsiteY22" fmla="*/ 398835 h 2130358"/>
              <a:gd name="connsiteX23" fmla="*/ 1118681 w 1206230"/>
              <a:gd name="connsiteY23" fmla="*/ 476656 h 2130358"/>
              <a:gd name="connsiteX24" fmla="*/ 1021405 w 1206230"/>
              <a:gd name="connsiteY24" fmla="*/ 437745 h 2130358"/>
              <a:gd name="connsiteX25" fmla="*/ 885217 w 1206230"/>
              <a:gd name="connsiteY25" fmla="*/ 408562 h 2130358"/>
              <a:gd name="connsiteX26" fmla="*/ 875490 w 1206230"/>
              <a:gd name="connsiteY26" fmla="*/ 359924 h 2130358"/>
              <a:gd name="connsiteX27" fmla="*/ 875490 w 1206230"/>
              <a:gd name="connsiteY27" fmla="*/ 359924 h 2130358"/>
              <a:gd name="connsiteX28" fmla="*/ 846307 w 1206230"/>
              <a:gd name="connsiteY28" fmla="*/ 428018 h 2130358"/>
              <a:gd name="connsiteX29" fmla="*/ 836579 w 1206230"/>
              <a:gd name="connsiteY29" fmla="*/ 505839 h 2130358"/>
              <a:gd name="connsiteX30" fmla="*/ 817124 w 1206230"/>
              <a:gd name="connsiteY30" fmla="*/ 544749 h 2130358"/>
              <a:gd name="connsiteX31" fmla="*/ 661481 w 1206230"/>
              <a:gd name="connsiteY31" fmla="*/ 476656 h 2130358"/>
              <a:gd name="connsiteX32" fmla="*/ 700392 w 1206230"/>
              <a:gd name="connsiteY32" fmla="*/ 739303 h 2130358"/>
              <a:gd name="connsiteX33" fmla="*/ 729575 w 1206230"/>
              <a:gd name="connsiteY33" fmla="*/ 836579 h 2130358"/>
              <a:gd name="connsiteX34" fmla="*/ 826851 w 1206230"/>
              <a:gd name="connsiteY34" fmla="*/ 933856 h 2130358"/>
              <a:gd name="connsiteX35" fmla="*/ 797668 w 1206230"/>
              <a:gd name="connsiteY35" fmla="*/ 1157592 h 2130358"/>
              <a:gd name="connsiteX36" fmla="*/ 807396 w 1206230"/>
              <a:gd name="connsiteY36" fmla="*/ 1215958 h 2130358"/>
              <a:gd name="connsiteX37" fmla="*/ 875490 w 1206230"/>
              <a:gd name="connsiteY37" fmla="*/ 1060315 h 2130358"/>
              <a:gd name="connsiteX38" fmla="*/ 992222 w 1206230"/>
              <a:gd name="connsiteY38" fmla="*/ 1099226 h 2130358"/>
              <a:gd name="connsiteX39" fmla="*/ 1050588 w 1206230"/>
              <a:gd name="connsiteY39" fmla="*/ 1313235 h 2130358"/>
              <a:gd name="connsiteX40" fmla="*/ 1050588 w 1206230"/>
              <a:gd name="connsiteY40" fmla="*/ 1361873 h 2130358"/>
              <a:gd name="connsiteX41" fmla="*/ 953311 w 1206230"/>
              <a:gd name="connsiteY41" fmla="*/ 1381328 h 2130358"/>
              <a:gd name="connsiteX42" fmla="*/ 894945 w 1206230"/>
              <a:gd name="connsiteY42" fmla="*/ 1332690 h 2130358"/>
              <a:gd name="connsiteX43" fmla="*/ 797668 w 1206230"/>
              <a:gd name="connsiteY43" fmla="*/ 1322962 h 2130358"/>
              <a:gd name="connsiteX44" fmla="*/ 797668 w 1206230"/>
              <a:gd name="connsiteY44" fmla="*/ 1274324 h 2130358"/>
              <a:gd name="connsiteX45" fmla="*/ 729575 w 1206230"/>
              <a:gd name="connsiteY45" fmla="*/ 1342418 h 2130358"/>
              <a:gd name="connsiteX46" fmla="*/ 758758 w 1206230"/>
              <a:gd name="connsiteY46" fmla="*/ 1400783 h 2130358"/>
              <a:gd name="connsiteX47" fmla="*/ 690664 w 1206230"/>
              <a:gd name="connsiteY47" fmla="*/ 1459149 h 2130358"/>
              <a:gd name="connsiteX48" fmla="*/ 778213 w 1206230"/>
              <a:gd name="connsiteY48" fmla="*/ 1459149 h 2130358"/>
              <a:gd name="connsiteX49" fmla="*/ 836579 w 1206230"/>
              <a:gd name="connsiteY49" fmla="*/ 1517515 h 2130358"/>
              <a:gd name="connsiteX50" fmla="*/ 807396 w 1206230"/>
              <a:gd name="connsiteY50" fmla="*/ 1546698 h 2130358"/>
              <a:gd name="connsiteX51" fmla="*/ 758758 w 1206230"/>
              <a:gd name="connsiteY51" fmla="*/ 1566154 h 2130358"/>
              <a:gd name="connsiteX52" fmla="*/ 797668 w 1206230"/>
              <a:gd name="connsiteY52" fmla="*/ 1643975 h 2130358"/>
              <a:gd name="connsiteX53" fmla="*/ 797668 w 1206230"/>
              <a:gd name="connsiteY53" fmla="*/ 1643975 h 2130358"/>
              <a:gd name="connsiteX54" fmla="*/ 768485 w 1206230"/>
              <a:gd name="connsiteY54" fmla="*/ 1789890 h 2130358"/>
              <a:gd name="connsiteX55" fmla="*/ 719847 w 1206230"/>
              <a:gd name="connsiteY55" fmla="*/ 1964988 h 2130358"/>
              <a:gd name="connsiteX56" fmla="*/ 739302 w 1206230"/>
              <a:gd name="connsiteY56" fmla="*/ 2071992 h 2130358"/>
              <a:gd name="connsiteX57" fmla="*/ 768485 w 1206230"/>
              <a:gd name="connsiteY57" fmla="*/ 2130358 h 2130358"/>
              <a:gd name="connsiteX58" fmla="*/ 671209 w 1206230"/>
              <a:gd name="connsiteY58" fmla="*/ 2081720 h 2130358"/>
              <a:gd name="connsiteX59" fmla="*/ 573932 w 1206230"/>
              <a:gd name="connsiteY59" fmla="*/ 2091447 h 2130358"/>
              <a:gd name="connsiteX60" fmla="*/ 408562 w 1206230"/>
              <a:gd name="connsiteY60" fmla="*/ 2081720 h 2130358"/>
              <a:gd name="connsiteX61" fmla="*/ 29183 w 1206230"/>
              <a:gd name="connsiteY61" fmla="*/ 1770435 h 213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206230" h="2130358">
                <a:moveTo>
                  <a:pt x="29183" y="1770435"/>
                </a:moveTo>
                <a:lnTo>
                  <a:pt x="0" y="1507788"/>
                </a:lnTo>
                <a:lnTo>
                  <a:pt x="29183" y="1429966"/>
                </a:lnTo>
                <a:lnTo>
                  <a:pt x="97277" y="1507788"/>
                </a:lnTo>
                <a:lnTo>
                  <a:pt x="145915" y="1391056"/>
                </a:lnTo>
                <a:lnTo>
                  <a:pt x="194553" y="1313235"/>
                </a:lnTo>
                <a:lnTo>
                  <a:pt x="340468" y="1274324"/>
                </a:lnTo>
                <a:lnTo>
                  <a:pt x="223736" y="1118681"/>
                </a:lnTo>
                <a:lnTo>
                  <a:pt x="136188" y="768486"/>
                </a:lnTo>
                <a:lnTo>
                  <a:pt x="145915" y="651754"/>
                </a:lnTo>
                <a:lnTo>
                  <a:pt x="223736" y="544749"/>
                </a:lnTo>
                <a:lnTo>
                  <a:pt x="175098" y="535022"/>
                </a:lnTo>
                <a:lnTo>
                  <a:pt x="155643" y="447473"/>
                </a:lnTo>
                <a:lnTo>
                  <a:pt x="107005" y="330741"/>
                </a:lnTo>
                <a:lnTo>
                  <a:pt x="184826" y="282103"/>
                </a:lnTo>
                <a:lnTo>
                  <a:pt x="350196" y="184826"/>
                </a:lnTo>
                <a:lnTo>
                  <a:pt x="535022" y="155643"/>
                </a:lnTo>
                <a:lnTo>
                  <a:pt x="710119" y="58366"/>
                </a:lnTo>
                <a:lnTo>
                  <a:pt x="739302" y="68094"/>
                </a:lnTo>
                <a:lnTo>
                  <a:pt x="904673" y="0"/>
                </a:lnTo>
                <a:lnTo>
                  <a:pt x="1206230" y="165371"/>
                </a:lnTo>
                <a:lnTo>
                  <a:pt x="1196502" y="311286"/>
                </a:lnTo>
                <a:lnTo>
                  <a:pt x="1138136" y="398835"/>
                </a:lnTo>
                <a:lnTo>
                  <a:pt x="1118681" y="476656"/>
                </a:lnTo>
                <a:lnTo>
                  <a:pt x="1021405" y="437745"/>
                </a:lnTo>
                <a:lnTo>
                  <a:pt x="885217" y="408562"/>
                </a:lnTo>
                <a:lnTo>
                  <a:pt x="875490" y="359924"/>
                </a:lnTo>
                <a:lnTo>
                  <a:pt x="875490" y="359924"/>
                </a:lnTo>
                <a:lnTo>
                  <a:pt x="846307" y="428018"/>
                </a:lnTo>
                <a:lnTo>
                  <a:pt x="836579" y="505839"/>
                </a:lnTo>
                <a:lnTo>
                  <a:pt x="817124" y="544749"/>
                </a:lnTo>
                <a:lnTo>
                  <a:pt x="661481" y="476656"/>
                </a:lnTo>
                <a:lnTo>
                  <a:pt x="700392" y="739303"/>
                </a:lnTo>
                <a:lnTo>
                  <a:pt x="729575" y="836579"/>
                </a:lnTo>
                <a:lnTo>
                  <a:pt x="826851" y="933856"/>
                </a:lnTo>
                <a:lnTo>
                  <a:pt x="797668" y="1157592"/>
                </a:lnTo>
                <a:lnTo>
                  <a:pt x="807396" y="1215958"/>
                </a:lnTo>
                <a:lnTo>
                  <a:pt x="875490" y="1060315"/>
                </a:lnTo>
                <a:lnTo>
                  <a:pt x="992222" y="1099226"/>
                </a:lnTo>
                <a:lnTo>
                  <a:pt x="1050588" y="1313235"/>
                </a:lnTo>
                <a:lnTo>
                  <a:pt x="1050588" y="1361873"/>
                </a:lnTo>
                <a:lnTo>
                  <a:pt x="953311" y="1381328"/>
                </a:lnTo>
                <a:lnTo>
                  <a:pt x="894945" y="1332690"/>
                </a:lnTo>
                <a:lnTo>
                  <a:pt x="797668" y="1322962"/>
                </a:lnTo>
                <a:lnTo>
                  <a:pt x="797668" y="1274324"/>
                </a:lnTo>
                <a:lnTo>
                  <a:pt x="729575" y="1342418"/>
                </a:lnTo>
                <a:lnTo>
                  <a:pt x="758758" y="1400783"/>
                </a:lnTo>
                <a:lnTo>
                  <a:pt x="690664" y="1459149"/>
                </a:lnTo>
                <a:lnTo>
                  <a:pt x="778213" y="1459149"/>
                </a:lnTo>
                <a:lnTo>
                  <a:pt x="836579" y="1517515"/>
                </a:lnTo>
                <a:lnTo>
                  <a:pt x="807396" y="1546698"/>
                </a:lnTo>
                <a:lnTo>
                  <a:pt x="758758" y="1566154"/>
                </a:lnTo>
                <a:lnTo>
                  <a:pt x="797668" y="1643975"/>
                </a:lnTo>
                <a:lnTo>
                  <a:pt x="797668" y="1643975"/>
                </a:lnTo>
                <a:lnTo>
                  <a:pt x="768485" y="1789890"/>
                </a:lnTo>
                <a:lnTo>
                  <a:pt x="719847" y="1964988"/>
                </a:lnTo>
                <a:lnTo>
                  <a:pt x="739302" y="2071992"/>
                </a:lnTo>
                <a:lnTo>
                  <a:pt x="768485" y="2130358"/>
                </a:lnTo>
                <a:lnTo>
                  <a:pt x="671209" y="2081720"/>
                </a:lnTo>
                <a:lnTo>
                  <a:pt x="573932" y="2091447"/>
                </a:lnTo>
                <a:lnTo>
                  <a:pt x="408562" y="2081720"/>
                </a:lnTo>
                <a:lnTo>
                  <a:pt x="29183" y="17704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Forme libre 181"/>
          <p:cNvSpPr/>
          <p:nvPr/>
        </p:nvSpPr>
        <p:spPr>
          <a:xfrm>
            <a:off x="3838975" y="1880664"/>
            <a:ext cx="1028410" cy="800180"/>
          </a:xfrm>
          <a:custGeom>
            <a:avLst/>
            <a:gdLst>
              <a:gd name="connsiteX0" fmla="*/ 768485 w 768485"/>
              <a:gd name="connsiteY0" fmla="*/ 573932 h 680936"/>
              <a:gd name="connsiteX1" fmla="*/ 680936 w 768485"/>
              <a:gd name="connsiteY1" fmla="*/ 496111 h 680936"/>
              <a:gd name="connsiteX2" fmla="*/ 690664 w 768485"/>
              <a:gd name="connsiteY2" fmla="*/ 389106 h 680936"/>
              <a:gd name="connsiteX3" fmla="*/ 661481 w 768485"/>
              <a:gd name="connsiteY3" fmla="*/ 311285 h 680936"/>
              <a:gd name="connsiteX4" fmla="*/ 554477 w 768485"/>
              <a:gd name="connsiteY4" fmla="*/ 311285 h 680936"/>
              <a:gd name="connsiteX5" fmla="*/ 466928 w 768485"/>
              <a:gd name="connsiteY5" fmla="*/ 340468 h 680936"/>
              <a:gd name="connsiteX6" fmla="*/ 398834 w 768485"/>
              <a:gd name="connsiteY6" fmla="*/ 272374 h 680936"/>
              <a:gd name="connsiteX7" fmla="*/ 330740 w 768485"/>
              <a:gd name="connsiteY7" fmla="*/ 165370 h 680936"/>
              <a:gd name="connsiteX8" fmla="*/ 340468 w 768485"/>
              <a:gd name="connsiteY8" fmla="*/ 58366 h 680936"/>
              <a:gd name="connsiteX9" fmla="*/ 214008 w 768485"/>
              <a:gd name="connsiteY9" fmla="*/ 77821 h 680936"/>
              <a:gd name="connsiteX10" fmla="*/ 145915 w 768485"/>
              <a:gd name="connsiteY10" fmla="*/ 19455 h 680936"/>
              <a:gd name="connsiteX11" fmla="*/ 77821 w 768485"/>
              <a:gd name="connsiteY11" fmla="*/ 0 h 680936"/>
              <a:gd name="connsiteX12" fmla="*/ 58366 w 768485"/>
              <a:gd name="connsiteY12" fmla="*/ 19455 h 680936"/>
              <a:gd name="connsiteX13" fmla="*/ 77821 w 768485"/>
              <a:gd name="connsiteY13" fmla="*/ 136187 h 680936"/>
              <a:gd name="connsiteX14" fmla="*/ 68094 w 768485"/>
              <a:gd name="connsiteY14" fmla="*/ 291830 h 680936"/>
              <a:gd name="connsiteX15" fmla="*/ 0 w 768485"/>
              <a:gd name="connsiteY15" fmla="*/ 340468 h 680936"/>
              <a:gd name="connsiteX16" fmla="*/ 87549 w 768485"/>
              <a:gd name="connsiteY16" fmla="*/ 389106 h 680936"/>
              <a:gd name="connsiteX17" fmla="*/ 214008 w 768485"/>
              <a:gd name="connsiteY17" fmla="*/ 389106 h 680936"/>
              <a:gd name="connsiteX18" fmla="*/ 282102 w 768485"/>
              <a:gd name="connsiteY18" fmla="*/ 544749 h 680936"/>
              <a:gd name="connsiteX19" fmla="*/ 486383 w 768485"/>
              <a:gd name="connsiteY19" fmla="*/ 564204 h 680936"/>
              <a:gd name="connsiteX20" fmla="*/ 564204 w 768485"/>
              <a:gd name="connsiteY20" fmla="*/ 573932 h 680936"/>
              <a:gd name="connsiteX21" fmla="*/ 690664 w 768485"/>
              <a:gd name="connsiteY21" fmla="*/ 680936 h 680936"/>
              <a:gd name="connsiteX22" fmla="*/ 729574 w 768485"/>
              <a:gd name="connsiteY22" fmla="*/ 612842 h 680936"/>
              <a:gd name="connsiteX23" fmla="*/ 768485 w 768485"/>
              <a:gd name="connsiteY23" fmla="*/ 573932 h 68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8485" h="680936">
                <a:moveTo>
                  <a:pt x="768485" y="573932"/>
                </a:moveTo>
                <a:lnTo>
                  <a:pt x="680936" y="496111"/>
                </a:lnTo>
                <a:lnTo>
                  <a:pt x="690664" y="389106"/>
                </a:lnTo>
                <a:lnTo>
                  <a:pt x="661481" y="311285"/>
                </a:lnTo>
                <a:lnTo>
                  <a:pt x="554477" y="311285"/>
                </a:lnTo>
                <a:lnTo>
                  <a:pt x="466928" y="340468"/>
                </a:lnTo>
                <a:lnTo>
                  <a:pt x="398834" y="272374"/>
                </a:lnTo>
                <a:lnTo>
                  <a:pt x="330740" y="165370"/>
                </a:lnTo>
                <a:lnTo>
                  <a:pt x="340468" y="58366"/>
                </a:lnTo>
                <a:lnTo>
                  <a:pt x="214008" y="77821"/>
                </a:lnTo>
                <a:lnTo>
                  <a:pt x="145915" y="19455"/>
                </a:lnTo>
                <a:lnTo>
                  <a:pt x="77821" y="0"/>
                </a:lnTo>
                <a:lnTo>
                  <a:pt x="58366" y="19455"/>
                </a:lnTo>
                <a:lnTo>
                  <a:pt x="77821" y="136187"/>
                </a:lnTo>
                <a:lnTo>
                  <a:pt x="68094" y="291830"/>
                </a:lnTo>
                <a:lnTo>
                  <a:pt x="0" y="340468"/>
                </a:lnTo>
                <a:lnTo>
                  <a:pt x="87549" y="389106"/>
                </a:lnTo>
                <a:lnTo>
                  <a:pt x="214008" y="389106"/>
                </a:lnTo>
                <a:lnTo>
                  <a:pt x="282102" y="544749"/>
                </a:lnTo>
                <a:lnTo>
                  <a:pt x="486383" y="564204"/>
                </a:lnTo>
                <a:lnTo>
                  <a:pt x="564204" y="573932"/>
                </a:lnTo>
                <a:lnTo>
                  <a:pt x="690664" y="680936"/>
                </a:lnTo>
                <a:lnTo>
                  <a:pt x="729574" y="612842"/>
                </a:lnTo>
                <a:lnTo>
                  <a:pt x="768485" y="573932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Forme libre 182"/>
          <p:cNvSpPr/>
          <p:nvPr/>
        </p:nvSpPr>
        <p:spPr>
          <a:xfrm>
            <a:off x="4177438" y="2520808"/>
            <a:ext cx="559767" cy="663006"/>
          </a:xfrm>
          <a:custGeom>
            <a:avLst/>
            <a:gdLst>
              <a:gd name="connsiteX0" fmla="*/ 418289 w 418289"/>
              <a:gd name="connsiteY0" fmla="*/ 466927 h 564204"/>
              <a:gd name="connsiteX1" fmla="*/ 340468 w 418289"/>
              <a:gd name="connsiteY1" fmla="*/ 340468 h 564204"/>
              <a:gd name="connsiteX2" fmla="*/ 272375 w 418289"/>
              <a:gd name="connsiteY2" fmla="*/ 116732 h 564204"/>
              <a:gd name="connsiteX3" fmla="*/ 252919 w 418289"/>
              <a:gd name="connsiteY3" fmla="*/ 9727 h 564204"/>
              <a:gd name="connsiteX4" fmla="*/ 9728 w 418289"/>
              <a:gd name="connsiteY4" fmla="*/ 0 h 564204"/>
              <a:gd name="connsiteX5" fmla="*/ 0 w 418289"/>
              <a:gd name="connsiteY5" fmla="*/ 126459 h 564204"/>
              <a:gd name="connsiteX6" fmla="*/ 155643 w 418289"/>
              <a:gd name="connsiteY6" fmla="*/ 428017 h 564204"/>
              <a:gd name="connsiteX7" fmla="*/ 204281 w 418289"/>
              <a:gd name="connsiteY7" fmla="*/ 535021 h 564204"/>
              <a:gd name="connsiteX8" fmla="*/ 359923 w 418289"/>
              <a:gd name="connsiteY8" fmla="*/ 564204 h 564204"/>
              <a:gd name="connsiteX9" fmla="*/ 418289 w 418289"/>
              <a:gd name="connsiteY9" fmla="*/ 466927 h 56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289" h="564204">
                <a:moveTo>
                  <a:pt x="418289" y="466927"/>
                </a:moveTo>
                <a:lnTo>
                  <a:pt x="340468" y="340468"/>
                </a:lnTo>
                <a:lnTo>
                  <a:pt x="272375" y="116732"/>
                </a:lnTo>
                <a:lnTo>
                  <a:pt x="252919" y="9727"/>
                </a:lnTo>
                <a:lnTo>
                  <a:pt x="9728" y="0"/>
                </a:lnTo>
                <a:lnTo>
                  <a:pt x="0" y="126459"/>
                </a:lnTo>
                <a:lnTo>
                  <a:pt x="155643" y="428017"/>
                </a:lnTo>
                <a:lnTo>
                  <a:pt x="204281" y="535021"/>
                </a:lnTo>
                <a:lnTo>
                  <a:pt x="359923" y="564204"/>
                </a:lnTo>
                <a:lnTo>
                  <a:pt x="418289" y="466927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Forme libre 183"/>
          <p:cNvSpPr/>
          <p:nvPr/>
        </p:nvSpPr>
        <p:spPr>
          <a:xfrm>
            <a:off x="3917082" y="2783110"/>
            <a:ext cx="3668232" cy="1578112"/>
          </a:xfrm>
          <a:custGeom>
            <a:avLst/>
            <a:gdLst>
              <a:gd name="connsiteX0" fmla="*/ 58366 w 2694562"/>
              <a:gd name="connsiteY0" fmla="*/ 1264596 h 1284051"/>
              <a:gd name="connsiteX1" fmla="*/ 0 w 2694562"/>
              <a:gd name="connsiteY1" fmla="*/ 1196502 h 1284051"/>
              <a:gd name="connsiteX2" fmla="*/ 48638 w 2694562"/>
              <a:gd name="connsiteY2" fmla="*/ 1021404 h 1284051"/>
              <a:gd name="connsiteX3" fmla="*/ 175098 w 2694562"/>
              <a:gd name="connsiteY3" fmla="*/ 943583 h 1284051"/>
              <a:gd name="connsiteX4" fmla="*/ 116732 w 2694562"/>
              <a:gd name="connsiteY4" fmla="*/ 729574 h 1284051"/>
              <a:gd name="connsiteX5" fmla="*/ 107004 w 2694562"/>
              <a:gd name="connsiteY5" fmla="*/ 632298 h 1284051"/>
              <a:gd name="connsiteX6" fmla="*/ 116732 w 2694562"/>
              <a:gd name="connsiteY6" fmla="*/ 311285 h 1284051"/>
              <a:gd name="connsiteX7" fmla="*/ 175098 w 2694562"/>
              <a:gd name="connsiteY7" fmla="*/ 291830 h 1284051"/>
              <a:gd name="connsiteX8" fmla="*/ 165370 w 2694562"/>
              <a:gd name="connsiteY8" fmla="*/ 126460 h 1284051"/>
              <a:gd name="connsiteX9" fmla="*/ 204281 w 2694562"/>
              <a:gd name="connsiteY9" fmla="*/ 0 h 1284051"/>
              <a:gd name="connsiteX10" fmla="*/ 243191 w 2694562"/>
              <a:gd name="connsiteY10" fmla="*/ 29183 h 1284051"/>
              <a:gd name="connsiteX11" fmla="*/ 252919 w 2694562"/>
              <a:gd name="connsiteY11" fmla="*/ 0 h 1284051"/>
              <a:gd name="connsiteX12" fmla="*/ 359923 w 2694562"/>
              <a:gd name="connsiteY12" fmla="*/ 204281 h 1284051"/>
              <a:gd name="connsiteX13" fmla="*/ 408562 w 2694562"/>
              <a:gd name="connsiteY13" fmla="*/ 243191 h 1284051"/>
              <a:gd name="connsiteX14" fmla="*/ 505838 w 2694562"/>
              <a:gd name="connsiteY14" fmla="*/ 282102 h 1284051"/>
              <a:gd name="connsiteX15" fmla="*/ 544749 w 2694562"/>
              <a:gd name="connsiteY15" fmla="*/ 301557 h 1284051"/>
              <a:gd name="connsiteX16" fmla="*/ 622570 w 2694562"/>
              <a:gd name="connsiteY16" fmla="*/ 214008 h 1284051"/>
              <a:gd name="connsiteX17" fmla="*/ 680936 w 2694562"/>
              <a:gd name="connsiteY17" fmla="*/ 252919 h 1284051"/>
              <a:gd name="connsiteX18" fmla="*/ 768485 w 2694562"/>
              <a:gd name="connsiteY18" fmla="*/ 233464 h 1284051"/>
              <a:gd name="connsiteX19" fmla="*/ 719847 w 2694562"/>
              <a:gd name="connsiteY19" fmla="*/ 330740 h 1284051"/>
              <a:gd name="connsiteX20" fmla="*/ 787940 w 2694562"/>
              <a:gd name="connsiteY20" fmla="*/ 515566 h 1284051"/>
              <a:gd name="connsiteX21" fmla="*/ 914400 w 2694562"/>
              <a:gd name="connsiteY21" fmla="*/ 680936 h 1284051"/>
              <a:gd name="connsiteX22" fmla="*/ 1235413 w 2694562"/>
              <a:gd name="connsiteY22" fmla="*/ 924128 h 1284051"/>
              <a:gd name="connsiteX23" fmla="*/ 1449421 w 2694562"/>
              <a:gd name="connsiteY23" fmla="*/ 904672 h 1284051"/>
              <a:gd name="connsiteX24" fmla="*/ 1595336 w 2694562"/>
              <a:gd name="connsiteY24" fmla="*/ 972766 h 1284051"/>
              <a:gd name="connsiteX25" fmla="*/ 1556425 w 2694562"/>
              <a:gd name="connsiteY25" fmla="*/ 846306 h 1284051"/>
              <a:gd name="connsiteX26" fmla="*/ 1566153 w 2694562"/>
              <a:gd name="connsiteY26" fmla="*/ 836579 h 1284051"/>
              <a:gd name="connsiteX27" fmla="*/ 1682885 w 2694562"/>
              <a:gd name="connsiteY27" fmla="*/ 885217 h 1284051"/>
              <a:gd name="connsiteX28" fmla="*/ 1780162 w 2694562"/>
              <a:gd name="connsiteY28" fmla="*/ 787940 h 1284051"/>
              <a:gd name="connsiteX29" fmla="*/ 2013625 w 2694562"/>
              <a:gd name="connsiteY29" fmla="*/ 758757 h 1284051"/>
              <a:gd name="connsiteX30" fmla="*/ 2198451 w 2694562"/>
              <a:gd name="connsiteY30" fmla="*/ 787940 h 1284051"/>
              <a:gd name="connsiteX31" fmla="*/ 2315183 w 2694562"/>
              <a:gd name="connsiteY31" fmla="*/ 904672 h 1284051"/>
              <a:gd name="connsiteX32" fmla="*/ 2490281 w 2694562"/>
              <a:gd name="connsiteY32" fmla="*/ 1011677 h 1284051"/>
              <a:gd name="connsiteX33" fmla="*/ 2568102 w 2694562"/>
              <a:gd name="connsiteY33" fmla="*/ 1118681 h 1284051"/>
              <a:gd name="connsiteX34" fmla="*/ 2694562 w 2694562"/>
              <a:gd name="connsiteY34" fmla="*/ 1245140 h 1284051"/>
              <a:gd name="connsiteX35" fmla="*/ 2684834 w 2694562"/>
              <a:gd name="connsiteY35" fmla="*/ 1284051 h 1284051"/>
              <a:gd name="connsiteX36" fmla="*/ 58366 w 2694562"/>
              <a:gd name="connsiteY36" fmla="*/ 1264596 h 128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694562" h="1284051">
                <a:moveTo>
                  <a:pt x="58366" y="1264596"/>
                </a:moveTo>
                <a:lnTo>
                  <a:pt x="0" y="1196502"/>
                </a:lnTo>
                <a:lnTo>
                  <a:pt x="48638" y="1021404"/>
                </a:lnTo>
                <a:lnTo>
                  <a:pt x="175098" y="943583"/>
                </a:lnTo>
                <a:lnTo>
                  <a:pt x="116732" y="729574"/>
                </a:lnTo>
                <a:lnTo>
                  <a:pt x="107004" y="632298"/>
                </a:lnTo>
                <a:lnTo>
                  <a:pt x="116732" y="311285"/>
                </a:lnTo>
                <a:lnTo>
                  <a:pt x="175098" y="291830"/>
                </a:lnTo>
                <a:lnTo>
                  <a:pt x="165370" y="126460"/>
                </a:lnTo>
                <a:lnTo>
                  <a:pt x="204281" y="0"/>
                </a:lnTo>
                <a:lnTo>
                  <a:pt x="243191" y="29183"/>
                </a:lnTo>
                <a:lnTo>
                  <a:pt x="252919" y="0"/>
                </a:lnTo>
                <a:lnTo>
                  <a:pt x="359923" y="204281"/>
                </a:lnTo>
                <a:lnTo>
                  <a:pt x="408562" y="243191"/>
                </a:lnTo>
                <a:lnTo>
                  <a:pt x="505838" y="282102"/>
                </a:lnTo>
                <a:lnTo>
                  <a:pt x="544749" y="301557"/>
                </a:lnTo>
                <a:lnTo>
                  <a:pt x="622570" y="214008"/>
                </a:lnTo>
                <a:lnTo>
                  <a:pt x="680936" y="252919"/>
                </a:lnTo>
                <a:lnTo>
                  <a:pt x="768485" y="233464"/>
                </a:lnTo>
                <a:lnTo>
                  <a:pt x="719847" y="330740"/>
                </a:lnTo>
                <a:lnTo>
                  <a:pt x="787940" y="515566"/>
                </a:lnTo>
                <a:lnTo>
                  <a:pt x="914400" y="680936"/>
                </a:lnTo>
                <a:lnTo>
                  <a:pt x="1235413" y="924128"/>
                </a:lnTo>
                <a:lnTo>
                  <a:pt x="1449421" y="904672"/>
                </a:lnTo>
                <a:lnTo>
                  <a:pt x="1595336" y="972766"/>
                </a:lnTo>
                <a:lnTo>
                  <a:pt x="1556425" y="846306"/>
                </a:lnTo>
                <a:lnTo>
                  <a:pt x="1566153" y="836579"/>
                </a:lnTo>
                <a:lnTo>
                  <a:pt x="1682885" y="885217"/>
                </a:lnTo>
                <a:lnTo>
                  <a:pt x="1780162" y="787940"/>
                </a:lnTo>
                <a:lnTo>
                  <a:pt x="2013625" y="758757"/>
                </a:lnTo>
                <a:lnTo>
                  <a:pt x="2198451" y="787940"/>
                </a:lnTo>
                <a:lnTo>
                  <a:pt x="2315183" y="904672"/>
                </a:lnTo>
                <a:lnTo>
                  <a:pt x="2490281" y="1011677"/>
                </a:lnTo>
                <a:lnTo>
                  <a:pt x="2568102" y="1118681"/>
                </a:lnTo>
                <a:lnTo>
                  <a:pt x="2694562" y="1245140"/>
                </a:lnTo>
                <a:lnTo>
                  <a:pt x="2684834" y="1284051"/>
                </a:lnTo>
                <a:lnTo>
                  <a:pt x="58366" y="1264596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Forme libre 184"/>
          <p:cNvSpPr/>
          <p:nvPr/>
        </p:nvSpPr>
        <p:spPr>
          <a:xfrm>
            <a:off x="5947866" y="2657982"/>
            <a:ext cx="2798837" cy="1689146"/>
          </a:xfrm>
          <a:custGeom>
            <a:avLst/>
            <a:gdLst>
              <a:gd name="connsiteX0" fmla="*/ 1186774 w 2091447"/>
              <a:gd name="connsiteY0" fmla="*/ 1459149 h 1468876"/>
              <a:gd name="connsiteX1" fmla="*/ 1060315 w 2091447"/>
              <a:gd name="connsiteY1" fmla="*/ 1264595 h 1468876"/>
              <a:gd name="connsiteX2" fmla="*/ 826851 w 2091447"/>
              <a:gd name="connsiteY2" fmla="*/ 1099225 h 1468876"/>
              <a:gd name="connsiteX3" fmla="*/ 680936 w 2091447"/>
              <a:gd name="connsiteY3" fmla="*/ 963038 h 1468876"/>
              <a:gd name="connsiteX4" fmla="*/ 661481 w 2091447"/>
              <a:gd name="connsiteY4" fmla="*/ 933855 h 1468876"/>
              <a:gd name="connsiteX5" fmla="*/ 466927 w 2091447"/>
              <a:gd name="connsiteY5" fmla="*/ 933855 h 1468876"/>
              <a:gd name="connsiteX6" fmla="*/ 340468 w 2091447"/>
              <a:gd name="connsiteY6" fmla="*/ 933855 h 1468876"/>
              <a:gd name="connsiteX7" fmla="*/ 262647 w 2091447"/>
              <a:gd name="connsiteY7" fmla="*/ 953310 h 1468876"/>
              <a:gd name="connsiteX8" fmla="*/ 194553 w 2091447"/>
              <a:gd name="connsiteY8" fmla="*/ 1031132 h 1468876"/>
              <a:gd name="connsiteX9" fmla="*/ 68093 w 2091447"/>
              <a:gd name="connsiteY9" fmla="*/ 1031132 h 1468876"/>
              <a:gd name="connsiteX10" fmla="*/ 9727 w 2091447"/>
              <a:gd name="connsiteY10" fmla="*/ 933855 h 1468876"/>
              <a:gd name="connsiteX11" fmla="*/ 116732 w 2091447"/>
              <a:gd name="connsiteY11" fmla="*/ 690664 h 1468876"/>
              <a:gd name="connsiteX12" fmla="*/ 97276 w 2091447"/>
              <a:gd name="connsiteY12" fmla="*/ 593387 h 1468876"/>
              <a:gd name="connsiteX13" fmla="*/ 87549 w 2091447"/>
              <a:gd name="connsiteY13" fmla="*/ 544749 h 1468876"/>
              <a:gd name="connsiteX14" fmla="*/ 145915 w 2091447"/>
              <a:gd name="connsiteY14" fmla="*/ 525293 h 1468876"/>
              <a:gd name="connsiteX15" fmla="*/ 136187 w 2091447"/>
              <a:gd name="connsiteY15" fmla="*/ 457200 h 1468876"/>
              <a:gd name="connsiteX16" fmla="*/ 87549 w 2091447"/>
              <a:gd name="connsiteY16" fmla="*/ 418289 h 1468876"/>
              <a:gd name="connsiteX17" fmla="*/ 0 w 2091447"/>
              <a:gd name="connsiteY17" fmla="*/ 418289 h 1468876"/>
              <a:gd name="connsiteX18" fmla="*/ 38910 w 2091447"/>
              <a:gd name="connsiteY18" fmla="*/ 379378 h 1468876"/>
              <a:gd name="connsiteX19" fmla="*/ 48638 w 2091447"/>
              <a:gd name="connsiteY19" fmla="*/ 311285 h 1468876"/>
              <a:gd name="connsiteX20" fmla="*/ 97276 w 2091447"/>
              <a:gd name="connsiteY20" fmla="*/ 272374 h 1468876"/>
              <a:gd name="connsiteX21" fmla="*/ 184825 w 2091447"/>
              <a:gd name="connsiteY21" fmla="*/ 350195 h 1468876"/>
              <a:gd name="connsiteX22" fmla="*/ 301557 w 2091447"/>
              <a:gd name="connsiteY22" fmla="*/ 359923 h 1468876"/>
              <a:gd name="connsiteX23" fmla="*/ 350196 w 2091447"/>
              <a:gd name="connsiteY23" fmla="*/ 311285 h 1468876"/>
              <a:gd name="connsiteX24" fmla="*/ 311285 w 2091447"/>
              <a:gd name="connsiteY24" fmla="*/ 126459 h 1468876"/>
              <a:gd name="connsiteX25" fmla="*/ 223736 w 2091447"/>
              <a:gd name="connsiteY25" fmla="*/ 48638 h 1468876"/>
              <a:gd name="connsiteX26" fmla="*/ 262647 w 2091447"/>
              <a:gd name="connsiteY26" fmla="*/ 9727 h 1468876"/>
              <a:gd name="connsiteX27" fmla="*/ 359923 w 2091447"/>
              <a:gd name="connsiteY27" fmla="*/ 0 h 1468876"/>
              <a:gd name="connsiteX28" fmla="*/ 437744 w 2091447"/>
              <a:gd name="connsiteY28" fmla="*/ 223736 h 1468876"/>
              <a:gd name="connsiteX29" fmla="*/ 651753 w 2091447"/>
              <a:gd name="connsiteY29" fmla="*/ 282102 h 1468876"/>
              <a:gd name="connsiteX30" fmla="*/ 700391 w 2091447"/>
              <a:gd name="connsiteY30" fmla="*/ 272374 h 1468876"/>
              <a:gd name="connsiteX31" fmla="*/ 758757 w 2091447"/>
              <a:gd name="connsiteY31" fmla="*/ 165370 h 1468876"/>
              <a:gd name="connsiteX32" fmla="*/ 963038 w 2091447"/>
              <a:gd name="connsiteY32" fmla="*/ 107004 h 1468876"/>
              <a:gd name="connsiteX33" fmla="*/ 1089498 w 2091447"/>
              <a:gd name="connsiteY33" fmla="*/ 87549 h 1468876"/>
              <a:gd name="connsiteX34" fmla="*/ 1235413 w 2091447"/>
              <a:gd name="connsiteY34" fmla="*/ 184825 h 1468876"/>
              <a:gd name="connsiteX35" fmla="*/ 1245140 w 2091447"/>
              <a:gd name="connsiteY35" fmla="*/ 321013 h 1468876"/>
              <a:gd name="connsiteX36" fmla="*/ 1429966 w 2091447"/>
              <a:gd name="connsiteY36" fmla="*/ 408561 h 1468876"/>
              <a:gd name="connsiteX37" fmla="*/ 1566153 w 2091447"/>
              <a:gd name="connsiteY37" fmla="*/ 758757 h 1468876"/>
              <a:gd name="connsiteX38" fmla="*/ 1799617 w 2091447"/>
              <a:gd name="connsiteY38" fmla="*/ 972766 h 1468876"/>
              <a:gd name="connsiteX39" fmla="*/ 2062264 w 2091447"/>
              <a:gd name="connsiteY39" fmla="*/ 1147864 h 1468876"/>
              <a:gd name="connsiteX40" fmla="*/ 2062264 w 2091447"/>
              <a:gd name="connsiteY40" fmla="*/ 1147864 h 1468876"/>
              <a:gd name="connsiteX41" fmla="*/ 2091447 w 2091447"/>
              <a:gd name="connsiteY41" fmla="*/ 1157591 h 1468876"/>
              <a:gd name="connsiteX42" fmla="*/ 2091447 w 2091447"/>
              <a:gd name="connsiteY42" fmla="*/ 1303506 h 1468876"/>
              <a:gd name="connsiteX43" fmla="*/ 2023353 w 2091447"/>
              <a:gd name="connsiteY43" fmla="*/ 1264595 h 1468876"/>
              <a:gd name="connsiteX44" fmla="*/ 1926076 w 2091447"/>
              <a:gd name="connsiteY44" fmla="*/ 1264595 h 1468876"/>
              <a:gd name="connsiteX45" fmla="*/ 1896893 w 2091447"/>
              <a:gd name="connsiteY45" fmla="*/ 1303506 h 1468876"/>
              <a:gd name="connsiteX46" fmla="*/ 1799617 w 2091447"/>
              <a:gd name="connsiteY46" fmla="*/ 1293778 h 1468876"/>
              <a:gd name="connsiteX47" fmla="*/ 1731523 w 2091447"/>
              <a:gd name="connsiteY47" fmla="*/ 1410510 h 1468876"/>
              <a:gd name="connsiteX48" fmla="*/ 1731523 w 2091447"/>
              <a:gd name="connsiteY48" fmla="*/ 1468876 h 1468876"/>
              <a:gd name="connsiteX49" fmla="*/ 1186774 w 2091447"/>
              <a:gd name="connsiteY49" fmla="*/ 1459149 h 14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091447" h="1468876">
                <a:moveTo>
                  <a:pt x="1186774" y="1459149"/>
                </a:moveTo>
                <a:lnTo>
                  <a:pt x="1060315" y="1264595"/>
                </a:lnTo>
                <a:lnTo>
                  <a:pt x="826851" y="1099225"/>
                </a:lnTo>
                <a:lnTo>
                  <a:pt x="680936" y="963038"/>
                </a:lnTo>
                <a:lnTo>
                  <a:pt x="661481" y="933855"/>
                </a:lnTo>
                <a:lnTo>
                  <a:pt x="466927" y="933855"/>
                </a:lnTo>
                <a:lnTo>
                  <a:pt x="340468" y="933855"/>
                </a:lnTo>
                <a:lnTo>
                  <a:pt x="262647" y="953310"/>
                </a:lnTo>
                <a:lnTo>
                  <a:pt x="194553" y="1031132"/>
                </a:lnTo>
                <a:lnTo>
                  <a:pt x="68093" y="1031132"/>
                </a:lnTo>
                <a:lnTo>
                  <a:pt x="9727" y="933855"/>
                </a:lnTo>
                <a:lnTo>
                  <a:pt x="116732" y="690664"/>
                </a:lnTo>
                <a:lnTo>
                  <a:pt x="97276" y="593387"/>
                </a:lnTo>
                <a:lnTo>
                  <a:pt x="87549" y="544749"/>
                </a:lnTo>
                <a:lnTo>
                  <a:pt x="145915" y="525293"/>
                </a:lnTo>
                <a:lnTo>
                  <a:pt x="136187" y="457200"/>
                </a:lnTo>
                <a:lnTo>
                  <a:pt x="87549" y="418289"/>
                </a:lnTo>
                <a:lnTo>
                  <a:pt x="0" y="418289"/>
                </a:lnTo>
                <a:lnTo>
                  <a:pt x="38910" y="379378"/>
                </a:lnTo>
                <a:lnTo>
                  <a:pt x="48638" y="311285"/>
                </a:lnTo>
                <a:lnTo>
                  <a:pt x="97276" y="272374"/>
                </a:lnTo>
                <a:lnTo>
                  <a:pt x="184825" y="350195"/>
                </a:lnTo>
                <a:lnTo>
                  <a:pt x="301557" y="359923"/>
                </a:lnTo>
                <a:lnTo>
                  <a:pt x="350196" y="311285"/>
                </a:lnTo>
                <a:lnTo>
                  <a:pt x="311285" y="126459"/>
                </a:lnTo>
                <a:lnTo>
                  <a:pt x="223736" y="48638"/>
                </a:lnTo>
                <a:lnTo>
                  <a:pt x="262647" y="9727"/>
                </a:lnTo>
                <a:lnTo>
                  <a:pt x="359923" y="0"/>
                </a:lnTo>
                <a:lnTo>
                  <a:pt x="437744" y="223736"/>
                </a:lnTo>
                <a:lnTo>
                  <a:pt x="651753" y="282102"/>
                </a:lnTo>
                <a:lnTo>
                  <a:pt x="700391" y="272374"/>
                </a:lnTo>
                <a:lnTo>
                  <a:pt x="758757" y="165370"/>
                </a:lnTo>
                <a:lnTo>
                  <a:pt x="963038" y="107004"/>
                </a:lnTo>
                <a:lnTo>
                  <a:pt x="1089498" y="87549"/>
                </a:lnTo>
                <a:lnTo>
                  <a:pt x="1235413" y="184825"/>
                </a:lnTo>
                <a:lnTo>
                  <a:pt x="1245140" y="321013"/>
                </a:lnTo>
                <a:lnTo>
                  <a:pt x="1429966" y="408561"/>
                </a:lnTo>
                <a:lnTo>
                  <a:pt x="1566153" y="758757"/>
                </a:lnTo>
                <a:lnTo>
                  <a:pt x="1799617" y="972766"/>
                </a:lnTo>
                <a:lnTo>
                  <a:pt x="2062264" y="1147864"/>
                </a:lnTo>
                <a:lnTo>
                  <a:pt x="2062264" y="1147864"/>
                </a:lnTo>
                <a:lnTo>
                  <a:pt x="2091447" y="1157591"/>
                </a:lnTo>
                <a:lnTo>
                  <a:pt x="2091447" y="1303506"/>
                </a:lnTo>
                <a:lnTo>
                  <a:pt x="2023353" y="1264595"/>
                </a:lnTo>
                <a:lnTo>
                  <a:pt x="1926076" y="1264595"/>
                </a:lnTo>
                <a:lnTo>
                  <a:pt x="1896893" y="1303506"/>
                </a:lnTo>
                <a:lnTo>
                  <a:pt x="1799617" y="1293778"/>
                </a:lnTo>
                <a:lnTo>
                  <a:pt x="1731523" y="1410510"/>
                </a:lnTo>
                <a:lnTo>
                  <a:pt x="1731523" y="1468876"/>
                </a:lnTo>
                <a:lnTo>
                  <a:pt x="1186774" y="1459149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Forme libre 185"/>
          <p:cNvSpPr/>
          <p:nvPr/>
        </p:nvSpPr>
        <p:spPr>
          <a:xfrm>
            <a:off x="7573132" y="1993035"/>
            <a:ext cx="392500" cy="385207"/>
          </a:xfrm>
          <a:custGeom>
            <a:avLst/>
            <a:gdLst>
              <a:gd name="connsiteX0" fmla="*/ 34506 w 293298"/>
              <a:gd name="connsiteY0" fmla="*/ 258792 h 327803"/>
              <a:gd name="connsiteX1" fmla="*/ 25879 w 293298"/>
              <a:gd name="connsiteY1" fmla="*/ 138022 h 327803"/>
              <a:gd name="connsiteX2" fmla="*/ 0 w 293298"/>
              <a:gd name="connsiteY2" fmla="*/ 77637 h 327803"/>
              <a:gd name="connsiteX3" fmla="*/ 181155 w 293298"/>
              <a:gd name="connsiteY3" fmla="*/ 0 h 327803"/>
              <a:gd name="connsiteX4" fmla="*/ 293298 w 293298"/>
              <a:gd name="connsiteY4" fmla="*/ 43132 h 327803"/>
              <a:gd name="connsiteX5" fmla="*/ 267419 w 293298"/>
              <a:gd name="connsiteY5" fmla="*/ 77637 h 327803"/>
              <a:gd name="connsiteX6" fmla="*/ 172528 w 293298"/>
              <a:gd name="connsiteY6" fmla="*/ 138022 h 327803"/>
              <a:gd name="connsiteX7" fmla="*/ 146649 w 293298"/>
              <a:gd name="connsiteY7" fmla="*/ 138022 h 327803"/>
              <a:gd name="connsiteX8" fmla="*/ 155275 w 293298"/>
              <a:gd name="connsiteY8" fmla="*/ 207034 h 327803"/>
              <a:gd name="connsiteX9" fmla="*/ 138023 w 293298"/>
              <a:gd name="connsiteY9" fmla="*/ 267418 h 327803"/>
              <a:gd name="connsiteX10" fmla="*/ 60385 w 293298"/>
              <a:gd name="connsiteY10" fmla="*/ 327803 h 327803"/>
              <a:gd name="connsiteX11" fmla="*/ 34506 w 293298"/>
              <a:gd name="connsiteY11" fmla="*/ 258792 h 32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98" h="327803">
                <a:moveTo>
                  <a:pt x="34506" y="258792"/>
                </a:moveTo>
                <a:lnTo>
                  <a:pt x="25879" y="138022"/>
                </a:lnTo>
                <a:lnTo>
                  <a:pt x="0" y="77637"/>
                </a:lnTo>
                <a:lnTo>
                  <a:pt x="181155" y="0"/>
                </a:lnTo>
                <a:lnTo>
                  <a:pt x="293298" y="43132"/>
                </a:lnTo>
                <a:lnTo>
                  <a:pt x="267419" y="77637"/>
                </a:lnTo>
                <a:lnTo>
                  <a:pt x="172528" y="138022"/>
                </a:lnTo>
                <a:lnTo>
                  <a:pt x="146649" y="138022"/>
                </a:lnTo>
                <a:lnTo>
                  <a:pt x="155275" y="207034"/>
                </a:lnTo>
                <a:lnTo>
                  <a:pt x="138023" y="267418"/>
                </a:lnTo>
                <a:lnTo>
                  <a:pt x="60385" y="327803"/>
                </a:lnTo>
                <a:lnTo>
                  <a:pt x="34506" y="258792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Forme libre 13"/>
          <p:cNvSpPr/>
          <p:nvPr/>
        </p:nvSpPr>
        <p:spPr>
          <a:xfrm>
            <a:off x="5575451" y="279873"/>
            <a:ext cx="3186727" cy="2645770"/>
          </a:xfrm>
          <a:custGeom>
            <a:avLst/>
            <a:gdLst>
              <a:gd name="connsiteX0" fmla="*/ 2372265 w 2372265"/>
              <a:gd name="connsiteY0" fmla="*/ 17253 h 2251495"/>
              <a:gd name="connsiteX1" fmla="*/ 2165231 w 2372265"/>
              <a:gd name="connsiteY1" fmla="*/ 0 h 2251495"/>
              <a:gd name="connsiteX2" fmla="*/ 2182484 w 2372265"/>
              <a:gd name="connsiteY2" fmla="*/ 155276 h 2251495"/>
              <a:gd name="connsiteX3" fmla="*/ 2242868 w 2372265"/>
              <a:gd name="connsiteY3" fmla="*/ 232914 h 2251495"/>
              <a:gd name="connsiteX4" fmla="*/ 2122099 w 2372265"/>
              <a:gd name="connsiteY4" fmla="*/ 241540 h 2251495"/>
              <a:gd name="connsiteX5" fmla="*/ 2078967 w 2372265"/>
              <a:gd name="connsiteY5" fmla="*/ 284672 h 2251495"/>
              <a:gd name="connsiteX6" fmla="*/ 2078967 w 2372265"/>
              <a:gd name="connsiteY6" fmla="*/ 370936 h 2251495"/>
              <a:gd name="connsiteX7" fmla="*/ 2078967 w 2372265"/>
              <a:gd name="connsiteY7" fmla="*/ 448574 h 2251495"/>
              <a:gd name="connsiteX8" fmla="*/ 2001329 w 2372265"/>
              <a:gd name="connsiteY8" fmla="*/ 457200 h 2251495"/>
              <a:gd name="connsiteX9" fmla="*/ 2001329 w 2372265"/>
              <a:gd name="connsiteY9" fmla="*/ 457200 h 2251495"/>
              <a:gd name="connsiteX10" fmla="*/ 2173857 w 2372265"/>
              <a:gd name="connsiteY10" fmla="*/ 595223 h 2251495"/>
              <a:gd name="connsiteX11" fmla="*/ 2182484 w 2372265"/>
              <a:gd name="connsiteY11" fmla="*/ 638355 h 2251495"/>
              <a:gd name="connsiteX12" fmla="*/ 2139351 w 2372265"/>
              <a:gd name="connsiteY12" fmla="*/ 664234 h 2251495"/>
              <a:gd name="connsiteX13" fmla="*/ 2044461 w 2372265"/>
              <a:gd name="connsiteY13" fmla="*/ 681487 h 2251495"/>
              <a:gd name="connsiteX14" fmla="*/ 1958197 w 2372265"/>
              <a:gd name="connsiteY14" fmla="*/ 621102 h 2251495"/>
              <a:gd name="connsiteX15" fmla="*/ 1846053 w 2372265"/>
              <a:gd name="connsiteY15" fmla="*/ 672861 h 2251495"/>
              <a:gd name="connsiteX16" fmla="*/ 1768416 w 2372265"/>
              <a:gd name="connsiteY16" fmla="*/ 595223 h 2251495"/>
              <a:gd name="connsiteX17" fmla="*/ 1725284 w 2372265"/>
              <a:gd name="connsiteY17" fmla="*/ 483080 h 2251495"/>
              <a:gd name="connsiteX18" fmla="*/ 1647646 w 2372265"/>
              <a:gd name="connsiteY18" fmla="*/ 422695 h 2251495"/>
              <a:gd name="connsiteX19" fmla="*/ 1526876 w 2372265"/>
              <a:gd name="connsiteY19" fmla="*/ 448574 h 2251495"/>
              <a:gd name="connsiteX20" fmla="*/ 1354348 w 2372265"/>
              <a:gd name="connsiteY20" fmla="*/ 422695 h 2251495"/>
              <a:gd name="connsiteX21" fmla="*/ 1268084 w 2372265"/>
              <a:gd name="connsiteY21" fmla="*/ 379563 h 2251495"/>
              <a:gd name="connsiteX22" fmla="*/ 1155940 w 2372265"/>
              <a:gd name="connsiteY22" fmla="*/ 301925 h 2251495"/>
              <a:gd name="connsiteX23" fmla="*/ 1130061 w 2372265"/>
              <a:gd name="connsiteY23" fmla="*/ 276046 h 2251495"/>
              <a:gd name="connsiteX24" fmla="*/ 1035170 w 2372265"/>
              <a:gd name="connsiteY24" fmla="*/ 250167 h 2251495"/>
              <a:gd name="connsiteX25" fmla="*/ 1000665 w 2372265"/>
              <a:gd name="connsiteY25" fmla="*/ 198408 h 2251495"/>
              <a:gd name="connsiteX26" fmla="*/ 940280 w 2372265"/>
              <a:gd name="connsiteY26" fmla="*/ 198408 h 2251495"/>
              <a:gd name="connsiteX27" fmla="*/ 905774 w 2372265"/>
              <a:gd name="connsiteY27" fmla="*/ 189782 h 2251495"/>
              <a:gd name="connsiteX28" fmla="*/ 862642 w 2372265"/>
              <a:gd name="connsiteY28" fmla="*/ 155276 h 2251495"/>
              <a:gd name="connsiteX29" fmla="*/ 690114 w 2372265"/>
              <a:gd name="connsiteY29" fmla="*/ 224287 h 2251495"/>
              <a:gd name="connsiteX30" fmla="*/ 577970 w 2372265"/>
              <a:gd name="connsiteY30" fmla="*/ 224287 h 2251495"/>
              <a:gd name="connsiteX31" fmla="*/ 577970 w 2372265"/>
              <a:gd name="connsiteY31" fmla="*/ 224287 h 2251495"/>
              <a:gd name="connsiteX32" fmla="*/ 526212 w 2372265"/>
              <a:gd name="connsiteY32" fmla="*/ 293299 h 2251495"/>
              <a:gd name="connsiteX33" fmla="*/ 526212 w 2372265"/>
              <a:gd name="connsiteY33" fmla="*/ 405442 h 2251495"/>
              <a:gd name="connsiteX34" fmla="*/ 483080 w 2372265"/>
              <a:gd name="connsiteY34" fmla="*/ 422695 h 2251495"/>
              <a:gd name="connsiteX35" fmla="*/ 379563 w 2372265"/>
              <a:gd name="connsiteY35" fmla="*/ 301925 h 2251495"/>
              <a:gd name="connsiteX36" fmla="*/ 353684 w 2372265"/>
              <a:gd name="connsiteY36" fmla="*/ 284672 h 2251495"/>
              <a:gd name="connsiteX37" fmla="*/ 232914 w 2372265"/>
              <a:gd name="connsiteY37" fmla="*/ 370936 h 2251495"/>
              <a:gd name="connsiteX38" fmla="*/ 198408 w 2372265"/>
              <a:gd name="connsiteY38" fmla="*/ 457200 h 2251495"/>
              <a:gd name="connsiteX39" fmla="*/ 138023 w 2372265"/>
              <a:gd name="connsiteY39" fmla="*/ 483080 h 2251495"/>
              <a:gd name="connsiteX40" fmla="*/ 25880 w 2372265"/>
              <a:gd name="connsiteY40" fmla="*/ 526212 h 2251495"/>
              <a:gd name="connsiteX41" fmla="*/ 0 w 2372265"/>
              <a:gd name="connsiteY41" fmla="*/ 638355 h 2251495"/>
              <a:gd name="connsiteX42" fmla="*/ 43133 w 2372265"/>
              <a:gd name="connsiteY42" fmla="*/ 759125 h 2251495"/>
              <a:gd name="connsiteX43" fmla="*/ 163902 w 2372265"/>
              <a:gd name="connsiteY43" fmla="*/ 776378 h 2251495"/>
              <a:gd name="connsiteX44" fmla="*/ 215661 w 2372265"/>
              <a:gd name="connsiteY44" fmla="*/ 1104182 h 2251495"/>
              <a:gd name="connsiteX45" fmla="*/ 258793 w 2372265"/>
              <a:gd name="connsiteY45" fmla="*/ 1043797 h 2251495"/>
              <a:gd name="connsiteX46" fmla="*/ 310551 w 2372265"/>
              <a:gd name="connsiteY46" fmla="*/ 1069676 h 2251495"/>
              <a:gd name="connsiteX47" fmla="*/ 457200 w 2372265"/>
              <a:gd name="connsiteY47" fmla="*/ 992038 h 2251495"/>
              <a:gd name="connsiteX48" fmla="*/ 785004 w 2372265"/>
              <a:gd name="connsiteY48" fmla="*/ 1147314 h 2251495"/>
              <a:gd name="connsiteX49" fmla="*/ 759125 w 2372265"/>
              <a:gd name="connsiteY49" fmla="*/ 1328468 h 2251495"/>
              <a:gd name="connsiteX50" fmla="*/ 707367 w 2372265"/>
              <a:gd name="connsiteY50" fmla="*/ 1440612 h 2251495"/>
              <a:gd name="connsiteX51" fmla="*/ 690114 w 2372265"/>
              <a:gd name="connsiteY51" fmla="*/ 1509623 h 2251495"/>
              <a:gd name="connsiteX52" fmla="*/ 595223 w 2372265"/>
              <a:gd name="connsiteY52" fmla="*/ 1440612 h 2251495"/>
              <a:gd name="connsiteX53" fmla="*/ 483080 w 2372265"/>
              <a:gd name="connsiteY53" fmla="*/ 1414733 h 2251495"/>
              <a:gd name="connsiteX54" fmla="*/ 439948 w 2372265"/>
              <a:gd name="connsiteY54" fmla="*/ 1362974 h 2251495"/>
              <a:gd name="connsiteX55" fmla="*/ 414068 w 2372265"/>
              <a:gd name="connsiteY55" fmla="*/ 1483744 h 2251495"/>
              <a:gd name="connsiteX56" fmla="*/ 414068 w 2372265"/>
              <a:gd name="connsiteY56" fmla="*/ 1544129 h 2251495"/>
              <a:gd name="connsiteX57" fmla="*/ 250167 w 2372265"/>
              <a:gd name="connsiteY57" fmla="*/ 1492370 h 2251495"/>
              <a:gd name="connsiteX58" fmla="*/ 267419 w 2372265"/>
              <a:gd name="connsiteY58" fmla="*/ 1673525 h 2251495"/>
              <a:gd name="connsiteX59" fmla="*/ 319178 w 2372265"/>
              <a:gd name="connsiteY59" fmla="*/ 1837427 h 2251495"/>
              <a:gd name="connsiteX60" fmla="*/ 396816 w 2372265"/>
              <a:gd name="connsiteY60" fmla="*/ 1932317 h 2251495"/>
              <a:gd name="connsiteX61" fmla="*/ 370936 w 2372265"/>
              <a:gd name="connsiteY61" fmla="*/ 2044461 h 2251495"/>
              <a:gd name="connsiteX62" fmla="*/ 379563 w 2372265"/>
              <a:gd name="connsiteY62" fmla="*/ 2216989 h 2251495"/>
              <a:gd name="connsiteX63" fmla="*/ 457200 w 2372265"/>
              <a:gd name="connsiteY63" fmla="*/ 2087593 h 2251495"/>
              <a:gd name="connsiteX64" fmla="*/ 534838 w 2372265"/>
              <a:gd name="connsiteY64" fmla="*/ 2001329 h 2251495"/>
              <a:gd name="connsiteX65" fmla="*/ 621102 w 2372265"/>
              <a:gd name="connsiteY65" fmla="*/ 2027208 h 2251495"/>
              <a:gd name="connsiteX66" fmla="*/ 715993 w 2372265"/>
              <a:gd name="connsiteY66" fmla="*/ 2251495 h 2251495"/>
              <a:gd name="connsiteX67" fmla="*/ 802257 w 2372265"/>
              <a:gd name="connsiteY67" fmla="*/ 2251495 h 2251495"/>
              <a:gd name="connsiteX68" fmla="*/ 871268 w 2372265"/>
              <a:gd name="connsiteY68" fmla="*/ 1863306 h 2251495"/>
              <a:gd name="connsiteX69" fmla="*/ 940280 w 2372265"/>
              <a:gd name="connsiteY69" fmla="*/ 1647646 h 2251495"/>
              <a:gd name="connsiteX70" fmla="*/ 966159 w 2372265"/>
              <a:gd name="connsiteY70" fmla="*/ 1587261 h 2251495"/>
              <a:gd name="connsiteX71" fmla="*/ 1414733 w 2372265"/>
              <a:gd name="connsiteY71" fmla="*/ 1526876 h 2251495"/>
              <a:gd name="connsiteX72" fmla="*/ 1483744 w 2372265"/>
              <a:gd name="connsiteY72" fmla="*/ 1526876 h 2251495"/>
              <a:gd name="connsiteX73" fmla="*/ 1656272 w 2372265"/>
              <a:gd name="connsiteY73" fmla="*/ 1457865 h 2251495"/>
              <a:gd name="connsiteX74" fmla="*/ 1768416 w 2372265"/>
              <a:gd name="connsiteY74" fmla="*/ 1475117 h 2251495"/>
              <a:gd name="connsiteX75" fmla="*/ 1785668 w 2372265"/>
              <a:gd name="connsiteY75" fmla="*/ 1509623 h 2251495"/>
              <a:gd name="connsiteX76" fmla="*/ 1742536 w 2372265"/>
              <a:gd name="connsiteY76" fmla="*/ 1570008 h 2251495"/>
              <a:gd name="connsiteX77" fmla="*/ 1656272 w 2372265"/>
              <a:gd name="connsiteY77" fmla="*/ 1604514 h 2251495"/>
              <a:gd name="connsiteX78" fmla="*/ 1621767 w 2372265"/>
              <a:gd name="connsiteY78" fmla="*/ 1708031 h 2251495"/>
              <a:gd name="connsiteX79" fmla="*/ 1733910 w 2372265"/>
              <a:gd name="connsiteY79" fmla="*/ 1794295 h 2251495"/>
              <a:gd name="connsiteX80" fmla="*/ 1785668 w 2372265"/>
              <a:gd name="connsiteY80" fmla="*/ 2001329 h 2251495"/>
              <a:gd name="connsiteX81" fmla="*/ 1923691 w 2372265"/>
              <a:gd name="connsiteY81" fmla="*/ 1992702 h 2251495"/>
              <a:gd name="connsiteX82" fmla="*/ 1958197 w 2372265"/>
              <a:gd name="connsiteY82" fmla="*/ 1966823 h 2251495"/>
              <a:gd name="connsiteX83" fmla="*/ 2165231 w 2372265"/>
              <a:gd name="connsiteY83" fmla="*/ 2070340 h 2251495"/>
              <a:gd name="connsiteX84" fmla="*/ 2355012 w 2372265"/>
              <a:gd name="connsiteY84" fmla="*/ 2096219 h 2251495"/>
              <a:gd name="connsiteX85" fmla="*/ 2363638 w 2372265"/>
              <a:gd name="connsiteY85" fmla="*/ 2096219 h 2251495"/>
              <a:gd name="connsiteX86" fmla="*/ 2372265 w 2372265"/>
              <a:gd name="connsiteY86" fmla="*/ 17253 h 225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372265" h="2251495">
                <a:moveTo>
                  <a:pt x="2372265" y="17253"/>
                </a:moveTo>
                <a:lnTo>
                  <a:pt x="2165231" y="0"/>
                </a:lnTo>
                <a:lnTo>
                  <a:pt x="2182484" y="155276"/>
                </a:lnTo>
                <a:lnTo>
                  <a:pt x="2242868" y="232914"/>
                </a:lnTo>
                <a:lnTo>
                  <a:pt x="2122099" y="241540"/>
                </a:lnTo>
                <a:lnTo>
                  <a:pt x="2078967" y="284672"/>
                </a:lnTo>
                <a:lnTo>
                  <a:pt x="2078967" y="370936"/>
                </a:lnTo>
                <a:lnTo>
                  <a:pt x="2078967" y="448574"/>
                </a:lnTo>
                <a:lnTo>
                  <a:pt x="2001329" y="457200"/>
                </a:lnTo>
                <a:lnTo>
                  <a:pt x="2001329" y="457200"/>
                </a:lnTo>
                <a:lnTo>
                  <a:pt x="2173857" y="595223"/>
                </a:lnTo>
                <a:lnTo>
                  <a:pt x="2182484" y="638355"/>
                </a:lnTo>
                <a:lnTo>
                  <a:pt x="2139351" y="664234"/>
                </a:lnTo>
                <a:lnTo>
                  <a:pt x="2044461" y="681487"/>
                </a:lnTo>
                <a:lnTo>
                  <a:pt x="1958197" y="621102"/>
                </a:lnTo>
                <a:lnTo>
                  <a:pt x="1846053" y="672861"/>
                </a:lnTo>
                <a:lnTo>
                  <a:pt x="1768416" y="595223"/>
                </a:lnTo>
                <a:lnTo>
                  <a:pt x="1725284" y="483080"/>
                </a:lnTo>
                <a:lnTo>
                  <a:pt x="1647646" y="422695"/>
                </a:lnTo>
                <a:lnTo>
                  <a:pt x="1526876" y="448574"/>
                </a:lnTo>
                <a:lnTo>
                  <a:pt x="1354348" y="422695"/>
                </a:lnTo>
                <a:lnTo>
                  <a:pt x="1268084" y="379563"/>
                </a:lnTo>
                <a:lnTo>
                  <a:pt x="1155940" y="301925"/>
                </a:lnTo>
                <a:lnTo>
                  <a:pt x="1130061" y="276046"/>
                </a:lnTo>
                <a:lnTo>
                  <a:pt x="1035170" y="250167"/>
                </a:lnTo>
                <a:lnTo>
                  <a:pt x="1000665" y="198408"/>
                </a:lnTo>
                <a:lnTo>
                  <a:pt x="940280" y="198408"/>
                </a:lnTo>
                <a:lnTo>
                  <a:pt x="905774" y="189782"/>
                </a:lnTo>
                <a:lnTo>
                  <a:pt x="862642" y="155276"/>
                </a:lnTo>
                <a:lnTo>
                  <a:pt x="690114" y="224287"/>
                </a:lnTo>
                <a:lnTo>
                  <a:pt x="577970" y="224287"/>
                </a:lnTo>
                <a:lnTo>
                  <a:pt x="577970" y="224287"/>
                </a:lnTo>
                <a:lnTo>
                  <a:pt x="526212" y="293299"/>
                </a:lnTo>
                <a:lnTo>
                  <a:pt x="526212" y="405442"/>
                </a:lnTo>
                <a:lnTo>
                  <a:pt x="483080" y="422695"/>
                </a:lnTo>
                <a:lnTo>
                  <a:pt x="379563" y="301925"/>
                </a:lnTo>
                <a:lnTo>
                  <a:pt x="353684" y="284672"/>
                </a:lnTo>
                <a:lnTo>
                  <a:pt x="232914" y="370936"/>
                </a:lnTo>
                <a:lnTo>
                  <a:pt x="198408" y="457200"/>
                </a:lnTo>
                <a:lnTo>
                  <a:pt x="138023" y="483080"/>
                </a:lnTo>
                <a:lnTo>
                  <a:pt x="25880" y="526212"/>
                </a:lnTo>
                <a:lnTo>
                  <a:pt x="0" y="638355"/>
                </a:lnTo>
                <a:lnTo>
                  <a:pt x="43133" y="759125"/>
                </a:lnTo>
                <a:lnTo>
                  <a:pt x="163902" y="776378"/>
                </a:lnTo>
                <a:lnTo>
                  <a:pt x="215661" y="1104182"/>
                </a:lnTo>
                <a:lnTo>
                  <a:pt x="258793" y="1043797"/>
                </a:lnTo>
                <a:lnTo>
                  <a:pt x="310551" y="1069676"/>
                </a:lnTo>
                <a:lnTo>
                  <a:pt x="457200" y="992038"/>
                </a:lnTo>
                <a:lnTo>
                  <a:pt x="785004" y="1147314"/>
                </a:lnTo>
                <a:lnTo>
                  <a:pt x="759125" y="1328468"/>
                </a:lnTo>
                <a:lnTo>
                  <a:pt x="707367" y="1440612"/>
                </a:lnTo>
                <a:lnTo>
                  <a:pt x="690114" y="1509623"/>
                </a:lnTo>
                <a:lnTo>
                  <a:pt x="595223" y="1440612"/>
                </a:lnTo>
                <a:lnTo>
                  <a:pt x="483080" y="1414733"/>
                </a:lnTo>
                <a:lnTo>
                  <a:pt x="439948" y="1362974"/>
                </a:lnTo>
                <a:lnTo>
                  <a:pt x="414068" y="1483744"/>
                </a:lnTo>
                <a:lnTo>
                  <a:pt x="414068" y="1544129"/>
                </a:lnTo>
                <a:lnTo>
                  <a:pt x="250167" y="1492370"/>
                </a:lnTo>
                <a:lnTo>
                  <a:pt x="267419" y="1673525"/>
                </a:lnTo>
                <a:lnTo>
                  <a:pt x="319178" y="1837427"/>
                </a:lnTo>
                <a:lnTo>
                  <a:pt x="396816" y="1932317"/>
                </a:lnTo>
                <a:lnTo>
                  <a:pt x="370936" y="2044461"/>
                </a:lnTo>
                <a:lnTo>
                  <a:pt x="379563" y="2216989"/>
                </a:lnTo>
                <a:lnTo>
                  <a:pt x="457200" y="2087593"/>
                </a:lnTo>
                <a:lnTo>
                  <a:pt x="534838" y="2001329"/>
                </a:lnTo>
                <a:lnTo>
                  <a:pt x="621102" y="2027208"/>
                </a:lnTo>
                <a:lnTo>
                  <a:pt x="715993" y="2251495"/>
                </a:lnTo>
                <a:lnTo>
                  <a:pt x="802257" y="2251495"/>
                </a:lnTo>
                <a:lnTo>
                  <a:pt x="871268" y="1863306"/>
                </a:lnTo>
                <a:lnTo>
                  <a:pt x="940280" y="1647646"/>
                </a:lnTo>
                <a:lnTo>
                  <a:pt x="966159" y="1587261"/>
                </a:lnTo>
                <a:lnTo>
                  <a:pt x="1414733" y="1526876"/>
                </a:lnTo>
                <a:lnTo>
                  <a:pt x="1483744" y="1526876"/>
                </a:lnTo>
                <a:lnTo>
                  <a:pt x="1656272" y="1457865"/>
                </a:lnTo>
                <a:lnTo>
                  <a:pt x="1768416" y="1475117"/>
                </a:lnTo>
                <a:lnTo>
                  <a:pt x="1785668" y="1509623"/>
                </a:lnTo>
                <a:lnTo>
                  <a:pt x="1742536" y="1570008"/>
                </a:lnTo>
                <a:lnTo>
                  <a:pt x="1656272" y="1604514"/>
                </a:lnTo>
                <a:lnTo>
                  <a:pt x="1621767" y="1708031"/>
                </a:lnTo>
                <a:lnTo>
                  <a:pt x="1733910" y="1794295"/>
                </a:lnTo>
                <a:lnTo>
                  <a:pt x="1785668" y="2001329"/>
                </a:lnTo>
                <a:lnTo>
                  <a:pt x="1923691" y="1992702"/>
                </a:lnTo>
                <a:lnTo>
                  <a:pt x="1958197" y="1966823"/>
                </a:lnTo>
                <a:lnTo>
                  <a:pt x="2165231" y="2070340"/>
                </a:lnTo>
                <a:lnTo>
                  <a:pt x="2355012" y="2096219"/>
                </a:lnTo>
                <a:lnTo>
                  <a:pt x="2363638" y="2096219"/>
                </a:lnTo>
                <a:cubicBezTo>
                  <a:pt x="2366514" y="1408981"/>
                  <a:pt x="2369389" y="721744"/>
                  <a:pt x="2372265" y="1725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Forme libre 187"/>
          <p:cNvSpPr/>
          <p:nvPr/>
        </p:nvSpPr>
        <p:spPr>
          <a:xfrm>
            <a:off x="3451331" y="188640"/>
            <a:ext cx="5301189" cy="2550749"/>
          </a:xfrm>
          <a:custGeom>
            <a:avLst/>
            <a:gdLst>
              <a:gd name="connsiteX0" fmla="*/ 3968151 w 3968151"/>
              <a:gd name="connsiteY0" fmla="*/ 0 h 2130724"/>
              <a:gd name="connsiteX1" fmla="*/ 715992 w 3968151"/>
              <a:gd name="connsiteY1" fmla="*/ 8626 h 2130724"/>
              <a:gd name="connsiteX2" fmla="*/ 733245 w 3968151"/>
              <a:gd name="connsiteY2" fmla="*/ 103517 h 2130724"/>
              <a:gd name="connsiteX3" fmla="*/ 828136 w 3968151"/>
              <a:gd name="connsiteY3" fmla="*/ 138022 h 2130724"/>
              <a:gd name="connsiteX4" fmla="*/ 879894 w 3968151"/>
              <a:gd name="connsiteY4" fmla="*/ 189781 h 2130724"/>
              <a:gd name="connsiteX5" fmla="*/ 854015 w 3968151"/>
              <a:gd name="connsiteY5" fmla="*/ 258792 h 2130724"/>
              <a:gd name="connsiteX6" fmla="*/ 690113 w 3968151"/>
              <a:gd name="connsiteY6" fmla="*/ 526211 h 2130724"/>
              <a:gd name="connsiteX7" fmla="*/ 586596 w 3968151"/>
              <a:gd name="connsiteY7" fmla="*/ 543464 h 2130724"/>
              <a:gd name="connsiteX8" fmla="*/ 491705 w 3968151"/>
              <a:gd name="connsiteY8" fmla="*/ 577970 h 2130724"/>
              <a:gd name="connsiteX9" fmla="*/ 543464 w 3968151"/>
              <a:gd name="connsiteY9" fmla="*/ 638354 h 2130724"/>
              <a:gd name="connsiteX10" fmla="*/ 422694 w 3968151"/>
              <a:gd name="connsiteY10" fmla="*/ 698739 h 2130724"/>
              <a:gd name="connsiteX11" fmla="*/ 310551 w 3968151"/>
              <a:gd name="connsiteY11" fmla="*/ 690113 h 2130724"/>
              <a:gd name="connsiteX12" fmla="*/ 284671 w 3968151"/>
              <a:gd name="connsiteY12" fmla="*/ 871268 h 2130724"/>
              <a:gd name="connsiteX13" fmla="*/ 215660 w 3968151"/>
              <a:gd name="connsiteY13" fmla="*/ 836762 h 2130724"/>
              <a:gd name="connsiteX14" fmla="*/ 146649 w 3968151"/>
              <a:gd name="connsiteY14" fmla="*/ 897147 h 2130724"/>
              <a:gd name="connsiteX15" fmla="*/ 0 w 3968151"/>
              <a:gd name="connsiteY15" fmla="*/ 871268 h 2130724"/>
              <a:gd name="connsiteX16" fmla="*/ 86264 w 3968151"/>
              <a:gd name="connsiteY16" fmla="*/ 1078302 h 2130724"/>
              <a:gd name="connsiteX17" fmla="*/ 189781 w 3968151"/>
              <a:gd name="connsiteY17" fmla="*/ 1155939 h 2130724"/>
              <a:gd name="connsiteX18" fmla="*/ 241539 w 3968151"/>
              <a:gd name="connsiteY18" fmla="*/ 1354347 h 2130724"/>
              <a:gd name="connsiteX19" fmla="*/ 370936 w 3968151"/>
              <a:gd name="connsiteY19" fmla="*/ 1380226 h 2130724"/>
              <a:gd name="connsiteX20" fmla="*/ 474453 w 3968151"/>
              <a:gd name="connsiteY20" fmla="*/ 1492370 h 2130724"/>
              <a:gd name="connsiteX21" fmla="*/ 595222 w 3968151"/>
              <a:gd name="connsiteY21" fmla="*/ 1500996 h 2130724"/>
              <a:gd name="connsiteX22" fmla="*/ 595222 w 3968151"/>
              <a:gd name="connsiteY22" fmla="*/ 1500996 h 2130724"/>
              <a:gd name="connsiteX23" fmla="*/ 638354 w 3968151"/>
              <a:gd name="connsiteY23" fmla="*/ 1500996 h 2130724"/>
              <a:gd name="connsiteX24" fmla="*/ 638354 w 3968151"/>
              <a:gd name="connsiteY24" fmla="*/ 1639019 h 2130724"/>
              <a:gd name="connsiteX25" fmla="*/ 759124 w 3968151"/>
              <a:gd name="connsiteY25" fmla="*/ 1759788 h 2130724"/>
              <a:gd name="connsiteX26" fmla="*/ 923026 w 3968151"/>
              <a:gd name="connsiteY26" fmla="*/ 1733909 h 2130724"/>
              <a:gd name="connsiteX27" fmla="*/ 974785 w 3968151"/>
              <a:gd name="connsiteY27" fmla="*/ 1768415 h 2130724"/>
              <a:gd name="connsiteX28" fmla="*/ 1009290 w 3968151"/>
              <a:gd name="connsiteY28" fmla="*/ 1846053 h 2130724"/>
              <a:gd name="connsiteX29" fmla="*/ 974785 w 3968151"/>
              <a:gd name="connsiteY29" fmla="*/ 1906437 h 2130724"/>
              <a:gd name="connsiteX30" fmla="*/ 1233577 w 3968151"/>
              <a:gd name="connsiteY30" fmla="*/ 2130724 h 2130724"/>
              <a:gd name="connsiteX31" fmla="*/ 1362973 w 3968151"/>
              <a:gd name="connsiteY31" fmla="*/ 2087592 h 2130724"/>
              <a:gd name="connsiteX32" fmla="*/ 1293962 w 3968151"/>
              <a:gd name="connsiteY32" fmla="*/ 1802920 h 2130724"/>
              <a:gd name="connsiteX33" fmla="*/ 1380226 w 3968151"/>
              <a:gd name="connsiteY33" fmla="*/ 1656271 h 2130724"/>
              <a:gd name="connsiteX34" fmla="*/ 1371600 w 3968151"/>
              <a:gd name="connsiteY34" fmla="*/ 1621766 h 2130724"/>
              <a:gd name="connsiteX35" fmla="*/ 1328468 w 3968151"/>
              <a:gd name="connsiteY35" fmla="*/ 1595887 h 2130724"/>
              <a:gd name="connsiteX36" fmla="*/ 1268083 w 3968151"/>
              <a:gd name="connsiteY36" fmla="*/ 1431985 h 2130724"/>
              <a:gd name="connsiteX37" fmla="*/ 1500996 w 3968151"/>
              <a:gd name="connsiteY37" fmla="*/ 1259456 h 2130724"/>
              <a:gd name="connsiteX38" fmla="*/ 1759788 w 3968151"/>
              <a:gd name="connsiteY38" fmla="*/ 1224951 h 2130724"/>
              <a:gd name="connsiteX39" fmla="*/ 1777041 w 3968151"/>
              <a:gd name="connsiteY39" fmla="*/ 1173192 h 2130724"/>
              <a:gd name="connsiteX40" fmla="*/ 1794294 w 3968151"/>
              <a:gd name="connsiteY40" fmla="*/ 1112807 h 2130724"/>
              <a:gd name="connsiteX41" fmla="*/ 1751162 w 3968151"/>
              <a:gd name="connsiteY41" fmla="*/ 871268 h 2130724"/>
              <a:gd name="connsiteX42" fmla="*/ 1656271 w 3968151"/>
              <a:gd name="connsiteY42" fmla="*/ 854015 h 2130724"/>
              <a:gd name="connsiteX43" fmla="*/ 1578634 w 3968151"/>
              <a:gd name="connsiteY43" fmla="*/ 672860 h 2130724"/>
              <a:gd name="connsiteX44" fmla="*/ 1595886 w 3968151"/>
              <a:gd name="connsiteY44" fmla="*/ 621102 h 2130724"/>
              <a:gd name="connsiteX45" fmla="*/ 1794294 w 3968151"/>
              <a:gd name="connsiteY45" fmla="*/ 543464 h 2130724"/>
              <a:gd name="connsiteX46" fmla="*/ 1820173 w 3968151"/>
              <a:gd name="connsiteY46" fmla="*/ 483079 h 2130724"/>
              <a:gd name="connsiteX47" fmla="*/ 1940943 w 3968151"/>
              <a:gd name="connsiteY47" fmla="*/ 353683 h 2130724"/>
              <a:gd name="connsiteX48" fmla="*/ 2070339 w 3968151"/>
              <a:gd name="connsiteY48" fmla="*/ 474453 h 2130724"/>
              <a:gd name="connsiteX49" fmla="*/ 2070339 w 3968151"/>
              <a:gd name="connsiteY49" fmla="*/ 474453 h 2130724"/>
              <a:gd name="connsiteX50" fmla="*/ 2096219 w 3968151"/>
              <a:gd name="connsiteY50" fmla="*/ 508958 h 2130724"/>
              <a:gd name="connsiteX51" fmla="*/ 2130724 w 3968151"/>
              <a:gd name="connsiteY51" fmla="*/ 483079 h 2130724"/>
              <a:gd name="connsiteX52" fmla="*/ 2122098 w 3968151"/>
              <a:gd name="connsiteY52" fmla="*/ 327804 h 2130724"/>
              <a:gd name="connsiteX53" fmla="*/ 2294626 w 3968151"/>
              <a:gd name="connsiteY53" fmla="*/ 284671 h 2130724"/>
              <a:gd name="connsiteX54" fmla="*/ 2467154 w 3968151"/>
              <a:gd name="connsiteY54" fmla="*/ 224287 h 2130724"/>
              <a:gd name="connsiteX55" fmla="*/ 2510286 w 3968151"/>
              <a:gd name="connsiteY55" fmla="*/ 267419 h 2130724"/>
              <a:gd name="connsiteX56" fmla="*/ 2622430 w 3968151"/>
              <a:gd name="connsiteY56" fmla="*/ 284671 h 2130724"/>
              <a:gd name="connsiteX57" fmla="*/ 2631056 w 3968151"/>
              <a:gd name="connsiteY57" fmla="*/ 336430 h 2130724"/>
              <a:gd name="connsiteX58" fmla="*/ 2769079 w 3968151"/>
              <a:gd name="connsiteY58" fmla="*/ 353683 h 2130724"/>
              <a:gd name="connsiteX59" fmla="*/ 2812211 w 3968151"/>
              <a:gd name="connsiteY59" fmla="*/ 431320 h 2130724"/>
              <a:gd name="connsiteX60" fmla="*/ 2889849 w 3968151"/>
              <a:gd name="connsiteY60" fmla="*/ 457200 h 2130724"/>
              <a:gd name="connsiteX61" fmla="*/ 2993366 w 3968151"/>
              <a:gd name="connsiteY61" fmla="*/ 508958 h 2130724"/>
              <a:gd name="connsiteX62" fmla="*/ 3157268 w 3968151"/>
              <a:gd name="connsiteY62" fmla="*/ 526211 h 2130724"/>
              <a:gd name="connsiteX63" fmla="*/ 3226279 w 3968151"/>
              <a:gd name="connsiteY63" fmla="*/ 500332 h 2130724"/>
              <a:gd name="connsiteX64" fmla="*/ 3329796 w 3968151"/>
              <a:gd name="connsiteY64" fmla="*/ 543464 h 2130724"/>
              <a:gd name="connsiteX65" fmla="*/ 3355675 w 3968151"/>
              <a:gd name="connsiteY65" fmla="*/ 595222 h 2130724"/>
              <a:gd name="connsiteX66" fmla="*/ 3416060 w 3968151"/>
              <a:gd name="connsiteY66" fmla="*/ 733245 h 2130724"/>
              <a:gd name="connsiteX67" fmla="*/ 3554083 w 3968151"/>
              <a:gd name="connsiteY67" fmla="*/ 715992 h 2130724"/>
              <a:gd name="connsiteX68" fmla="*/ 3666226 w 3968151"/>
              <a:gd name="connsiteY68" fmla="*/ 741871 h 2130724"/>
              <a:gd name="connsiteX69" fmla="*/ 3795622 w 3968151"/>
              <a:gd name="connsiteY69" fmla="*/ 707366 h 2130724"/>
              <a:gd name="connsiteX70" fmla="*/ 3631720 w 3968151"/>
              <a:gd name="connsiteY70" fmla="*/ 595222 h 2130724"/>
              <a:gd name="connsiteX71" fmla="*/ 3605841 w 3968151"/>
              <a:gd name="connsiteY71" fmla="*/ 560717 h 2130724"/>
              <a:gd name="connsiteX72" fmla="*/ 3648973 w 3968151"/>
              <a:gd name="connsiteY72" fmla="*/ 508958 h 2130724"/>
              <a:gd name="connsiteX73" fmla="*/ 3700732 w 3968151"/>
              <a:gd name="connsiteY73" fmla="*/ 491705 h 2130724"/>
              <a:gd name="connsiteX74" fmla="*/ 3674853 w 3968151"/>
              <a:gd name="connsiteY74" fmla="*/ 345056 h 2130724"/>
              <a:gd name="connsiteX75" fmla="*/ 3838754 w 3968151"/>
              <a:gd name="connsiteY75" fmla="*/ 301924 h 2130724"/>
              <a:gd name="connsiteX76" fmla="*/ 3769743 w 3968151"/>
              <a:gd name="connsiteY76" fmla="*/ 207034 h 2130724"/>
              <a:gd name="connsiteX77" fmla="*/ 3743864 w 3968151"/>
              <a:gd name="connsiteY77" fmla="*/ 112143 h 2130724"/>
              <a:gd name="connsiteX78" fmla="*/ 3778370 w 3968151"/>
              <a:gd name="connsiteY78" fmla="*/ 86264 h 2130724"/>
              <a:gd name="connsiteX79" fmla="*/ 3959524 w 3968151"/>
              <a:gd name="connsiteY79" fmla="*/ 112143 h 2130724"/>
              <a:gd name="connsiteX80" fmla="*/ 3968151 w 3968151"/>
              <a:gd name="connsiteY80" fmla="*/ 0 h 213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968151" h="2130724">
                <a:moveTo>
                  <a:pt x="3968151" y="0"/>
                </a:moveTo>
                <a:lnTo>
                  <a:pt x="715992" y="8626"/>
                </a:lnTo>
                <a:lnTo>
                  <a:pt x="733245" y="103517"/>
                </a:lnTo>
                <a:cubicBezTo>
                  <a:pt x="816983" y="131429"/>
                  <a:pt x="786483" y="117197"/>
                  <a:pt x="828136" y="138022"/>
                </a:cubicBezTo>
                <a:lnTo>
                  <a:pt x="879894" y="189781"/>
                </a:lnTo>
                <a:lnTo>
                  <a:pt x="854015" y="258792"/>
                </a:lnTo>
                <a:lnTo>
                  <a:pt x="690113" y="526211"/>
                </a:lnTo>
                <a:lnTo>
                  <a:pt x="586596" y="543464"/>
                </a:lnTo>
                <a:lnTo>
                  <a:pt x="491705" y="577970"/>
                </a:lnTo>
                <a:lnTo>
                  <a:pt x="543464" y="638354"/>
                </a:lnTo>
                <a:lnTo>
                  <a:pt x="422694" y="698739"/>
                </a:lnTo>
                <a:lnTo>
                  <a:pt x="310551" y="690113"/>
                </a:lnTo>
                <a:lnTo>
                  <a:pt x="284671" y="871268"/>
                </a:lnTo>
                <a:lnTo>
                  <a:pt x="215660" y="836762"/>
                </a:lnTo>
                <a:lnTo>
                  <a:pt x="146649" y="897147"/>
                </a:lnTo>
                <a:lnTo>
                  <a:pt x="0" y="871268"/>
                </a:lnTo>
                <a:lnTo>
                  <a:pt x="86264" y="1078302"/>
                </a:lnTo>
                <a:lnTo>
                  <a:pt x="189781" y="1155939"/>
                </a:lnTo>
                <a:lnTo>
                  <a:pt x="241539" y="1354347"/>
                </a:lnTo>
                <a:lnTo>
                  <a:pt x="370936" y="1380226"/>
                </a:lnTo>
                <a:lnTo>
                  <a:pt x="474453" y="1492370"/>
                </a:lnTo>
                <a:lnTo>
                  <a:pt x="595222" y="1500996"/>
                </a:lnTo>
                <a:lnTo>
                  <a:pt x="595222" y="1500996"/>
                </a:lnTo>
                <a:lnTo>
                  <a:pt x="638354" y="1500996"/>
                </a:lnTo>
                <a:lnTo>
                  <a:pt x="638354" y="1639019"/>
                </a:lnTo>
                <a:lnTo>
                  <a:pt x="759124" y="1759788"/>
                </a:lnTo>
                <a:lnTo>
                  <a:pt x="923026" y="1733909"/>
                </a:lnTo>
                <a:lnTo>
                  <a:pt x="974785" y="1768415"/>
                </a:lnTo>
                <a:lnTo>
                  <a:pt x="1009290" y="1846053"/>
                </a:lnTo>
                <a:lnTo>
                  <a:pt x="974785" y="1906437"/>
                </a:lnTo>
                <a:lnTo>
                  <a:pt x="1233577" y="2130724"/>
                </a:lnTo>
                <a:lnTo>
                  <a:pt x="1362973" y="2087592"/>
                </a:lnTo>
                <a:lnTo>
                  <a:pt x="1293962" y="1802920"/>
                </a:lnTo>
                <a:lnTo>
                  <a:pt x="1380226" y="1656271"/>
                </a:lnTo>
                <a:lnTo>
                  <a:pt x="1371600" y="1621766"/>
                </a:lnTo>
                <a:lnTo>
                  <a:pt x="1328468" y="1595887"/>
                </a:lnTo>
                <a:lnTo>
                  <a:pt x="1268083" y="1431985"/>
                </a:lnTo>
                <a:lnTo>
                  <a:pt x="1500996" y="1259456"/>
                </a:lnTo>
                <a:lnTo>
                  <a:pt x="1759788" y="1224951"/>
                </a:lnTo>
                <a:lnTo>
                  <a:pt x="1777041" y="1173192"/>
                </a:lnTo>
                <a:lnTo>
                  <a:pt x="1794294" y="1112807"/>
                </a:lnTo>
                <a:lnTo>
                  <a:pt x="1751162" y="871268"/>
                </a:lnTo>
                <a:lnTo>
                  <a:pt x="1656271" y="854015"/>
                </a:lnTo>
                <a:lnTo>
                  <a:pt x="1578634" y="672860"/>
                </a:lnTo>
                <a:lnTo>
                  <a:pt x="1595886" y="621102"/>
                </a:lnTo>
                <a:lnTo>
                  <a:pt x="1794294" y="543464"/>
                </a:lnTo>
                <a:lnTo>
                  <a:pt x="1820173" y="483079"/>
                </a:lnTo>
                <a:lnTo>
                  <a:pt x="1940943" y="353683"/>
                </a:lnTo>
                <a:lnTo>
                  <a:pt x="2070339" y="474453"/>
                </a:lnTo>
                <a:lnTo>
                  <a:pt x="2070339" y="474453"/>
                </a:lnTo>
                <a:lnTo>
                  <a:pt x="2096219" y="508958"/>
                </a:lnTo>
                <a:lnTo>
                  <a:pt x="2130724" y="483079"/>
                </a:lnTo>
                <a:lnTo>
                  <a:pt x="2122098" y="327804"/>
                </a:lnTo>
                <a:lnTo>
                  <a:pt x="2294626" y="284671"/>
                </a:lnTo>
                <a:lnTo>
                  <a:pt x="2467154" y="224287"/>
                </a:lnTo>
                <a:lnTo>
                  <a:pt x="2510286" y="267419"/>
                </a:lnTo>
                <a:lnTo>
                  <a:pt x="2622430" y="284671"/>
                </a:lnTo>
                <a:lnTo>
                  <a:pt x="2631056" y="336430"/>
                </a:lnTo>
                <a:lnTo>
                  <a:pt x="2769079" y="353683"/>
                </a:lnTo>
                <a:lnTo>
                  <a:pt x="2812211" y="431320"/>
                </a:lnTo>
                <a:lnTo>
                  <a:pt x="2889849" y="457200"/>
                </a:lnTo>
                <a:lnTo>
                  <a:pt x="2993366" y="508958"/>
                </a:lnTo>
                <a:lnTo>
                  <a:pt x="3157268" y="526211"/>
                </a:lnTo>
                <a:lnTo>
                  <a:pt x="3226279" y="500332"/>
                </a:lnTo>
                <a:lnTo>
                  <a:pt x="3329796" y="543464"/>
                </a:lnTo>
                <a:lnTo>
                  <a:pt x="3355675" y="595222"/>
                </a:lnTo>
                <a:lnTo>
                  <a:pt x="3416060" y="733245"/>
                </a:lnTo>
                <a:lnTo>
                  <a:pt x="3554083" y="715992"/>
                </a:lnTo>
                <a:lnTo>
                  <a:pt x="3666226" y="741871"/>
                </a:lnTo>
                <a:lnTo>
                  <a:pt x="3795622" y="707366"/>
                </a:lnTo>
                <a:lnTo>
                  <a:pt x="3631720" y="595222"/>
                </a:lnTo>
                <a:lnTo>
                  <a:pt x="3605841" y="560717"/>
                </a:lnTo>
                <a:lnTo>
                  <a:pt x="3648973" y="508958"/>
                </a:lnTo>
                <a:lnTo>
                  <a:pt x="3700732" y="491705"/>
                </a:lnTo>
                <a:lnTo>
                  <a:pt x="3674853" y="345056"/>
                </a:lnTo>
                <a:lnTo>
                  <a:pt x="3838754" y="301924"/>
                </a:lnTo>
                <a:lnTo>
                  <a:pt x="3769743" y="207034"/>
                </a:lnTo>
                <a:lnTo>
                  <a:pt x="3743864" y="112143"/>
                </a:lnTo>
                <a:lnTo>
                  <a:pt x="3778370" y="86264"/>
                </a:lnTo>
                <a:lnTo>
                  <a:pt x="3959524" y="112143"/>
                </a:lnTo>
                <a:lnTo>
                  <a:pt x="3968151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Forme libre 188"/>
          <p:cNvSpPr/>
          <p:nvPr/>
        </p:nvSpPr>
        <p:spPr>
          <a:xfrm>
            <a:off x="508125" y="1526731"/>
            <a:ext cx="3763386" cy="2037546"/>
          </a:xfrm>
          <a:custGeom>
            <a:avLst/>
            <a:gdLst>
              <a:gd name="connsiteX0" fmla="*/ 2648309 w 2812211"/>
              <a:gd name="connsiteY0" fmla="*/ 1733909 h 1733909"/>
              <a:gd name="connsiteX1" fmla="*/ 2553419 w 2812211"/>
              <a:gd name="connsiteY1" fmla="*/ 1664898 h 1733909"/>
              <a:gd name="connsiteX2" fmla="*/ 2484407 w 2812211"/>
              <a:gd name="connsiteY2" fmla="*/ 1578633 h 1733909"/>
              <a:gd name="connsiteX3" fmla="*/ 2363638 w 2812211"/>
              <a:gd name="connsiteY3" fmla="*/ 1544128 h 1733909"/>
              <a:gd name="connsiteX4" fmla="*/ 2294626 w 2812211"/>
              <a:gd name="connsiteY4" fmla="*/ 1500996 h 1733909"/>
              <a:gd name="connsiteX5" fmla="*/ 2182483 w 2812211"/>
              <a:gd name="connsiteY5" fmla="*/ 1500996 h 1733909"/>
              <a:gd name="connsiteX6" fmla="*/ 2104845 w 2812211"/>
              <a:gd name="connsiteY6" fmla="*/ 1518249 h 1733909"/>
              <a:gd name="connsiteX7" fmla="*/ 2027207 w 2812211"/>
              <a:gd name="connsiteY7" fmla="*/ 1475117 h 1733909"/>
              <a:gd name="connsiteX8" fmla="*/ 1742536 w 2812211"/>
              <a:gd name="connsiteY8" fmla="*/ 1475117 h 1733909"/>
              <a:gd name="connsiteX9" fmla="*/ 1604513 w 2812211"/>
              <a:gd name="connsiteY9" fmla="*/ 1354347 h 1733909"/>
              <a:gd name="connsiteX10" fmla="*/ 1406106 w 2812211"/>
              <a:gd name="connsiteY10" fmla="*/ 1302588 h 1733909"/>
              <a:gd name="connsiteX11" fmla="*/ 1250830 w 2812211"/>
              <a:gd name="connsiteY11" fmla="*/ 1431984 h 1733909"/>
              <a:gd name="connsiteX12" fmla="*/ 1164566 w 2812211"/>
              <a:gd name="connsiteY12" fmla="*/ 1414732 h 1733909"/>
              <a:gd name="connsiteX13" fmla="*/ 1199072 w 2812211"/>
              <a:gd name="connsiteY13" fmla="*/ 1302588 h 1733909"/>
              <a:gd name="connsiteX14" fmla="*/ 1345721 w 2812211"/>
              <a:gd name="connsiteY14" fmla="*/ 1250830 h 1733909"/>
              <a:gd name="connsiteX15" fmla="*/ 1354347 w 2812211"/>
              <a:gd name="connsiteY15" fmla="*/ 1216324 h 1733909"/>
              <a:gd name="connsiteX16" fmla="*/ 1268083 w 2812211"/>
              <a:gd name="connsiteY16" fmla="*/ 1190445 h 1733909"/>
              <a:gd name="connsiteX17" fmla="*/ 1207698 w 2812211"/>
              <a:gd name="connsiteY17" fmla="*/ 1199071 h 1733909"/>
              <a:gd name="connsiteX18" fmla="*/ 1155939 w 2812211"/>
              <a:gd name="connsiteY18" fmla="*/ 1147313 h 1733909"/>
              <a:gd name="connsiteX19" fmla="*/ 1035170 w 2812211"/>
              <a:gd name="connsiteY19" fmla="*/ 1147313 h 1733909"/>
              <a:gd name="connsiteX20" fmla="*/ 974785 w 2812211"/>
              <a:gd name="connsiteY20" fmla="*/ 1147313 h 1733909"/>
              <a:gd name="connsiteX21" fmla="*/ 931653 w 2812211"/>
              <a:gd name="connsiteY21" fmla="*/ 1190445 h 1733909"/>
              <a:gd name="connsiteX22" fmla="*/ 724619 w 2812211"/>
              <a:gd name="connsiteY22" fmla="*/ 1155939 h 1733909"/>
              <a:gd name="connsiteX23" fmla="*/ 543464 w 2812211"/>
              <a:gd name="connsiteY23" fmla="*/ 897147 h 1733909"/>
              <a:gd name="connsiteX24" fmla="*/ 465826 w 2812211"/>
              <a:gd name="connsiteY24" fmla="*/ 914400 h 1733909"/>
              <a:gd name="connsiteX25" fmla="*/ 396815 w 2812211"/>
              <a:gd name="connsiteY25" fmla="*/ 957532 h 1733909"/>
              <a:gd name="connsiteX26" fmla="*/ 267419 w 2812211"/>
              <a:gd name="connsiteY26" fmla="*/ 914400 h 1733909"/>
              <a:gd name="connsiteX27" fmla="*/ 232913 w 2812211"/>
              <a:gd name="connsiteY27" fmla="*/ 888520 h 1733909"/>
              <a:gd name="connsiteX28" fmla="*/ 198407 w 2812211"/>
              <a:gd name="connsiteY28" fmla="*/ 802256 h 1733909"/>
              <a:gd name="connsiteX29" fmla="*/ 138022 w 2812211"/>
              <a:gd name="connsiteY29" fmla="*/ 707366 h 1733909"/>
              <a:gd name="connsiteX30" fmla="*/ 138022 w 2812211"/>
              <a:gd name="connsiteY30" fmla="*/ 707366 h 1733909"/>
              <a:gd name="connsiteX31" fmla="*/ 112143 w 2812211"/>
              <a:gd name="connsiteY31" fmla="*/ 741871 h 1733909"/>
              <a:gd name="connsiteX32" fmla="*/ 60385 w 2812211"/>
              <a:gd name="connsiteY32" fmla="*/ 733245 h 1733909"/>
              <a:gd name="connsiteX33" fmla="*/ 0 w 2812211"/>
              <a:gd name="connsiteY33" fmla="*/ 672860 h 1733909"/>
              <a:gd name="connsiteX34" fmla="*/ 129396 w 2812211"/>
              <a:gd name="connsiteY34" fmla="*/ 655607 h 1733909"/>
              <a:gd name="connsiteX35" fmla="*/ 51758 w 2812211"/>
              <a:gd name="connsiteY35" fmla="*/ 595222 h 1733909"/>
              <a:gd name="connsiteX36" fmla="*/ 51758 w 2812211"/>
              <a:gd name="connsiteY36" fmla="*/ 517584 h 1733909"/>
              <a:gd name="connsiteX37" fmla="*/ 103517 w 2812211"/>
              <a:gd name="connsiteY37" fmla="*/ 483079 h 1733909"/>
              <a:gd name="connsiteX38" fmla="*/ 103517 w 2812211"/>
              <a:gd name="connsiteY38" fmla="*/ 301924 h 1733909"/>
              <a:gd name="connsiteX39" fmla="*/ 172528 w 2812211"/>
              <a:gd name="connsiteY39" fmla="*/ 155275 h 1733909"/>
              <a:gd name="connsiteX40" fmla="*/ 207034 w 2812211"/>
              <a:gd name="connsiteY40" fmla="*/ 112143 h 1733909"/>
              <a:gd name="connsiteX41" fmla="*/ 94890 w 2812211"/>
              <a:gd name="connsiteY41" fmla="*/ 103517 h 1733909"/>
              <a:gd name="connsiteX42" fmla="*/ 146649 w 2812211"/>
              <a:gd name="connsiteY42" fmla="*/ 51758 h 1733909"/>
              <a:gd name="connsiteX43" fmla="*/ 319177 w 2812211"/>
              <a:gd name="connsiteY43" fmla="*/ 0 h 1733909"/>
              <a:gd name="connsiteX44" fmla="*/ 508958 w 2812211"/>
              <a:gd name="connsiteY44" fmla="*/ 120769 h 1733909"/>
              <a:gd name="connsiteX45" fmla="*/ 638355 w 2812211"/>
              <a:gd name="connsiteY45" fmla="*/ 112143 h 1733909"/>
              <a:gd name="connsiteX46" fmla="*/ 741872 w 2812211"/>
              <a:gd name="connsiteY46" fmla="*/ 112143 h 1733909"/>
              <a:gd name="connsiteX47" fmla="*/ 759124 w 2812211"/>
              <a:gd name="connsiteY47" fmla="*/ 138022 h 1733909"/>
              <a:gd name="connsiteX48" fmla="*/ 733245 w 2812211"/>
              <a:gd name="connsiteY48" fmla="*/ 69011 h 1733909"/>
              <a:gd name="connsiteX49" fmla="*/ 836762 w 2812211"/>
              <a:gd name="connsiteY49" fmla="*/ 60384 h 1733909"/>
              <a:gd name="connsiteX50" fmla="*/ 992038 w 2812211"/>
              <a:gd name="connsiteY50" fmla="*/ 146649 h 1733909"/>
              <a:gd name="connsiteX51" fmla="*/ 1078302 w 2812211"/>
              <a:gd name="connsiteY51" fmla="*/ 146649 h 1733909"/>
              <a:gd name="connsiteX52" fmla="*/ 1173192 w 2812211"/>
              <a:gd name="connsiteY52" fmla="*/ 129396 h 1733909"/>
              <a:gd name="connsiteX53" fmla="*/ 1457864 w 2812211"/>
              <a:gd name="connsiteY53" fmla="*/ 146649 h 1733909"/>
              <a:gd name="connsiteX54" fmla="*/ 1587260 w 2812211"/>
              <a:gd name="connsiteY54" fmla="*/ 232913 h 1733909"/>
              <a:gd name="connsiteX55" fmla="*/ 1682151 w 2812211"/>
              <a:gd name="connsiteY55" fmla="*/ 224286 h 1733909"/>
              <a:gd name="connsiteX56" fmla="*/ 1647645 w 2812211"/>
              <a:gd name="connsiteY56" fmla="*/ 284671 h 1733909"/>
              <a:gd name="connsiteX57" fmla="*/ 1828800 w 2812211"/>
              <a:gd name="connsiteY57" fmla="*/ 474452 h 1733909"/>
              <a:gd name="connsiteX58" fmla="*/ 2139351 w 2812211"/>
              <a:gd name="connsiteY58" fmla="*/ 612475 h 1733909"/>
              <a:gd name="connsiteX59" fmla="*/ 2424022 w 2812211"/>
              <a:gd name="connsiteY59" fmla="*/ 664233 h 1733909"/>
              <a:gd name="connsiteX60" fmla="*/ 2493034 w 2812211"/>
              <a:gd name="connsiteY60" fmla="*/ 655607 h 1733909"/>
              <a:gd name="connsiteX61" fmla="*/ 2579298 w 2812211"/>
              <a:gd name="connsiteY61" fmla="*/ 681486 h 1733909"/>
              <a:gd name="connsiteX62" fmla="*/ 2613804 w 2812211"/>
              <a:gd name="connsiteY62" fmla="*/ 715992 h 1733909"/>
              <a:gd name="connsiteX63" fmla="*/ 2674189 w 2812211"/>
              <a:gd name="connsiteY63" fmla="*/ 672860 h 1733909"/>
              <a:gd name="connsiteX64" fmla="*/ 2769079 w 2812211"/>
              <a:gd name="connsiteY64" fmla="*/ 785003 h 1733909"/>
              <a:gd name="connsiteX65" fmla="*/ 2751826 w 2812211"/>
              <a:gd name="connsiteY65" fmla="*/ 940279 h 1733909"/>
              <a:gd name="connsiteX66" fmla="*/ 2777706 w 2812211"/>
              <a:gd name="connsiteY66" fmla="*/ 1035169 h 1733909"/>
              <a:gd name="connsiteX67" fmla="*/ 2812211 w 2812211"/>
              <a:gd name="connsiteY67" fmla="*/ 1104181 h 1733909"/>
              <a:gd name="connsiteX68" fmla="*/ 2803585 w 2812211"/>
              <a:gd name="connsiteY68" fmla="*/ 1190445 h 1733909"/>
              <a:gd name="connsiteX69" fmla="*/ 2725947 w 2812211"/>
              <a:gd name="connsiteY69" fmla="*/ 1130060 h 1733909"/>
              <a:gd name="connsiteX70" fmla="*/ 2708694 w 2812211"/>
              <a:gd name="connsiteY70" fmla="*/ 1250830 h 1733909"/>
              <a:gd name="connsiteX71" fmla="*/ 2717321 w 2812211"/>
              <a:gd name="connsiteY71" fmla="*/ 1431984 h 1733909"/>
              <a:gd name="connsiteX72" fmla="*/ 2648309 w 2812211"/>
              <a:gd name="connsiteY72" fmla="*/ 1483743 h 1733909"/>
              <a:gd name="connsiteX73" fmla="*/ 2648309 w 2812211"/>
              <a:gd name="connsiteY73" fmla="*/ 1733909 h 173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812211" h="1733909">
                <a:moveTo>
                  <a:pt x="2648309" y="1733909"/>
                </a:moveTo>
                <a:lnTo>
                  <a:pt x="2553419" y="1664898"/>
                </a:lnTo>
                <a:lnTo>
                  <a:pt x="2484407" y="1578633"/>
                </a:lnTo>
                <a:lnTo>
                  <a:pt x="2363638" y="1544128"/>
                </a:lnTo>
                <a:lnTo>
                  <a:pt x="2294626" y="1500996"/>
                </a:lnTo>
                <a:lnTo>
                  <a:pt x="2182483" y="1500996"/>
                </a:lnTo>
                <a:lnTo>
                  <a:pt x="2104845" y="1518249"/>
                </a:lnTo>
                <a:lnTo>
                  <a:pt x="2027207" y="1475117"/>
                </a:lnTo>
                <a:lnTo>
                  <a:pt x="1742536" y="1475117"/>
                </a:lnTo>
                <a:lnTo>
                  <a:pt x="1604513" y="1354347"/>
                </a:lnTo>
                <a:lnTo>
                  <a:pt x="1406106" y="1302588"/>
                </a:lnTo>
                <a:lnTo>
                  <a:pt x="1250830" y="1431984"/>
                </a:lnTo>
                <a:lnTo>
                  <a:pt x="1164566" y="1414732"/>
                </a:lnTo>
                <a:lnTo>
                  <a:pt x="1199072" y="1302588"/>
                </a:lnTo>
                <a:lnTo>
                  <a:pt x="1345721" y="1250830"/>
                </a:lnTo>
                <a:lnTo>
                  <a:pt x="1354347" y="1216324"/>
                </a:lnTo>
                <a:lnTo>
                  <a:pt x="1268083" y="1190445"/>
                </a:lnTo>
                <a:lnTo>
                  <a:pt x="1207698" y="1199071"/>
                </a:lnTo>
                <a:lnTo>
                  <a:pt x="1155939" y="1147313"/>
                </a:lnTo>
                <a:lnTo>
                  <a:pt x="1035170" y="1147313"/>
                </a:lnTo>
                <a:lnTo>
                  <a:pt x="974785" y="1147313"/>
                </a:lnTo>
                <a:lnTo>
                  <a:pt x="931653" y="1190445"/>
                </a:lnTo>
                <a:lnTo>
                  <a:pt x="724619" y="1155939"/>
                </a:lnTo>
                <a:lnTo>
                  <a:pt x="543464" y="897147"/>
                </a:lnTo>
                <a:lnTo>
                  <a:pt x="465826" y="914400"/>
                </a:lnTo>
                <a:lnTo>
                  <a:pt x="396815" y="957532"/>
                </a:lnTo>
                <a:lnTo>
                  <a:pt x="267419" y="914400"/>
                </a:lnTo>
                <a:lnTo>
                  <a:pt x="232913" y="888520"/>
                </a:lnTo>
                <a:lnTo>
                  <a:pt x="198407" y="802256"/>
                </a:lnTo>
                <a:lnTo>
                  <a:pt x="138022" y="707366"/>
                </a:lnTo>
                <a:lnTo>
                  <a:pt x="138022" y="707366"/>
                </a:lnTo>
                <a:lnTo>
                  <a:pt x="112143" y="741871"/>
                </a:lnTo>
                <a:lnTo>
                  <a:pt x="60385" y="733245"/>
                </a:lnTo>
                <a:lnTo>
                  <a:pt x="0" y="672860"/>
                </a:lnTo>
                <a:lnTo>
                  <a:pt x="129396" y="655607"/>
                </a:lnTo>
                <a:lnTo>
                  <a:pt x="51758" y="595222"/>
                </a:lnTo>
                <a:lnTo>
                  <a:pt x="51758" y="517584"/>
                </a:lnTo>
                <a:lnTo>
                  <a:pt x="103517" y="483079"/>
                </a:lnTo>
                <a:lnTo>
                  <a:pt x="103517" y="301924"/>
                </a:lnTo>
                <a:lnTo>
                  <a:pt x="172528" y="155275"/>
                </a:lnTo>
                <a:lnTo>
                  <a:pt x="207034" y="112143"/>
                </a:lnTo>
                <a:lnTo>
                  <a:pt x="94890" y="103517"/>
                </a:lnTo>
                <a:lnTo>
                  <a:pt x="146649" y="51758"/>
                </a:lnTo>
                <a:lnTo>
                  <a:pt x="319177" y="0"/>
                </a:lnTo>
                <a:lnTo>
                  <a:pt x="508958" y="120769"/>
                </a:lnTo>
                <a:lnTo>
                  <a:pt x="638355" y="112143"/>
                </a:lnTo>
                <a:lnTo>
                  <a:pt x="741872" y="112143"/>
                </a:lnTo>
                <a:lnTo>
                  <a:pt x="759124" y="138022"/>
                </a:lnTo>
                <a:lnTo>
                  <a:pt x="733245" y="69011"/>
                </a:lnTo>
                <a:lnTo>
                  <a:pt x="836762" y="60384"/>
                </a:lnTo>
                <a:lnTo>
                  <a:pt x="992038" y="146649"/>
                </a:lnTo>
                <a:lnTo>
                  <a:pt x="1078302" y="146649"/>
                </a:lnTo>
                <a:cubicBezTo>
                  <a:pt x="1161553" y="128148"/>
                  <a:pt x="1129429" y="129396"/>
                  <a:pt x="1173192" y="129396"/>
                </a:cubicBezTo>
                <a:lnTo>
                  <a:pt x="1457864" y="146649"/>
                </a:lnTo>
                <a:lnTo>
                  <a:pt x="1587260" y="232913"/>
                </a:lnTo>
                <a:lnTo>
                  <a:pt x="1682151" y="224286"/>
                </a:lnTo>
                <a:lnTo>
                  <a:pt x="1647645" y="284671"/>
                </a:lnTo>
                <a:lnTo>
                  <a:pt x="1828800" y="474452"/>
                </a:lnTo>
                <a:lnTo>
                  <a:pt x="2139351" y="612475"/>
                </a:lnTo>
                <a:lnTo>
                  <a:pt x="2424022" y="664233"/>
                </a:lnTo>
                <a:lnTo>
                  <a:pt x="2493034" y="655607"/>
                </a:lnTo>
                <a:lnTo>
                  <a:pt x="2579298" y="681486"/>
                </a:lnTo>
                <a:lnTo>
                  <a:pt x="2613804" y="715992"/>
                </a:lnTo>
                <a:lnTo>
                  <a:pt x="2674189" y="672860"/>
                </a:lnTo>
                <a:lnTo>
                  <a:pt x="2769079" y="785003"/>
                </a:lnTo>
                <a:lnTo>
                  <a:pt x="2751826" y="940279"/>
                </a:lnTo>
                <a:lnTo>
                  <a:pt x="2777706" y="1035169"/>
                </a:lnTo>
                <a:lnTo>
                  <a:pt x="2812211" y="1104181"/>
                </a:lnTo>
                <a:lnTo>
                  <a:pt x="2803585" y="1190445"/>
                </a:lnTo>
                <a:lnTo>
                  <a:pt x="2725947" y="1130060"/>
                </a:lnTo>
                <a:lnTo>
                  <a:pt x="2708694" y="1250830"/>
                </a:lnTo>
                <a:lnTo>
                  <a:pt x="2717321" y="1431984"/>
                </a:lnTo>
                <a:lnTo>
                  <a:pt x="2648309" y="1483743"/>
                </a:lnTo>
                <a:lnTo>
                  <a:pt x="2648309" y="1733909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Forme libre 189"/>
          <p:cNvSpPr/>
          <p:nvPr/>
        </p:nvSpPr>
        <p:spPr>
          <a:xfrm>
            <a:off x="785184" y="188640"/>
            <a:ext cx="1466264" cy="810964"/>
          </a:xfrm>
          <a:custGeom>
            <a:avLst/>
            <a:gdLst>
              <a:gd name="connsiteX0" fmla="*/ 1017917 w 1052422"/>
              <a:gd name="connsiteY0" fmla="*/ 0 h 690113"/>
              <a:gd name="connsiteX1" fmla="*/ 1052422 w 1052422"/>
              <a:gd name="connsiteY1" fmla="*/ 112143 h 690113"/>
              <a:gd name="connsiteX2" fmla="*/ 940279 w 1052422"/>
              <a:gd name="connsiteY2" fmla="*/ 250166 h 690113"/>
              <a:gd name="connsiteX3" fmla="*/ 871268 w 1052422"/>
              <a:gd name="connsiteY3" fmla="*/ 379562 h 690113"/>
              <a:gd name="connsiteX4" fmla="*/ 897147 w 1052422"/>
              <a:gd name="connsiteY4" fmla="*/ 552090 h 690113"/>
              <a:gd name="connsiteX5" fmla="*/ 741872 w 1052422"/>
              <a:gd name="connsiteY5" fmla="*/ 690113 h 690113"/>
              <a:gd name="connsiteX6" fmla="*/ 569343 w 1052422"/>
              <a:gd name="connsiteY6" fmla="*/ 517585 h 690113"/>
              <a:gd name="connsiteX7" fmla="*/ 465826 w 1052422"/>
              <a:gd name="connsiteY7" fmla="*/ 508958 h 690113"/>
              <a:gd name="connsiteX8" fmla="*/ 276045 w 1052422"/>
              <a:gd name="connsiteY8" fmla="*/ 474453 h 690113"/>
              <a:gd name="connsiteX9" fmla="*/ 138022 w 1052422"/>
              <a:gd name="connsiteY9" fmla="*/ 405441 h 690113"/>
              <a:gd name="connsiteX10" fmla="*/ 60385 w 1052422"/>
              <a:gd name="connsiteY10" fmla="*/ 353683 h 690113"/>
              <a:gd name="connsiteX11" fmla="*/ 0 w 1052422"/>
              <a:gd name="connsiteY11" fmla="*/ 129396 h 690113"/>
              <a:gd name="connsiteX12" fmla="*/ 0 w 1052422"/>
              <a:gd name="connsiteY12" fmla="*/ 17253 h 690113"/>
              <a:gd name="connsiteX13" fmla="*/ 1017917 w 1052422"/>
              <a:gd name="connsiteY13" fmla="*/ 0 h 69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2422" h="690113">
                <a:moveTo>
                  <a:pt x="1017917" y="0"/>
                </a:moveTo>
                <a:lnTo>
                  <a:pt x="1052422" y="112143"/>
                </a:lnTo>
                <a:lnTo>
                  <a:pt x="940279" y="250166"/>
                </a:lnTo>
                <a:lnTo>
                  <a:pt x="871268" y="379562"/>
                </a:lnTo>
                <a:lnTo>
                  <a:pt x="897147" y="552090"/>
                </a:lnTo>
                <a:lnTo>
                  <a:pt x="741872" y="690113"/>
                </a:lnTo>
                <a:lnTo>
                  <a:pt x="569343" y="517585"/>
                </a:lnTo>
                <a:lnTo>
                  <a:pt x="465826" y="508958"/>
                </a:lnTo>
                <a:lnTo>
                  <a:pt x="276045" y="474453"/>
                </a:lnTo>
                <a:lnTo>
                  <a:pt x="138022" y="405441"/>
                </a:lnTo>
                <a:lnTo>
                  <a:pt x="60385" y="353683"/>
                </a:lnTo>
                <a:lnTo>
                  <a:pt x="0" y="129396"/>
                </a:lnTo>
                <a:lnTo>
                  <a:pt x="0" y="17253"/>
                </a:lnTo>
                <a:lnTo>
                  <a:pt x="101791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Forme libre 190"/>
          <p:cNvSpPr/>
          <p:nvPr/>
        </p:nvSpPr>
        <p:spPr>
          <a:xfrm>
            <a:off x="519667" y="533300"/>
            <a:ext cx="1267965" cy="709593"/>
          </a:xfrm>
          <a:custGeom>
            <a:avLst/>
            <a:gdLst>
              <a:gd name="connsiteX0" fmla="*/ 207034 w 897147"/>
              <a:gd name="connsiteY0" fmla="*/ 0 h 603849"/>
              <a:gd name="connsiteX1" fmla="*/ 120770 w 897147"/>
              <a:gd name="connsiteY1" fmla="*/ 77638 h 603849"/>
              <a:gd name="connsiteX2" fmla="*/ 103517 w 897147"/>
              <a:gd name="connsiteY2" fmla="*/ 224287 h 603849"/>
              <a:gd name="connsiteX3" fmla="*/ 17253 w 897147"/>
              <a:gd name="connsiteY3" fmla="*/ 224287 h 603849"/>
              <a:gd name="connsiteX4" fmla="*/ 0 w 897147"/>
              <a:gd name="connsiteY4" fmla="*/ 345056 h 603849"/>
              <a:gd name="connsiteX5" fmla="*/ 34506 w 897147"/>
              <a:gd name="connsiteY5" fmla="*/ 491706 h 603849"/>
              <a:gd name="connsiteX6" fmla="*/ 181155 w 897147"/>
              <a:gd name="connsiteY6" fmla="*/ 569343 h 603849"/>
              <a:gd name="connsiteX7" fmla="*/ 284672 w 897147"/>
              <a:gd name="connsiteY7" fmla="*/ 595222 h 603849"/>
              <a:gd name="connsiteX8" fmla="*/ 336430 w 897147"/>
              <a:gd name="connsiteY8" fmla="*/ 543464 h 603849"/>
              <a:gd name="connsiteX9" fmla="*/ 422695 w 897147"/>
              <a:gd name="connsiteY9" fmla="*/ 534838 h 603849"/>
              <a:gd name="connsiteX10" fmla="*/ 552091 w 897147"/>
              <a:gd name="connsiteY10" fmla="*/ 534838 h 603849"/>
              <a:gd name="connsiteX11" fmla="*/ 672861 w 897147"/>
              <a:gd name="connsiteY11" fmla="*/ 603849 h 603849"/>
              <a:gd name="connsiteX12" fmla="*/ 672861 w 897147"/>
              <a:gd name="connsiteY12" fmla="*/ 526211 h 603849"/>
              <a:gd name="connsiteX13" fmla="*/ 802257 w 897147"/>
              <a:gd name="connsiteY13" fmla="*/ 448573 h 603849"/>
              <a:gd name="connsiteX14" fmla="*/ 897147 w 897147"/>
              <a:gd name="connsiteY14" fmla="*/ 431321 h 603849"/>
              <a:gd name="connsiteX15" fmla="*/ 879895 w 897147"/>
              <a:gd name="connsiteY15" fmla="*/ 396815 h 603849"/>
              <a:gd name="connsiteX16" fmla="*/ 828136 w 897147"/>
              <a:gd name="connsiteY16" fmla="*/ 276045 h 603849"/>
              <a:gd name="connsiteX17" fmla="*/ 672861 w 897147"/>
              <a:gd name="connsiteY17" fmla="*/ 224287 h 603849"/>
              <a:gd name="connsiteX18" fmla="*/ 474453 w 897147"/>
              <a:gd name="connsiteY18" fmla="*/ 198407 h 603849"/>
              <a:gd name="connsiteX19" fmla="*/ 267419 w 897147"/>
              <a:gd name="connsiteY19" fmla="*/ 77638 h 603849"/>
              <a:gd name="connsiteX20" fmla="*/ 207034 w 897147"/>
              <a:gd name="connsiteY20" fmla="*/ 0 h 60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97147" h="603849">
                <a:moveTo>
                  <a:pt x="207034" y="0"/>
                </a:moveTo>
                <a:lnTo>
                  <a:pt x="120770" y="77638"/>
                </a:lnTo>
                <a:lnTo>
                  <a:pt x="103517" y="224287"/>
                </a:lnTo>
                <a:lnTo>
                  <a:pt x="17253" y="224287"/>
                </a:lnTo>
                <a:lnTo>
                  <a:pt x="0" y="345056"/>
                </a:lnTo>
                <a:lnTo>
                  <a:pt x="34506" y="491706"/>
                </a:lnTo>
                <a:lnTo>
                  <a:pt x="181155" y="569343"/>
                </a:lnTo>
                <a:lnTo>
                  <a:pt x="284672" y="595222"/>
                </a:lnTo>
                <a:lnTo>
                  <a:pt x="336430" y="543464"/>
                </a:lnTo>
                <a:lnTo>
                  <a:pt x="422695" y="534838"/>
                </a:lnTo>
                <a:lnTo>
                  <a:pt x="552091" y="534838"/>
                </a:lnTo>
                <a:lnTo>
                  <a:pt x="672861" y="603849"/>
                </a:lnTo>
                <a:lnTo>
                  <a:pt x="672861" y="526211"/>
                </a:lnTo>
                <a:lnTo>
                  <a:pt x="802257" y="448573"/>
                </a:lnTo>
                <a:lnTo>
                  <a:pt x="897147" y="431321"/>
                </a:lnTo>
                <a:lnTo>
                  <a:pt x="879895" y="396815"/>
                </a:lnTo>
                <a:lnTo>
                  <a:pt x="828136" y="276045"/>
                </a:lnTo>
                <a:lnTo>
                  <a:pt x="672861" y="224287"/>
                </a:lnTo>
                <a:lnTo>
                  <a:pt x="474453" y="198407"/>
                </a:lnTo>
                <a:lnTo>
                  <a:pt x="267419" y="77638"/>
                </a:lnTo>
                <a:lnTo>
                  <a:pt x="20703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Forme libre 191"/>
          <p:cNvSpPr/>
          <p:nvPr/>
        </p:nvSpPr>
        <p:spPr>
          <a:xfrm>
            <a:off x="473494" y="776589"/>
            <a:ext cx="541117" cy="551086"/>
          </a:xfrm>
          <a:custGeom>
            <a:avLst/>
            <a:gdLst>
              <a:gd name="connsiteX0" fmla="*/ 293298 w 414068"/>
              <a:gd name="connsiteY0" fmla="*/ 379562 h 491705"/>
              <a:gd name="connsiteX1" fmla="*/ 293298 w 414068"/>
              <a:gd name="connsiteY1" fmla="*/ 379562 h 491705"/>
              <a:gd name="connsiteX2" fmla="*/ 414068 w 414068"/>
              <a:gd name="connsiteY2" fmla="*/ 319177 h 491705"/>
              <a:gd name="connsiteX3" fmla="*/ 414068 w 414068"/>
              <a:gd name="connsiteY3" fmla="*/ 414068 h 491705"/>
              <a:gd name="connsiteX4" fmla="*/ 284671 w 414068"/>
              <a:gd name="connsiteY4" fmla="*/ 491705 h 491705"/>
              <a:gd name="connsiteX5" fmla="*/ 103517 w 414068"/>
              <a:gd name="connsiteY5" fmla="*/ 422694 h 491705"/>
              <a:gd name="connsiteX6" fmla="*/ 43132 w 414068"/>
              <a:gd name="connsiteY6" fmla="*/ 379562 h 491705"/>
              <a:gd name="connsiteX7" fmla="*/ 8626 w 414068"/>
              <a:gd name="connsiteY7" fmla="*/ 422694 h 491705"/>
              <a:gd name="connsiteX8" fmla="*/ 0 w 414068"/>
              <a:gd name="connsiteY8" fmla="*/ 0 h 491705"/>
              <a:gd name="connsiteX9" fmla="*/ 43132 w 414068"/>
              <a:gd name="connsiteY9" fmla="*/ 43132 h 491705"/>
              <a:gd name="connsiteX10" fmla="*/ 60385 w 414068"/>
              <a:gd name="connsiteY10" fmla="*/ 301924 h 491705"/>
              <a:gd name="connsiteX11" fmla="*/ 293298 w 414068"/>
              <a:gd name="connsiteY11" fmla="*/ 379562 h 49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4068" h="491705">
                <a:moveTo>
                  <a:pt x="293298" y="379562"/>
                </a:moveTo>
                <a:lnTo>
                  <a:pt x="293298" y="379562"/>
                </a:lnTo>
                <a:lnTo>
                  <a:pt x="414068" y="319177"/>
                </a:lnTo>
                <a:lnTo>
                  <a:pt x="414068" y="414068"/>
                </a:lnTo>
                <a:lnTo>
                  <a:pt x="284671" y="491705"/>
                </a:lnTo>
                <a:lnTo>
                  <a:pt x="103517" y="422694"/>
                </a:lnTo>
                <a:lnTo>
                  <a:pt x="43132" y="379562"/>
                </a:lnTo>
                <a:lnTo>
                  <a:pt x="8626" y="422694"/>
                </a:lnTo>
                <a:lnTo>
                  <a:pt x="0" y="0"/>
                </a:lnTo>
                <a:lnTo>
                  <a:pt x="43132" y="43132"/>
                </a:lnTo>
                <a:lnTo>
                  <a:pt x="60385" y="301924"/>
                </a:lnTo>
                <a:lnTo>
                  <a:pt x="293298" y="3795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Forme libre 192"/>
          <p:cNvSpPr/>
          <p:nvPr/>
        </p:nvSpPr>
        <p:spPr>
          <a:xfrm>
            <a:off x="1710331" y="3036230"/>
            <a:ext cx="2009862" cy="885916"/>
          </a:xfrm>
          <a:custGeom>
            <a:avLst/>
            <a:gdLst>
              <a:gd name="connsiteX0" fmla="*/ 224287 w 1388853"/>
              <a:gd name="connsiteY0" fmla="*/ 112143 h 733245"/>
              <a:gd name="connsiteX1" fmla="*/ 336430 w 1388853"/>
              <a:gd name="connsiteY1" fmla="*/ 138022 h 733245"/>
              <a:gd name="connsiteX2" fmla="*/ 431321 w 1388853"/>
              <a:gd name="connsiteY2" fmla="*/ 0 h 733245"/>
              <a:gd name="connsiteX3" fmla="*/ 621102 w 1388853"/>
              <a:gd name="connsiteY3" fmla="*/ 25879 h 733245"/>
              <a:gd name="connsiteX4" fmla="*/ 785004 w 1388853"/>
              <a:gd name="connsiteY4" fmla="*/ 146649 h 733245"/>
              <a:gd name="connsiteX5" fmla="*/ 828136 w 1388853"/>
              <a:gd name="connsiteY5" fmla="*/ 172528 h 733245"/>
              <a:gd name="connsiteX6" fmla="*/ 1086928 w 1388853"/>
              <a:gd name="connsiteY6" fmla="*/ 155275 h 733245"/>
              <a:gd name="connsiteX7" fmla="*/ 1181819 w 1388853"/>
              <a:gd name="connsiteY7" fmla="*/ 215660 h 733245"/>
              <a:gd name="connsiteX8" fmla="*/ 1362974 w 1388853"/>
              <a:gd name="connsiteY8" fmla="*/ 198407 h 733245"/>
              <a:gd name="connsiteX9" fmla="*/ 1388853 w 1388853"/>
              <a:gd name="connsiteY9" fmla="*/ 215660 h 733245"/>
              <a:gd name="connsiteX10" fmla="*/ 1207698 w 1388853"/>
              <a:gd name="connsiteY10" fmla="*/ 336430 h 733245"/>
              <a:gd name="connsiteX11" fmla="*/ 1130060 w 1388853"/>
              <a:gd name="connsiteY11" fmla="*/ 327803 h 733245"/>
              <a:gd name="connsiteX12" fmla="*/ 1035170 w 1388853"/>
              <a:gd name="connsiteY12" fmla="*/ 577969 h 733245"/>
              <a:gd name="connsiteX13" fmla="*/ 888521 w 1388853"/>
              <a:gd name="connsiteY13" fmla="*/ 629728 h 733245"/>
              <a:gd name="connsiteX14" fmla="*/ 612476 w 1388853"/>
              <a:gd name="connsiteY14" fmla="*/ 707366 h 733245"/>
              <a:gd name="connsiteX15" fmla="*/ 189781 w 1388853"/>
              <a:gd name="connsiteY15" fmla="*/ 733245 h 733245"/>
              <a:gd name="connsiteX16" fmla="*/ 77638 w 1388853"/>
              <a:gd name="connsiteY16" fmla="*/ 690113 h 733245"/>
              <a:gd name="connsiteX17" fmla="*/ 0 w 1388853"/>
              <a:gd name="connsiteY17" fmla="*/ 612475 h 733245"/>
              <a:gd name="connsiteX18" fmla="*/ 112143 w 1388853"/>
              <a:gd name="connsiteY18" fmla="*/ 474452 h 733245"/>
              <a:gd name="connsiteX19" fmla="*/ 215660 w 1388853"/>
              <a:gd name="connsiteY19" fmla="*/ 414068 h 733245"/>
              <a:gd name="connsiteX20" fmla="*/ 129396 w 1388853"/>
              <a:gd name="connsiteY20" fmla="*/ 353683 h 733245"/>
              <a:gd name="connsiteX21" fmla="*/ 129396 w 1388853"/>
              <a:gd name="connsiteY21" fmla="*/ 319177 h 733245"/>
              <a:gd name="connsiteX22" fmla="*/ 198408 w 1388853"/>
              <a:gd name="connsiteY22" fmla="*/ 284671 h 733245"/>
              <a:gd name="connsiteX23" fmla="*/ 224287 w 1388853"/>
              <a:gd name="connsiteY23" fmla="*/ 112143 h 7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853" h="733245">
                <a:moveTo>
                  <a:pt x="224287" y="112143"/>
                </a:moveTo>
                <a:lnTo>
                  <a:pt x="336430" y="138022"/>
                </a:lnTo>
                <a:lnTo>
                  <a:pt x="431321" y="0"/>
                </a:lnTo>
                <a:lnTo>
                  <a:pt x="621102" y="25879"/>
                </a:lnTo>
                <a:lnTo>
                  <a:pt x="785004" y="146649"/>
                </a:lnTo>
                <a:lnTo>
                  <a:pt x="828136" y="172528"/>
                </a:lnTo>
                <a:lnTo>
                  <a:pt x="1086928" y="155275"/>
                </a:lnTo>
                <a:lnTo>
                  <a:pt x="1181819" y="215660"/>
                </a:lnTo>
                <a:lnTo>
                  <a:pt x="1362974" y="198407"/>
                </a:lnTo>
                <a:lnTo>
                  <a:pt x="1388853" y="215660"/>
                </a:lnTo>
                <a:lnTo>
                  <a:pt x="1207698" y="336430"/>
                </a:lnTo>
                <a:lnTo>
                  <a:pt x="1130060" y="327803"/>
                </a:lnTo>
                <a:lnTo>
                  <a:pt x="1035170" y="577969"/>
                </a:lnTo>
                <a:lnTo>
                  <a:pt x="888521" y="629728"/>
                </a:lnTo>
                <a:lnTo>
                  <a:pt x="612476" y="707366"/>
                </a:lnTo>
                <a:lnTo>
                  <a:pt x="189781" y="733245"/>
                </a:lnTo>
                <a:lnTo>
                  <a:pt x="77638" y="690113"/>
                </a:lnTo>
                <a:lnTo>
                  <a:pt x="0" y="612475"/>
                </a:lnTo>
                <a:lnTo>
                  <a:pt x="112143" y="474452"/>
                </a:lnTo>
                <a:lnTo>
                  <a:pt x="215660" y="414068"/>
                </a:lnTo>
                <a:lnTo>
                  <a:pt x="129396" y="353683"/>
                </a:lnTo>
                <a:lnTo>
                  <a:pt x="129396" y="319177"/>
                </a:lnTo>
                <a:lnTo>
                  <a:pt x="198408" y="284671"/>
                </a:lnTo>
                <a:lnTo>
                  <a:pt x="224287" y="1121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Forme libre 193"/>
          <p:cNvSpPr/>
          <p:nvPr/>
        </p:nvSpPr>
        <p:spPr>
          <a:xfrm>
            <a:off x="1662537" y="3473043"/>
            <a:ext cx="357868" cy="314249"/>
          </a:xfrm>
          <a:custGeom>
            <a:avLst/>
            <a:gdLst>
              <a:gd name="connsiteX0" fmla="*/ 0 w 267419"/>
              <a:gd name="connsiteY0" fmla="*/ 146649 h 267419"/>
              <a:gd name="connsiteX1" fmla="*/ 163902 w 267419"/>
              <a:gd name="connsiteY1" fmla="*/ 0 h 267419"/>
              <a:gd name="connsiteX2" fmla="*/ 267419 w 267419"/>
              <a:gd name="connsiteY2" fmla="*/ 43132 h 267419"/>
              <a:gd name="connsiteX3" fmla="*/ 267419 w 267419"/>
              <a:gd name="connsiteY3" fmla="*/ 77638 h 267419"/>
              <a:gd name="connsiteX4" fmla="*/ 146649 w 267419"/>
              <a:gd name="connsiteY4" fmla="*/ 163902 h 267419"/>
              <a:gd name="connsiteX5" fmla="*/ 94891 w 267419"/>
              <a:gd name="connsiteY5" fmla="*/ 267419 h 267419"/>
              <a:gd name="connsiteX6" fmla="*/ 0 w 267419"/>
              <a:gd name="connsiteY6" fmla="*/ 146649 h 2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419" h="267419">
                <a:moveTo>
                  <a:pt x="0" y="146649"/>
                </a:moveTo>
                <a:lnTo>
                  <a:pt x="163902" y="0"/>
                </a:lnTo>
                <a:lnTo>
                  <a:pt x="267419" y="43132"/>
                </a:lnTo>
                <a:lnTo>
                  <a:pt x="267419" y="77638"/>
                </a:lnTo>
                <a:lnTo>
                  <a:pt x="146649" y="163902"/>
                </a:lnTo>
                <a:lnTo>
                  <a:pt x="94891" y="267419"/>
                </a:lnTo>
                <a:lnTo>
                  <a:pt x="0" y="14664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Forme libre 194"/>
          <p:cNvSpPr/>
          <p:nvPr/>
        </p:nvSpPr>
        <p:spPr>
          <a:xfrm>
            <a:off x="1154595" y="3675785"/>
            <a:ext cx="633038" cy="689319"/>
          </a:xfrm>
          <a:custGeom>
            <a:avLst/>
            <a:gdLst>
              <a:gd name="connsiteX0" fmla="*/ 0 w 457200"/>
              <a:gd name="connsiteY0" fmla="*/ 560717 h 569343"/>
              <a:gd name="connsiteX1" fmla="*/ 51759 w 457200"/>
              <a:gd name="connsiteY1" fmla="*/ 517584 h 569343"/>
              <a:gd name="connsiteX2" fmla="*/ 69011 w 457200"/>
              <a:gd name="connsiteY2" fmla="*/ 301924 h 569343"/>
              <a:gd name="connsiteX3" fmla="*/ 379562 w 457200"/>
              <a:gd name="connsiteY3" fmla="*/ 0 h 569343"/>
              <a:gd name="connsiteX4" fmla="*/ 457200 w 457200"/>
              <a:gd name="connsiteY4" fmla="*/ 94890 h 569343"/>
              <a:gd name="connsiteX5" fmla="*/ 431321 w 457200"/>
              <a:gd name="connsiteY5" fmla="*/ 155275 h 569343"/>
              <a:gd name="connsiteX6" fmla="*/ 345057 w 457200"/>
              <a:gd name="connsiteY6" fmla="*/ 172528 h 569343"/>
              <a:gd name="connsiteX7" fmla="*/ 284672 w 457200"/>
              <a:gd name="connsiteY7" fmla="*/ 327803 h 569343"/>
              <a:gd name="connsiteX8" fmla="*/ 258793 w 457200"/>
              <a:gd name="connsiteY8" fmla="*/ 388188 h 569343"/>
              <a:gd name="connsiteX9" fmla="*/ 103517 w 457200"/>
              <a:gd name="connsiteY9" fmla="*/ 569343 h 569343"/>
              <a:gd name="connsiteX10" fmla="*/ 0 w 457200"/>
              <a:gd name="connsiteY10" fmla="*/ 560717 h 56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200" h="569343">
                <a:moveTo>
                  <a:pt x="0" y="560717"/>
                </a:moveTo>
                <a:lnTo>
                  <a:pt x="51759" y="517584"/>
                </a:lnTo>
                <a:lnTo>
                  <a:pt x="69011" y="301924"/>
                </a:lnTo>
                <a:lnTo>
                  <a:pt x="379562" y="0"/>
                </a:lnTo>
                <a:lnTo>
                  <a:pt x="457200" y="94890"/>
                </a:lnTo>
                <a:lnTo>
                  <a:pt x="431321" y="155275"/>
                </a:lnTo>
                <a:lnTo>
                  <a:pt x="345057" y="172528"/>
                </a:lnTo>
                <a:lnTo>
                  <a:pt x="284672" y="327803"/>
                </a:lnTo>
                <a:lnTo>
                  <a:pt x="258793" y="388188"/>
                </a:lnTo>
                <a:lnTo>
                  <a:pt x="103517" y="569343"/>
                </a:lnTo>
                <a:lnTo>
                  <a:pt x="0" y="5607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Forme libre 195"/>
          <p:cNvSpPr/>
          <p:nvPr/>
        </p:nvSpPr>
        <p:spPr>
          <a:xfrm>
            <a:off x="1339302" y="3807566"/>
            <a:ext cx="958162" cy="547400"/>
          </a:xfrm>
          <a:custGeom>
            <a:avLst/>
            <a:gdLst>
              <a:gd name="connsiteX0" fmla="*/ 465826 w 715992"/>
              <a:gd name="connsiteY0" fmla="*/ 465826 h 465826"/>
              <a:gd name="connsiteX1" fmla="*/ 379562 w 715992"/>
              <a:gd name="connsiteY1" fmla="*/ 405441 h 465826"/>
              <a:gd name="connsiteX2" fmla="*/ 681487 w 715992"/>
              <a:gd name="connsiteY2" fmla="*/ 362309 h 465826"/>
              <a:gd name="connsiteX3" fmla="*/ 715992 w 715992"/>
              <a:gd name="connsiteY3" fmla="*/ 86264 h 465826"/>
              <a:gd name="connsiteX4" fmla="*/ 457200 w 715992"/>
              <a:gd name="connsiteY4" fmla="*/ 103517 h 465826"/>
              <a:gd name="connsiteX5" fmla="*/ 370936 w 715992"/>
              <a:gd name="connsiteY5" fmla="*/ 34506 h 465826"/>
              <a:gd name="connsiteX6" fmla="*/ 327804 w 715992"/>
              <a:gd name="connsiteY6" fmla="*/ 0 h 465826"/>
              <a:gd name="connsiteX7" fmla="*/ 276045 w 715992"/>
              <a:gd name="connsiteY7" fmla="*/ 51758 h 465826"/>
              <a:gd name="connsiteX8" fmla="*/ 207034 w 715992"/>
              <a:gd name="connsiteY8" fmla="*/ 77638 h 465826"/>
              <a:gd name="connsiteX9" fmla="*/ 138022 w 715992"/>
              <a:gd name="connsiteY9" fmla="*/ 276045 h 465826"/>
              <a:gd name="connsiteX10" fmla="*/ 0 w 715992"/>
              <a:gd name="connsiteY10" fmla="*/ 448574 h 465826"/>
              <a:gd name="connsiteX11" fmla="*/ 465826 w 715992"/>
              <a:gd name="connsiteY11" fmla="*/ 465826 h 46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992" h="465826">
                <a:moveTo>
                  <a:pt x="465826" y="465826"/>
                </a:moveTo>
                <a:lnTo>
                  <a:pt x="379562" y="405441"/>
                </a:lnTo>
                <a:lnTo>
                  <a:pt x="681487" y="362309"/>
                </a:lnTo>
                <a:lnTo>
                  <a:pt x="715992" y="86264"/>
                </a:lnTo>
                <a:lnTo>
                  <a:pt x="457200" y="103517"/>
                </a:lnTo>
                <a:lnTo>
                  <a:pt x="370936" y="34506"/>
                </a:lnTo>
                <a:lnTo>
                  <a:pt x="327804" y="0"/>
                </a:lnTo>
                <a:lnTo>
                  <a:pt x="276045" y="51758"/>
                </a:lnTo>
                <a:lnTo>
                  <a:pt x="207034" y="77638"/>
                </a:lnTo>
                <a:lnTo>
                  <a:pt x="138022" y="276045"/>
                </a:lnTo>
                <a:lnTo>
                  <a:pt x="0" y="448574"/>
                </a:lnTo>
                <a:lnTo>
                  <a:pt x="465826" y="46582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Forme libre 196"/>
          <p:cNvSpPr/>
          <p:nvPr/>
        </p:nvSpPr>
        <p:spPr>
          <a:xfrm>
            <a:off x="2251450" y="3289348"/>
            <a:ext cx="1893078" cy="1055481"/>
          </a:xfrm>
          <a:custGeom>
            <a:avLst/>
            <a:gdLst>
              <a:gd name="connsiteX0" fmla="*/ 250166 w 1406106"/>
              <a:gd name="connsiteY0" fmla="*/ 845389 h 845389"/>
              <a:gd name="connsiteX1" fmla="*/ 250166 w 1406106"/>
              <a:gd name="connsiteY1" fmla="*/ 845389 h 845389"/>
              <a:gd name="connsiteX2" fmla="*/ 51758 w 1406106"/>
              <a:gd name="connsiteY2" fmla="*/ 767751 h 845389"/>
              <a:gd name="connsiteX3" fmla="*/ 0 w 1406106"/>
              <a:gd name="connsiteY3" fmla="*/ 724619 h 845389"/>
              <a:gd name="connsiteX4" fmla="*/ 43132 w 1406106"/>
              <a:gd name="connsiteY4" fmla="*/ 491706 h 845389"/>
              <a:gd name="connsiteX5" fmla="*/ 603849 w 1406106"/>
              <a:gd name="connsiteY5" fmla="*/ 388189 h 845389"/>
              <a:gd name="connsiteX6" fmla="*/ 690113 w 1406106"/>
              <a:gd name="connsiteY6" fmla="*/ 310551 h 845389"/>
              <a:gd name="connsiteX7" fmla="*/ 759124 w 1406106"/>
              <a:gd name="connsiteY7" fmla="*/ 120770 h 845389"/>
              <a:gd name="connsiteX8" fmla="*/ 759124 w 1406106"/>
              <a:gd name="connsiteY8" fmla="*/ 120770 h 845389"/>
              <a:gd name="connsiteX9" fmla="*/ 845389 w 1406106"/>
              <a:gd name="connsiteY9" fmla="*/ 77638 h 845389"/>
              <a:gd name="connsiteX10" fmla="*/ 1009291 w 1406106"/>
              <a:gd name="connsiteY10" fmla="*/ 0 h 845389"/>
              <a:gd name="connsiteX11" fmla="*/ 1181819 w 1406106"/>
              <a:gd name="connsiteY11" fmla="*/ 25879 h 845389"/>
              <a:gd name="connsiteX12" fmla="*/ 1242204 w 1406106"/>
              <a:gd name="connsiteY12" fmla="*/ 129396 h 845389"/>
              <a:gd name="connsiteX13" fmla="*/ 1337094 w 1406106"/>
              <a:gd name="connsiteY13" fmla="*/ 172529 h 845389"/>
              <a:gd name="connsiteX14" fmla="*/ 1406106 w 1406106"/>
              <a:gd name="connsiteY14" fmla="*/ 508959 h 845389"/>
              <a:gd name="connsiteX15" fmla="*/ 1259457 w 1406106"/>
              <a:gd name="connsiteY15" fmla="*/ 638355 h 845389"/>
              <a:gd name="connsiteX16" fmla="*/ 1233577 w 1406106"/>
              <a:gd name="connsiteY16" fmla="*/ 750498 h 845389"/>
              <a:gd name="connsiteX17" fmla="*/ 1311215 w 1406106"/>
              <a:gd name="connsiteY17" fmla="*/ 845389 h 845389"/>
              <a:gd name="connsiteX18" fmla="*/ 250166 w 1406106"/>
              <a:gd name="connsiteY18" fmla="*/ 845389 h 84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06106" h="845389">
                <a:moveTo>
                  <a:pt x="250166" y="845389"/>
                </a:moveTo>
                <a:lnTo>
                  <a:pt x="250166" y="845389"/>
                </a:lnTo>
                <a:lnTo>
                  <a:pt x="51758" y="767751"/>
                </a:lnTo>
                <a:lnTo>
                  <a:pt x="0" y="724619"/>
                </a:lnTo>
                <a:lnTo>
                  <a:pt x="43132" y="491706"/>
                </a:lnTo>
                <a:lnTo>
                  <a:pt x="603849" y="388189"/>
                </a:lnTo>
                <a:lnTo>
                  <a:pt x="690113" y="310551"/>
                </a:lnTo>
                <a:lnTo>
                  <a:pt x="759124" y="120770"/>
                </a:lnTo>
                <a:lnTo>
                  <a:pt x="759124" y="120770"/>
                </a:lnTo>
                <a:lnTo>
                  <a:pt x="845389" y="77638"/>
                </a:lnTo>
                <a:lnTo>
                  <a:pt x="1009291" y="0"/>
                </a:lnTo>
                <a:lnTo>
                  <a:pt x="1181819" y="25879"/>
                </a:lnTo>
                <a:lnTo>
                  <a:pt x="1242204" y="129396"/>
                </a:lnTo>
                <a:lnTo>
                  <a:pt x="1337094" y="172529"/>
                </a:lnTo>
                <a:lnTo>
                  <a:pt x="1406106" y="508959"/>
                </a:lnTo>
                <a:lnTo>
                  <a:pt x="1259457" y="638355"/>
                </a:lnTo>
                <a:lnTo>
                  <a:pt x="1233577" y="750498"/>
                </a:lnTo>
                <a:lnTo>
                  <a:pt x="1311215" y="845389"/>
                </a:lnTo>
                <a:lnTo>
                  <a:pt x="250166" y="84538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Forme libre 197"/>
          <p:cNvSpPr/>
          <p:nvPr/>
        </p:nvSpPr>
        <p:spPr>
          <a:xfrm>
            <a:off x="473493" y="3625099"/>
            <a:ext cx="761912" cy="740005"/>
          </a:xfrm>
          <a:custGeom>
            <a:avLst/>
            <a:gdLst>
              <a:gd name="connsiteX0" fmla="*/ 8626 w 569343"/>
              <a:gd name="connsiteY0" fmla="*/ 25880 h 629729"/>
              <a:gd name="connsiteX1" fmla="*/ 112143 w 569343"/>
              <a:gd name="connsiteY1" fmla="*/ 0 h 629729"/>
              <a:gd name="connsiteX2" fmla="*/ 207034 w 569343"/>
              <a:gd name="connsiteY2" fmla="*/ 103517 h 629729"/>
              <a:gd name="connsiteX3" fmla="*/ 284671 w 569343"/>
              <a:gd name="connsiteY3" fmla="*/ 241540 h 629729"/>
              <a:gd name="connsiteX4" fmla="*/ 448573 w 569343"/>
              <a:gd name="connsiteY4" fmla="*/ 293299 h 629729"/>
              <a:gd name="connsiteX5" fmla="*/ 569343 w 569343"/>
              <a:gd name="connsiteY5" fmla="*/ 301925 h 629729"/>
              <a:gd name="connsiteX6" fmla="*/ 552090 w 569343"/>
              <a:gd name="connsiteY6" fmla="*/ 577970 h 629729"/>
              <a:gd name="connsiteX7" fmla="*/ 552090 w 569343"/>
              <a:gd name="connsiteY7" fmla="*/ 577970 h 629729"/>
              <a:gd name="connsiteX8" fmla="*/ 491705 w 569343"/>
              <a:gd name="connsiteY8" fmla="*/ 629729 h 629729"/>
              <a:gd name="connsiteX9" fmla="*/ 198407 w 569343"/>
              <a:gd name="connsiteY9" fmla="*/ 612476 h 629729"/>
              <a:gd name="connsiteX10" fmla="*/ 181154 w 569343"/>
              <a:gd name="connsiteY10" fmla="*/ 483080 h 629729"/>
              <a:gd name="connsiteX11" fmla="*/ 181154 w 569343"/>
              <a:gd name="connsiteY11" fmla="*/ 465827 h 629729"/>
              <a:gd name="connsiteX12" fmla="*/ 129396 w 569343"/>
              <a:gd name="connsiteY12" fmla="*/ 491706 h 629729"/>
              <a:gd name="connsiteX13" fmla="*/ 129396 w 569343"/>
              <a:gd name="connsiteY13" fmla="*/ 612476 h 629729"/>
              <a:gd name="connsiteX14" fmla="*/ 0 w 569343"/>
              <a:gd name="connsiteY14" fmla="*/ 612476 h 629729"/>
              <a:gd name="connsiteX15" fmla="*/ 8626 w 569343"/>
              <a:gd name="connsiteY15" fmla="*/ 25880 h 6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9343" h="629729">
                <a:moveTo>
                  <a:pt x="8626" y="25880"/>
                </a:moveTo>
                <a:lnTo>
                  <a:pt x="112143" y="0"/>
                </a:lnTo>
                <a:lnTo>
                  <a:pt x="207034" y="103517"/>
                </a:lnTo>
                <a:lnTo>
                  <a:pt x="284671" y="241540"/>
                </a:lnTo>
                <a:lnTo>
                  <a:pt x="448573" y="293299"/>
                </a:lnTo>
                <a:lnTo>
                  <a:pt x="569343" y="301925"/>
                </a:lnTo>
                <a:lnTo>
                  <a:pt x="552090" y="577970"/>
                </a:lnTo>
                <a:lnTo>
                  <a:pt x="552090" y="577970"/>
                </a:lnTo>
                <a:lnTo>
                  <a:pt x="491705" y="629729"/>
                </a:lnTo>
                <a:lnTo>
                  <a:pt x="198407" y="612476"/>
                </a:lnTo>
                <a:lnTo>
                  <a:pt x="181154" y="483080"/>
                </a:lnTo>
                <a:lnTo>
                  <a:pt x="181154" y="465827"/>
                </a:lnTo>
                <a:lnTo>
                  <a:pt x="129396" y="491706"/>
                </a:lnTo>
                <a:lnTo>
                  <a:pt x="129396" y="612476"/>
                </a:lnTo>
                <a:lnTo>
                  <a:pt x="0" y="612476"/>
                </a:lnTo>
                <a:lnTo>
                  <a:pt x="8626" y="2588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Forme libre 198"/>
          <p:cNvSpPr/>
          <p:nvPr/>
        </p:nvSpPr>
        <p:spPr>
          <a:xfrm>
            <a:off x="1200773" y="2986465"/>
            <a:ext cx="634927" cy="233153"/>
          </a:xfrm>
          <a:custGeom>
            <a:avLst/>
            <a:gdLst>
              <a:gd name="connsiteX0" fmla="*/ 34505 w 474453"/>
              <a:gd name="connsiteY0" fmla="*/ 8627 h 198408"/>
              <a:gd name="connsiteX1" fmla="*/ 198407 w 474453"/>
              <a:gd name="connsiteY1" fmla="*/ 51759 h 198408"/>
              <a:gd name="connsiteX2" fmla="*/ 215660 w 474453"/>
              <a:gd name="connsiteY2" fmla="*/ 0 h 198408"/>
              <a:gd name="connsiteX3" fmla="*/ 345056 w 474453"/>
              <a:gd name="connsiteY3" fmla="*/ 60385 h 198408"/>
              <a:gd name="connsiteX4" fmla="*/ 474453 w 474453"/>
              <a:gd name="connsiteY4" fmla="*/ 86264 h 198408"/>
              <a:gd name="connsiteX5" fmla="*/ 439947 w 474453"/>
              <a:gd name="connsiteY5" fmla="*/ 138023 h 198408"/>
              <a:gd name="connsiteX6" fmla="*/ 336430 w 474453"/>
              <a:gd name="connsiteY6" fmla="*/ 120770 h 198408"/>
              <a:gd name="connsiteX7" fmla="*/ 336430 w 474453"/>
              <a:gd name="connsiteY7" fmla="*/ 120770 h 198408"/>
              <a:gd name="connsiteX8" fmla="*/ 112143 w 474453"/>
              <a:gd name="connsiteY8" fmla="*/ 198408 h 198408"/>
              <a:gd name="connsiteX9" fmla="*/ 0 w 474453"/>
              <a:gd name="connsiteY9" fmla="*/ 51759 h 198408"/>
              <a:gd name="connsiteX10" fmla="*/ 34505 w 474453"/>
              <a:gd name="connsiteY10" fmla="*/ 8627 h 19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453" h="198408">
                <a:moveTo>
                  <a:pt x="34505" y="8627"/>
                </a:moveTo>
                <a:lnTo>
                  <a:pt x="198407" y="51759"/>
                </a:lnTo>
                <a:lnTo>
                  <a:pt x="215660" y="0"/>
                </a:lnTo>
                <a:lnTo>
                  <a:pt x="345056" y="60385"/>
                </a:lnTo>
                <a:lnTo>
                  <a:pt x="474453" y="86264"/>
                </a:lnTo>
                <a:lnTo>
                  <a:pt x="439947" y="138023"/>
                </a:lnTo>
                <a:lnTo>
                  <a:pt x="336430" y="120770"/>
                </a:lnTo>
                <a:lnTo>
                  <a:pt x="336430" y="120770"/>
                </a:lnTo>
                <a:lnTo>
                  <a:pt x="112143" y="198408"/>
                </a:lnTo>
                <a:lnTo>
                  <a:pt x="0" y="51759"/>
                </a:lnTo>
                <a:lnTo>
                  <a:pt x="34505" y="86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Forme libre 199"/>
          <p:cNvSpPr/>
          <p:nvPr/>
        </p:nvSpPr>
        <p:spPr>
          <a:xfrm>
            <a:off x="1985772" y="188640"/>
            <a:ext cx="2662049" cy="1054253"/>
          </a:xfrm>
          <a:custGeom>
            <a:avLst/>
            <a:gdLst>
              <a:gd name="connsiteX0" fmla="*/ 422694 w 1966823"/>
              <a:gd name="connsiteY0" fmla="*/ 8626 h 897147"/>
              <a:gd name="connsiteX1" fmla="*/ 1828800 w 1966823"/>
              <a:gd name="connsiteY1" fmla="*/ 0 h 897147"/>
              <a:gd name="connsiteX2" fmla="*/ 1828800 w 1966823"/>
              <a:gd name="connsiteY2" fmla="*/ 86264 h 897147"/>
              <a:gd name="connsiteX3" fmla="*/ 1966823 w 1966823"/>
              <a:gd name="connsiteY3" fmla="*/ 181154 h 897147"/>
              <a:gd name="connsiteX4" fmla="*/ 1794294 w 1966823"/>
              <a:gd name="connsiteY4" fmla="*/ 526211 h 897147"/>
              <a:gd name="connsiteX5" fmla="*/ 1578634 w 1966823"/>
              <a:gd name="connsiteY5" fmla="*/ 577970 h 897147"/>
              <a:gd name="connsiteX6" fmla="*/ 1613140 w 1966823"/>
              <a:gd name="connsiteY6" fmla="*/ 603849 h 897147"/>
              <a:gd name="connsiteX7" fmla="*/ 1388853 w 1966823"/>
              <a:gd name="connsiteY7" fmla="*/ 612475 h 897147"/>
              <a:gd name="connsiteX8" fmla="*/ 1190445 w 1966823"/>
              <a:gd name="connsiteY8" fmla="*/ 612475 h 897147"/>
              <a:gd name="connsiteX9" fmla="*/ 1112808 w 1966823"/>
              <a:gd name="connsiteY9" fmla="*/ 603849 h 897147"/>
              <a:gd name="connsiteX10" fmla="*/ 1095555 w 1966823"/>
              <a:gd name="connsiteY10" fmla="*/ 603849 h 897147"/>
              <a:gd name="connsiteX11" fmla="*/ 966158 w 1966823"/>
              <a:gd name="connsiteY11" fmla="*/ 595222 h 897147"/>
              <a:gd name="connsiteX12" fmla="*/ 888521 w 1966823"/>
              <a:gd name="connsiteY12" fmla="*/ 621102 h 897147"/>
              <a:gd name="connsiteX13" fmla="*/ 854015 w 1966823"/>
              <a:gd name="connsiteY13" fmla="*/ 750498 h 897147"/>
              <a:gd name="connsiteX14" fmla="*/ 854015 w 1966823"/>
              <a:gd name="connsiteY14" fmla="*/ 750498 h 897147"/>
              <a:gd name="connsiteX15" fmla="*/ 854015 w 1966823"/>
              <a:gd name="connsiteY15" fmla="*/ 793630 h 897147"/>
              <a:gd name="connsiteX16" fmla="*/ 1069675 w 1966823"/>
              <a:gd name="connsiteY16" fmla="*/ 802256 h 897147"/>
              <a:gd name="connsiteX17" fmla="*/ 1017917 w 1966823"/>
              <a:gd name="connsiteY17" fmla="*/ 854015 h 897147"/>
              <a:gd name="connsiteX18" fmla="*/ 914400 w 1966823"/>
              <a:gd name="connsiteY18" fmla="*/ 854015 h 897147"/>
              <a:gd name="connsiteX19" fmla="*/ 836762 w 1966823"/>
              <a:gd name="connsiteY19" fmla="*/ 871268 h 897147"/>
              <a:gd name="connsiteX20" fmla="*/ 707366 w 1966823"/>
              <a:gd name="connsiteY20" fmla="*/ 871268 h 897147"/>
              <a:gd name="connsiteX21" fmla="*/ 638355 w 1966823"/>
              <a:gd name="connsiteY21" fmla="*/ 897147 h 897147"/>
              <a:gd name="connsiteX22" fmla="*/ 612475 w 1966823"/>
              <a:gd name="connsiteY22" fmla="*/ 845388 h 897147"/>
              <a:gd name="connsiteX23" fmla="*/ 646981 w 1966823"/>
              <a:gd name="connsiteY23" fmla="*/ 759124 h 897147"/>
              <a:gd name="connsiteX24" fmla="*/ 638355 w 1966823"/>
              <a:gd name="connsiteY24" fmla="*/ 715992 h 897147"/>
              <a:gd name="connsiteX25" fmla="*/ 560717 w 1966823"/>
              <a:gd name="connsiteY25" fmla="*/ 646981 h 897147"/>
              <a:gd name="connsiteX26" fmla="*/ 560717 w 1966823"/>
              <a:gd name="connsiteY26" fmla="*/ 621102 h 897147"/>
              <a:gd name="connsiteX27" fmla="*/ 715992 w 1966823"/>
              <a:gd name="connsiteY27" fmla="*/ 621102 h 897147"/>
              <a:gd name="connsiteX28" fmla="*/ 845389 w 1966823"/>
              <a:gd name="connsiteY28" fmla="*/ 586596 h 897147"/>
              <a:gd name="connsiteX29" fmla="*/ 741872 w 1966823"/>
              <a:gd name="connsiteY29" fmla="*/ 543464 h 897147"/>
              <a:gd name="connsiteX30" fmla="*/ 672860 w 1966823"/>
              <a:gd name="connsiteY30" fmla="*/ 517585 h 897147"/>
              <a:gd name="connsiteX31" fmla="*/ 603849 w 1966823"/>
              <a:gd name="connsiteY31" fmla="*/ 474453 h 897147"/>
              <a:gd name="connsiteX32" fmla="*/ 638355 w 1966823"/>
              <a:gd name="connsiteY32" fmla="*/ 396815 h 897147"/>
              <a:gd name="connsiteX33" fmla="*/ 603849 w 1966823"/>
              <a:gd name="connsiteY33" fmla="*/ 353683 h 897147"/>
              <a:gd name="connsiteX34" fmla="*/ 560717 w 1966823"/>
              <a:gd name="connsiteY34" fmla="*/ 396815 h 897147"/>
              <a:gd name="connsiteX35" fmla="*/ 491706 w 1966823"/>
              <a:gd name="connsiteY35" fmla="*/ 353683 h 897147"/>
              <a:gd name="connsiteX36" fmla="*/ 405441 w 1966823"/>
              <a:gd name="connsiteY36" fmla="*/ 345056 h 897147"/>
              <a:gd name="connsiteX37" fmla="*/ 301925 w 1966823"/>
              <a:gd name="connsiteY37" fmla="*/ 362309 h 897147"/>
              <a:gd name="connsiteX38" fmla="*/ 293298 w 1966823"/>
              <a:gd name="connsiteY38" fmla="*/ 405441 h 897147"/>
              <a:gd name="connsiteX39" fmla="*/ 172528 w 1966823"/>
              <a:gd name="connsiteY39" fmla="*/ 422694 h 897147"/>
              <a:gd name="connsiteX40" fmla="*/ 129396 w 1966823"/>
              <a:gd name="connsiteY40" fmla="*/ 517585 h 897147"/>
              <a:gd name="connsiteX41" fmla="*/ 94891 w 1966823"/>
              <a:gd name="connsiteY41" fmla="*/ 552090 h 897147"/>
              <a:gd name="connsiteX42" fmla="*/ 34506 w 1966823"/>
              <a:gd name="connsiteY42" fmla="*/ 534837 h 897147"/>
              <a:gd name="connsiteX43" fmla="*/ 17253 w 1966823"/>
              <a:gd name="connsiteY43" fmla="*/ 474453 h 897147"/>
              <a:gd name="connsiteX44" fmla="*/ 17253 w 1966823"/>
              <a:gd name="connsiteY44" fmla="*/ 474453 h 897147"/>
              <a:gd name="connsiteX45" fmla="*/ 0 w 1966823"/>
              <a:gd name="connsiteY45" fmla="*/ 439947 h 897147"/>
              <a:gd name="connsiteX46" fmla="*/ 250166 w 1966823"/>
              <a:gd name="connsiteY46" fmla="*/ 258792 h 897147"/>
              <a:gd name="connsiteX47" fmla="*/ 319177 w 1966823"/>
              <a:gd name="connsiteY47" fmla="*/ 284671 h 897147"/>
              <a:gd name="connsiteX48" fmla="*/ 336430 w 1966823"/>
              <a:gd name="connsiteY48" fmla="*/ 301924 h 897147"/>
              <a:gd name="connsiteX49" fmla="*/ 431321 w 1966823"/>
              <a:gd name="connsiteY49" fmla="*/ 241539 h 897147"/>
              <a:gd name="connsiteX50" fmla="*/ 422694 w 1966823"/>
              <a:gd name="connsiteY50" fmla="*/ 8626 h 89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966823" h="897147">
                <a:moveTo>
                  <a:pt x="422694" y="8626"/>
                </a:moveTo>
                <a:lnTo>
                  <a:pt x="1828800" y="0"/>
                </a:lnTo>
                <a:lnTo>
                  <a:pt x="1828800" y="86264"/>
                </a:lnTo>
                <a:lnTo>
                  <a:pt x="1966823" y="181154"/>
                </a:lnTo>
                <a:lnTo>
                  <a:pt x="1794294" y="526211"/>
                </a:lnTo>
                <a:lnTo>
                  <a:pt x="1578634" y="577970"/>
                </a:lnTo>
                <a:lnTo>
                  <a:pt x="1613140" y="603849"/>
                </a:lnTo>
                <a:lnTo>
                  <a:pt x="1388853" y="612475"/>
                </a:lnTo>
                <a:lnTo>
                  <a:pt x="1190445" y="612475"/>
                </a:lnTo>
                <a:lnTo>
                  <a:pt x="1112808" y="603849"/>
                </a:lnTo>
                <a:lnTo>
                  <a:pt x="1095555" y="603849"/>
                </a:lnTo>
                <a:lnTo>
                  <a:pt x="966158" y="595222"/>
                </a:lnTo>
                <a:lnTo>
                  <a:pt x="888521" y="621102"/>
                </a:lnTo>
                <a:lnTo>
                  <a:pt x="854015" y="750498"/>
                </a:lnTo>
                <a:lnTo>
                  <a:pt x="854015" y="750498"/>
                </a:lnTo>
                <a:lnTo>
                  <a:pt x="854015" y="793630"/>
                </a:lnTo>
                <a:lnTo>
                  <a:pt x="1069675" y="802256"/>
                </a:lnTo>
                <a:lnTo>
                  <a:pt x="1017917" y="854015"/>
                </a:lnTo>
                <a:lnTo>
                  <a:pt x="914400" y="854015"/>
                </a:lnTo>
                <a:lnTo>
                  <a:pt x="836762" y="871268"/>
                </a:lnTo>
                <a:lnTo>
                  <a:pt x="707366" y="871268"/>
                </a:lnTo>
                <a:lnTo>
                  <a:pt x="638355" y="897147"/>
                </a:lnTo>
                <a:lnTo>
                  <a:pt x="612475" y="845388"/>
                </a:lnTo>
                <a:lnTo>
                  <a:pt x="646981" y="759124"/>
                </a:lnTo>
                <a:lnTo>
                  <a:pt x="638355" y="715992"/>
                </a:lnTo>
                <a:lnTo>
                  <a:pt x="560717" y="646981"/>
                </a:lnTo>
                <a:lnTo>
                  <a:pt x="560717" y="621102"/>
                </a:lnTo>
                <a:lnTo>
                  <a:pt x="715992" y="621102"/>
                </a:lnTo>
                <a:lnTo>
                  <a:pt x="845389" y="586596"/>
                </a:lnTo>
                <a:lnTo>
                  <a:pt x="741872" y="543464"/>
                </a:lnTo>
                <a:lnTo>
                  <a:pt x="672860" y="517585"/>
                </a:lnTo>
                <a:lnTo>
                  <a:pt x="603849" y="474453"/>
                </a:lnTo>
                <a:lnTo>
                  <a:pt x="638355" y="396815"/>
                </a:lnTo>
                <a:lnTo>
                  <a:pt x="603849" y="353683"/>
                </a:lnTo>
                <a:lnTo>
                  <a:pt x="560717" y="396815"/>
                </a:lnTo>
                <a:lnTo>
                  <a:pt x="491706" y="353683"/>
                </a:lnTo>
                <a:lnTo>
                  <a:pt x="405441" y="345056"/>
                </a:lnTo>
                <a:lnTo>
                  <a:pt x="301925" y="362309"/>
                </a:lnTo>
                <a:lnTo>
                  <a:pt x="293298" y="405441"/>
                </a:lnTo>
                <a:lnTo>
                  <a:pt x="172528" y="422694"/>
                </a:lnTo>
                <a:lnTo>
                  <a:pt x="129396" y="517585"/>
                </a:lnTo>
                <a:lnTo>
                  <a:pt x="94891" y="552090"/>
                </a:lnTo>
                <a:lnTo>
                  <a:pt x="34506" y="534837"/>
                </a:lnTo>
                <a:lnTo>
                  <a:pt x="17253" y="474453"/>
                </a:lnTo>
                <a:lnTo>
                  <a:pt x="17253" y="474453"/>
                </a:lnTo>
                <a:lnTo>
                  <a:pt x="0" y="439947"/>
                </a:lnTo>
                <a:lnTo>
                  <a:pt x="250166" y="258792"/>
                </a:lnTo>
                <a:lnTo>
                  <a:pt x="319177" y="284671"/>
                </a:lnTo>
                <a:lnTo>
                  <a:pt x="336430" y="301924"/>
                </a:lnTo>
                <a:lnTo>
                  <a:pt x="431321" y="241539"/>
                </a:lnTo>
                <a:lnTo>
                  <a:pt x="422694" y="86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Forme libre 200"/>
          <p:cNvSpPr/>
          <p:nvPr/>
        </p:nvSpPr>
        <p:spPr>
          <a:xfrm>
            <a:off x="1962685" y="188640"/>
            <a:ext cx="600295" cy="537264"/>
          </a:xfrm>
          <a:custGeom>
            <a:avLst/>
            <a:gdLst>
              <a:gd name="connsiteX0" fmla="*/ 146649 w 448574"/>
              <a:gd name="connsiteY0" fmla="*/ 0 h 457200"/>
              <a:gd name="connsiteX1" fmla="*/ 448574 w 448574"/>
              <a:gd name="connsiteY1" fmla="*/ 8626 h 457200"/>
              <a:gd name="connsiteX2" fmla="*/ 439947 w 448574"/>
              <a:gd name="connsiteY2" fmla="*/ 207034 h 457200"/>
              <a:gd name="connsiteX3" fmla="*/ 439947 w 448574"/>
              <a:gd name="connsiteY3" fmla="*/ 241539 h 457200"/>
              <a:gd name="connsiteX4" fmla="*/ 362310 w 448574"/>
              <a:gd name="connsiteY4" fmla="*/ 301924 h 457200"/>
              <a:gd name="connsiteX5" fmla="*/ 284672 w 448574"/>
              <a:gd name="connsiteY5" fmla="*/ 267419 h 457200"/>
              <a:gd name="connsiteX6" fmla="*/ 17253 w 448574"/>
              <a:gd name="connsiteY6" fmla="*/ 457200 h 457200"/>
              <a:gd name="connsiteX7" fmla="*/ 0 w 448574"/>
              <a:gd name="connsiteY7" fmla="*/ 405441 h 457200"/>
              <a:gd name="connsiteX8" fmla="*/ 112144 w 448574"/>
              <a:gd name="connsiteY8" fmla="*/ 172528 h 457200"/>
              <a:gd name="connsiteX9" fmla="*/ 181155 w 448574"/>
              <a:gd name="connsiteY9" fmla="*/ 120770 h 457200"/>
              <a:gd name="connsiteX10" fmla="*/ 146649 w 448574"/>
              <a:gd name="connsiteY10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574" h="457200">
                <a:moveTo>
                  <a:pt x="146649" y="0"/>
                </a:moveTo>
                <a:lnTo>
                  <a:pt x="448574" y="8626"/>
                </a:lnTo>
                <a:lnTo>
                  <a:pt x="439947" y="207034"/>
                </a:lnTo>
                <a:lnTo>
                  <a:pt x="439947" y="241539"/>
                </a:lnTo>
                <a:lnTo>
                  <a:pt x="362310" y="301924"/>
                </a:lnTo>
                <a:lnTo>
                  <a:pt x="284672" y="267419"/>
                </a:lnTo>
                <a:lnTo>
                  <a:pt x="17253" y="457200"/>
                </a:lnTo>
                <a:lnTo>
                  <a:pt x="0" y="405441"/>
                </a:lnTo>
                <a:lnTo>
                  <a:pt x="112144" y="172528"/>
                </a:lnTo>
                <a:lnTo>
                  <a:pt x="181155" y="120770"/>
                </a:lnTo>
                <a:lnTo>
                  <a:pt x="14664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Forme libre 201"/>
          <p:cNvSpPr/>
          <p:nvPr/>
        </p:nvSpPr>
        <p:spPr>
          <a:xfrm>
            <a:off x="6672690" y="2063994"/>
            <a:ext cx="2101031" cy="1956450"/>
          </a:xfrm>
          <a:custGeom>
            <a:avLst/>
            <a:gdLst>
              <a:gd name="connsiteX0" fmla="*/ 690113 w 1570007"/>
              <a:gd name="connsiteY0" fmla="*/ 0 h 1664898"/>
              <a:gd name="connsiteX1" fmla="*/ 741871 w 1570007"/>
              <a:gd name="connsiteY1" fmla="*/ 232913 h 1664898"/>
              <a:gd name="connsiteX2" fmla="*/ 741871 w 1570007"/>
              <a:gd name="connsiteY2" fmla="*/ 232913 h 1664898"/>
              <a:gd name="connsiteX3" fmla="*/ 802256 w 1570007"/>
              <a:gd name="connsiteY3" fmla="*/ 181154 h 1664898"/>
              <a:gd name="connsiteX4" fmla="*/ 931652 w 1570007"/>
              <a:gd name="connsiteY4" fmla="*/ 276045 h 1664898"/>
              <a:gd name="connsiteX5" fmla="*/ 974784 w 1570007"/>
              <a:gd name="connsiteY5" fmla="*/ 483079 h 1664898"/>
              <a:gd name="connsiteX6" fmla="*/ 1121433 w 1570007"/>
              <a:gd name="connsiteY6" fmla="*/ 465826 h 1664898"/>
              <a:gd name="connsiteX7" fmla="*/ 1173192 w 1570007"/>
              <a:gd name="connsiteY7" fmla="*/ 457200 h 1664898"/>
              <a:gd name="connsiteX8" fmla="*/ 1362973 w 1570007"/>
              <a:gd name="connsiteY8" fmla="*/ 552090 h 1664898"/>
              <a:gd name="connsiteX9" fmla="*/ 1552754 w 1570007"/>
              <a:gd name="connsiteY9" fmla="*/ 577969 h 1664898"/>
              <a:gd name="connsiteX10" fmla="*/ 1570007 w 1570007"/>
              <a:gd name="connsiteY10" fmla="*/ 1664898 h 1664898"/>
              <a:gd name="connsiteX11" fmla="*/ 1552754 w 1570007"/>
              <a:gd name="connsiteY11" fmla="*/ 1664898 h 1664898"/>
              <a:gd name="connsiteX12" fmla="*/ 1423358 w 1570007"/>
              <a:gd name="connsiteY12" fmla="*/ 1587260 h 1664898"/>
              <a:gd name="connsiteX13" fmla="*/ 1233577 w 1570007"/>
              <a:gd name="connsiteY13" fmla="*/ 1457864 h 1664898"/>
              <a:gd name="connsiteX14" fmla="*/ 1061049 w 1570007"/>
              <a:gd name="connsiteY14" fmla="*/ 1311215 h 1664898"/>
              <a:gd name="connsiteX15" fmla="*/ 974784 w 1570007"/>
              <a:gd name="connsiteY15" fmla="*/ 1164566 h 1664898"/>
              <a:gd name="connsiteX16" fmla="*/ 897147 w 1570007"/>
              <a:gd name="connsiteY16" fmla="*/ 931652 h 1664898"/>
              <a:gd name="connsiteX17" fmla="*/ 759124 w 1570007"/>
              <a:gd name="connsiteY17" fmla="*/ 845388 h 1664898"/>
              <a:gd name="connsiteX18" fmla="*/ 690113 w 1570007"/>
              <a:gd name="connsiteY18" fmla="*/ 802256 h 1664898"/>
              <a:gd name="connsiteX19" fmla="*/ 690113 w 1570007"/>
              <a:gd name="connsiteY19" fmla="*/ 724618 h 1664898"/>
              <a:gd name="connsiteX20" fmla="*/ 655607 w 1570007"/>
              <a:gd name="connsiteY20" fmla="*/ 655607 h 1664898"/>
              <a:gd name="connsiteX21" fmla="*/ 552090 w 1570007"/>
              <a:gd name="connsiteY21" fmla="*/ 595222 h 1664898"/>
              <a:gd name="connsiteX22" fmla="*/ 448573 w 1570007"/>
              <a:gd name="connsiteY22" fmla="*/ 612475 h 1664898"/>
              <a:gd name="connsiteX23" fmla="*/ 250166 w 1570007"/>
              <a:gd name="connsiteY23" fmla="*/ 672860 h 1664898"/>
              <a:gd name="connsiteX24" fmla="*/ 172528 w 1570007"/>
              <a:gd name="connsiteY24" fmla="*/ 759124 h 1664898"/>
              <a:gd name="connsiteX25" fmla="*/ 146649 w 1570007"/>
              <a:gd name="connsiteY25" fmla="*/ 776377 h 1664898"/>
              <a:gd name="connsiteX26" fmla="*/ 51758 w 1570007"/>
              <a:gd name="connsiteY26" fmla="*/ 776377 h 1664898"/>
              <a:gd name="connsiteX27" fmla="*/ 0 w 1570007"/>
              <a:gd name="connsiteY27" fmla="*/ 759124 h 1664898"/>
              <a:gd name="connsiteX28" fmla="*/ 51758 w 1570007"/>
              <a:gd name="connsiteY28" fmla="*/ 353683 h 1664898"/>
              <a:gd name="connsiteX29" fmla="*/ 172528 w 1570007"/>
              <a:gd name="connsiteY29" fmla="*/ 69011 h 1664898"/>
              <a:gd name="connsiteX30" fmla="*/ 690113 w 1570007"/>
              <a:gd name="connsiteY30" fmla="*/ 0 h 16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70007" h="1664898">
                <a:moveTo>
                  <a:pt x="690113" y="0"/>
                </a:moveTo>
                <a:lnTo>
                  <a:pt x="741871" y="232913"/>
                </a:lnTo>
                <a:lnTo>
                  <a:pt x="741871" y="232913"/>
                </a:lnTo>
                <a:lnTo>
                  <a:pt x="802256" y="181154"/>
                </a:lnTo>
                <a:lnTo>
                  <a:pt x="931652" y="276045"/>
                </a:lnTo>
                <a:lnTo>
                  <a:pt x="974784" y="483079"/>
                </a:lnTo>
                <a:lnTo>
                  <a:pt x="1121433" y="465826"/>
                </a:lnTo>
                <a:lnTo>
                  <a:pt x="1173192" y="457200"/>
                </a:lnTo>
                <a:lnTo>
                  <a:pt x="1362973" y="552090"/>
                </a:lnTo>
                <a:lnTo>
                  <a:pt x="1552754" y="577969"/>
                </a:lnTo>
                <a:lnTo>
                  <a:pt x="1570007" y="1664898"/>
                </a:lnTo>
                <a:lnTo>
                  <a:pt x="1552754" y="1664898"/>
                </a:lnTo>
                <a:lnTo>
                  <a:pt x="1423358" y="1587260"/>
                </a:lnTo>
                <a:lnTo>
                  <a:pt x="1233577" y="1457864"/>
                </a:lnTo>
                <a:lnTo>
                  <a:pt x="1061049" y="1311215"/>
                </a:lnTo>
                <a:lnTo>
                  <a:pt x="974784" y="1164566"/>
                </a:lnTo>
                <a:lnTo>
                  <a:pt x="897147" y="931652"/>
                </a:lnTo>
                <a:lnTo>
                  <a:pt x="759124" y="845388"/>
                </a:lnTo>
                <a:lnTo>
                  <a:pt x="690113" y="802256"/>
                </a:lnTo>
                <a:lnTo>
                  <a:pt x="690113" y="724618"/>
                </a:lnTo>
                <a:lnTo>
                  <a:pt x="655607" y="655607"/>
                </a:lnTo>
                <a:lnTo>
                  <a:pt x="552090" y="595222"/>
                </a:lnTo>
                <a:lnTo>
                  <a:pt x="448573" y="612475"/>
                </a:lnTo>
                <a:lnTo>
                  <a:pt x="250166" y="672860"/>
                </a:lnTo>
                <a:lnTo>
                  <a:pt x="172528" y="759124"/>
                </a:lnTo>
                <a:lnTo>
                  <a:pt x="146649" y="776377"/>
                </a:lnTo>
                <a:lnTo>
                  <a:pt x="51758" y="776377"/>
                </a:lnTo>
                <a:lnTo>
                  <a:pt x="0" y="759124"/>
                </a:lnTo>
                <a:lnTo>
                  <a:pt x="51758" y="353683"/>
                </a:lnTo>
                <a:lnTo>
                  <a:pt x="172528" y="69011"/>
                </a:lnTo>
                <a:lnTo>
                  <a:pt x="690113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Forme libre 176"/>
          <p:cNvSpPr/>
          <p:nvPr/>
        </p:nvSpPr>
        <p:spPr>
          <a:xfrm>
            <a:off x="4528484" y="2540205"/>
            <a:ext cx="935973" cy="906345"/>
          </a:xfrm>
          <a:custGeom>
            <a:avLst/>
            <a:gdLst>
              <a:gd name="connsiteX0" fmla="*/ 669851 w 871869"/>
              <a:gd name="connsiteY0" fmla="*/ 148856 h 1031358"/>
              <a:gd name="connsiteX1" fmla="*/ 871869 w 871869"/>
              <a:gd name="connsiteY1" fmla="*/ 457200 h 1031358"/>
              <a:gd name="connsiteX2" fmla="*/ 669851 w 871869"/>
              <a:gd name="connsiteY2" fmla="*/ 510363 h 1031358"/>
              <a:gd name="connsiteX3" fmla="*/ 584790 w 871869"/>
              <a:gd name="connsiteY3" fmla="*/ 776177 h 1031358"/>
              <a:gd name="connsiteX4" fmla="*/ 489097 w 871869"/>
              <a:gd name="connsiteY4" fmla="*/ 701749 h 1031358"/>
              <a:gd name="connsiteX5" fmla="*/ 467832 w 871869"/>
              <a:gd name="connsiteY5" fmla="*/ 893135 h 1031358"/>
              <a:gd name="connsiteX6" fmla="*/ 457200 w 871869"/>
              <a:gd name="connsiteY6" fmla="*/ 1031358 h 1031358"/>
              <a:gd name="connsiteX7" fmla="*/ 361507 w 871869"/>
              <a:gd name="connsiteY7" fmla="*/ 754912 h 1031358"/>
              <a:gd name="connsiteX8" fmla="*/ 382772 w 871869"/>
              <a:gd name="connsiteY8" fmla="*/ 606056 h 1031358"/>
              <a:gd name="connsiteX9" fmla="*/ 308344 w 871869"/>
              <a:gd name="connsiteY9" fmla="*/ 616688 h 1031358"/>
              <a:gd name="connsiteX10" fmla="*/ 202018 w 871869"/>
              <a:gd name="connsiteY10" fmla="*/ 574158 h 1031358"/>
              <a:gd name="connsiteX11" fmla="*/ 202018 w 871869"/>
              <a:gd name="connsiteY11" fmla="*/ 595423 h 1031358"/>
              <a:gd name="connsiteX12" fmla="*/ 85060 w 871869"/>
              <a:gd name="connsiteY12" fmla="*/ 414670 h 1031358"/>
              <a:gd name="connsiteX13" fmla="*/ 0 w 871869"/>
              <a:gd name="connsiteY13" fmla="*/ 0 h 1031358"/>
              <a:gd name="connsiteX14" fmla="*/ 63795 w 871869"/>
              <a:gd name="connsiteY14" fmla="*/ 10633 h 1031358"/>
              <a:gd name="connsiteX15" fmla="*/ 212651 w 871869"/>
              <a:gd name="connsiteY15" fmla="*/ 159488 h 1031358"/>
              <a:gd name="connsiteX16" fmla="*/ 308344 w 871869"/>
              <a:gd name="connsiteY16" fmla="*/ 31898 h 1031358"/>
              <a:gd name="connsiteX17" fmla="*/ 520995 w 871869"/>
              <a:gd name="connsiteY17" fmla="*/ 212651 h 1031358"/>
              <a:gd name="connsiteX18" fmla="*/ 669851 w 871869"/>
              <a:gd name="connsiteY18" fmla="*/ 148856 h 10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1869" h="1031358">
                <a:moveTo>
                  <a:pt x="669851" y="148856"/>
                </a:moveTo>
                <a:lnTo>
                  <a:pt x="871869" y="457200"/>
                </a:lnTo>
                <a:lnTo>
                  <a:pt x="669851" y="510363"/>
                </a:lnTo>
                <a:lnTo>
                  <a:pt x="584790" y="776177"/>
                </a:lnTo>
                <a:lnTo>
                  <a:pt x="489097" y="701749"/>
                </a:lnTo>
                <a:lnTo>
                  <a:pt x="467832" y="893135"/>
                </a:lnTo>
                <a:lnTo>
                  <a:pt x="457200" y="1031358"/>
                </a:lnTo>
                <a:lnTo>
                  <a:pt x="361507" y="754912"/>
                </a:lnTo>
                <a:lnTo>
                  <a:pt x="382772" y="606056"/>
                </a:lnTo>
                <a:lnTo>
                  <a:pt x="308344" y="616688"/>
                </a:lnTo>
                <a:lnTo>
                  <a:pt x="202018" y="574158"/>
                </a:lnTo>
                <a:lnTo>
                  <a:pt x="202018" y="595423"/>
                </a:lnTo>
                <a:lnTo>
                  <a:pt x="85060" y="414670"/>
                </a:lnTo>
                <a:lnTo>
                  <a:pt x="0" y="0"/>
                </a:lnTo>
                <a:lnTo>
                  <a:pt x="63795" y="10633"/>
                </a:lnTo>
                <a:lnTo>
                  <a:pt x="212651" y="159488"/>
                </a:lnTo>
                <a:lnTo>
                  <a:pt x="308344" y="31898"/>
                </a:lnTo>
                <a:lnTo>
                  <a:pt x="520995" y="212651"/>
                </a:lnTo>
                <a:lnTo>
                  <a:pt x="669851" y="148856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Forme libre 177"/>
          <p:cNvSpPr/>
          <p:nvPr/>
        </p:nvSpPr>
        <p:spPr>
          <a:xfrm>
            <a:off x="1834705" y="4231426"/>
            <a:ext cx="719102" cy="121469"/>
          </a:xfrm>
          <a:custGeom>
            <a:avLst/>
            <a:gdLst>
              <a:gd name="connsiteX0" fmla="*/ 669851 w 669851"/>
              <a:gd name="connsiteY0" fmla="*/ 127591 h 138223"/>
              <a:gd name="connsiteX1" fmla="*/ 138223 w 669851"/>
              <a:gd name="connsiteY1" fmla="*/ 138223 h 138223"/>
              <a:gd name="connsiteX2" fmla="*/ 0 w 669851"/>
              <a:gd name="connsiteY2" fmla="*/ 42530 h 138223"/>
              <a:gd name="connsiteX3" fmla="*/ 340242 w 669851"/>
              <a:gd name="connsiteY3" fmla="*/ 10633 h 138223"/>
              <a:gd name="connsiteX4" fmla="*/ 425302 w 669851"/>
              <a:gd name="connsiteY4" fmla="*/ 0 h 138223"/>
              <a:gd name="connsiteX5" fmla="*/ 669851 w 669851"/>
              <a:gd name="connsiteY5" fmla="*/ 127591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851" h="138223">
                <a:moveTo>
                  <a:pt x="669851" y="127591"/>
                </a:moveTo>
                <a:lnTo>
                  <a:pt x="138223" y="138223"/>
                </a:lnTo>
                <a:lnTo>
                  <a:pt x="0" y="42530"/>
                </a:lnTo>
                <a:lnTo>
                  <a:pt x="340242" y="10633"/>
                </a:lnTo>
                <a:lnTo>
                  <a:pt x="425302" y="0"/>
                </a:lnTo>
                <a:lnTo>
                  <a:pt x="669851" y="12759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Forme libre 168"/>
          <p:cNvSpPr/>
          <p:nvPr/>
        </p:nvSpPr>
        <p:spPr>
          <a:xfrm>
            <a:off x="3843758" y="1869694"/>
            <a:ext cx="1010334" cy="812962"/>
          </a:xfrm>
          <a:custGeom>
            <a:avLst/>
            <a:gdLst>
              <a:gd name="connsiteX0" fmla="*/ 0 w 941137"/>
              <a:gd name="connsiteY0" fmla="*/ 491958 h 925095"/>
              <a:gd name="connsiteX1" fmla="*/ 5348 w 941137"/>
              <a:gd name="connsiteY1" fmla="*/ 459874 h 925095"/>
              <a:gd name="connsiteX2" fmla="*/ 69516 w 941137"/>
              <a:gd name="connsiteY2" fmla="*/ 390358 h 925095"/>
              <a:gd name="connsiteX3" fmla="*/ 90906 w 941137"/>
              <a:gd name="connsiteY3" fmla="*/ 208548 h 925095"/>
              <a:gd name="connsiteX4" fmla="*/ 69516 w 941137"/>
              <a:gd name="connsiteY4" fmla="*/ 32084 h 925095"/>
              <a:gd name="connsiteX5" fmla="*/ 128337 w 941137"/>
              <a:gd name="connsiteY5" fmla="*/ 0 h 925095"/>
              <a:gd name="connsiteX6" fmla="*/ 229937 w 941137"/>
              <a:gd name="connsiteY6" fmla="*/ 106948 h 925095"/>
              <a:gd name="connsiteX7" fmla="*/ 449179 w 941137"/>
              <a:gd name="connsiteY7" fmla="*/ 133684 h 925095"/>
              <a:gd name="connsiteX8" fmla="*/ 438485 w 941137"/>
              <a:gd name="connsiteY8" fmla="*/ 326190 h 925095"/>
              <a:gd name="connsiteX9" fmla="*/ 577516 w 941137"/>
              <a:gd name="connsiteY9" fmla="*/ 481263 h 925095"/>
              <a:gd name="connsiteX10" fmla="*/ 764674 w 941137"/>
              <a:gd name="connsiteY10" fmla="*/ 449179 h 925095"/>
              <a:gd name="connsiteX11" fmla="*/ 860927 w 941137"/>
              <a:gd name="connsiteY11" fmla="*/ 486611 h 925095"/>
              <a:gd name="connsiteX12" fmla="*/ 898358 w 941137"/>
              <a:gd name="connsiteY12" fmla="*/ 598905 h 925095"/>
              <a:gd name="connsiteX13" fmla="*/ 860927 w 941137"/>
              <a:gd name="connsiteY13" fmla="*/ 673769 h 925095"/>
              <a:gd name="connsiteX14" fmla="*/ 941137 w 941137"/>
              <a:gd name="connsiteY14" fmla="*/ 786063 h 925095"/>
              <a:gd name="connsiteX15" fmla="*/ 860927 w 941137"/>
              <a:gd name="connsiteY15" fmla="*/ 925095 h 925095"/>
              <a:gd name="connsiteX16" fmla="*/ 695158 w 941137"/>
              <a:gd name="connsiteY16" fmla="*/ 775369 h 925095"/>
              <a:gd name="connsiteX17" fmla="*/ 347579 w 941137"/>
              <a:gd name="connsiteY17" fmla="*/ 727242 h 925095"/>
              <a:gd name="connsiteX18" fmla="*/ 342232 w 941137"/>
              <a:gd name="connsiteY18" fmla="*/ 668421 h 925095"/>
              <a:gd name="connsiteX19" fmla="*/ 267369 w 941137"/>
              <a:gd name="connsiteY19" fmla="*/ 561474 h 925095"/>
              <a:gd name="connsiteX20" fmla="*/ 219243 w 941137"/>
              <a:gd name="connsiteY20" fmla="*/ 518695 h 925095"/>
              <a:gd name="connsiteX21" fmla="*/ 149727 w 941137"/>
              <a:gd name="connsiteY21" fmla="*/ 561474 h 925095"/>
              <a:gd name="connsiteX22" fmla="*/ 96253 w 941137"/>
              <a:gd name="connsiteY22" fmla="*/ 529390 h 925095"/>
              <a:gd name="connsiteX23" fmla="*/ 0 w 941137"/>
              <a:gd name="connsiteY23" fmla="*/ 491958 h 92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1137" h="925095">
                <a:moveTo>
                  <a:pt x="0" y="491958"/>
                </a:moveTo>
                <a:lnTo>
                  <a:pt x="5348" y="459874"/>
                </a:lnTo>
                <a:lnTo>
                  <a:pt x="69516" y="390358"/>
                </a:lnTo>
                <a:lnTo>
                  <a:pt x="90906" y="208548"/>
                </a:lnTo>
                <a:lnTo>
                  <a:pt x="69516" y="32084"/>
                </a:lnTo>
                <a:lnTo>
                  <a:pt x="128337" y="0"/>
                </a:lnTo>
                <a:lnTo>
                  <a:pt x="229937" y="106948"/>
                </a:lnTo>
                <a:lnTo>
                  <a:pt x="449179" y="133684"/>
                </a:lnTo>
                <a:lnTo>
                  <a:pt x="438485" y="326190"/>
                </a:lnTo>
                <a:lnTo>
                  <a:pt x="577516" y="481263"/>
                </a:lnTo>
                <a:lnTo>
                  <a:pt x="764674" y="449179"/>
                </a:lnTo>
                <a:lnTo>
                  <a:pt x="860927" y="486611"/>
                </a:lnTo>
                <a:lnTo>
                  <a:pt x="898358" y="598905"/>
                </a:lnTo>
                <a:lnTo>
                  <a:pt x="860927" y="673769"/>
                </a:lnTo>
                <a:lnTo>
                  <a:pt x="941137" y="786063"/>
                </a:lnTo>
                <a:lnTo>
                  <a:pt x="860927" y="925095"/>
                </a:lnTo>
                <a:lnTo>
                  <a:pt x="695158" y="775369"/>
                </a:lnTo>
                <a:lnTo>
                  <a:pt x="347579" y="727242"/>
                </a:lnTo>
                <a:lnTo>
                  <a:pt x="342232" y="668421"/>
                </a:lnTo>
                <a:lnTo>
                  <a:pt x="267369" y="561474"/>
                </a:lnTo>
                <a:lnTo>
                  <a:pt x="219243" y="518695"/>
                </a:lnTo>
                <a:lnTo>
                  <a:pt x="149727" y="561474"/>
                </a:lnTo>
                <a:lnTo>
                  <a:pt x="96253" y="529390"/>
                </a:lnTo>
                <a:lnTo>
                  <a:pt x="0" y="49195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Forme libre 169"/>
          <p:cNvSpPr/>
          <p:nvPr/>
        </p:nvSpPr>
        <p:spPr>
          <a:xfrm>
            <a:off x="4325963" y="2870625"/>
            <a:ext cx="223882" cy="234960"/>
          </a:xfrm>
          <a:custGeom>
            <a:avLst/>
            <a:gdLst>
              <a:gd name="connsiteX0" fmla="*/ 74864 w 208548"/>
              <a:gd name="connsiteY0" fmla="*/ 176463 h 267368"/>
              <a:gd name="connsiteX1" fmla="*/ 0 w 208548"/>
              <a:gd name="connsiteY1" fmla="*/ 21389 h 267368"/>
              <a:gd name="connsiteX2" fmla="*/ 96253 w 208548"/>
              <a:gd name="connsiteY2" fmla="*/ 0 h 267368"/>
              <a:gd name="connsiteX3" fmla="*/ 187158 w 208548"/>
              <a:gd name="connsiteY3" fmla="*/ 53473 h 267368"/>
              <a:gd name="connsiteX4" fmla="*/ 208548 w 208548"/>
              <a:gd name="connsiteY4" fmla="*/ 165768 h 267368"/>
              <a:gd name="connsiteX5" fmla="*/ 208548 w 208548"/>
              <a:gd name="connsiteY5" fmla="*/ 267368 h 267368"/>
              <a:gd name="connsiteX6" fmla="*/ 117643 w 208548"/>
              <a:gd name="connsiteY6" fmla="*/ 219242 h 267368"/>
              <a:gd name="connsiteX7" fmla="*/ 74864 w 208548"/>
              <a:gd name="connsiteY7" fmla="*/ 176463 h 26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8" h="267368">
                <a:moveTo>
                  <a:pt x="74864" y="176463"/>
                </a:moveTo>
                <a:lnTo>
                  <a:pt x="0" y="21389"/>
                </a:lnTo>
                <a:lnTo>
                  <a:pt x="96253" y="0"/>
                </a:lnTo>
                <a:lnTo>
                  <a:pt x="187158" y="53473"/>
                </a:lnTo>
                <a:lnTo>
                  <a:pt x="208548" y="165768"/>
                </a:lnTo>
                <a:lnTo>
                  <a:pt x="208548" y="267368"/>
                </a:lnTo>
                <a:lnTo>
                  <a:pt x="117643" y="219242"/>
                </a:lnTo>
                <a:lnTo>
                  <a:pt x="74864" y="176463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Forme libre 170"/>
          <p:cNvSpPr/>
          <p:nvPr/>
        </p:nvSpPr>
        <p:spPr>
          <a:xfrm>
            <a:off x="3843758" y="2150312"/>
            <a:ext cx="212400" cy="198701"/>
          </a:xfrm>
          <a:custGeom>
            <a:avLst/>
            <a:gdLst>
              <a:gd name="connsiteX0" fmla="*/ 0 w 197853"/>
              <a:gd name="connsiteY0" fmla="*/ 155074 h 229937"/>
              <a:gd name="connsiteX1" fmla="*/ 64169 w 197853"/>
              <a:gd name="connsiteY1" fmla="*/ 90905 h 229937"/>
              <a:gd name="connsiteX2" fmla="*/ 90906 w 197853"/>
              <a:gd name="connsiteY2" fmla="*/ 0 h 229937"/>
              <a:gd name="connsiteX3" fmla="*/ 197853 w 197853"/>
              <a:gd name="connsiteY3" fmla="*/ 80210 h 229937"/>
              <a:gd name="connsiteX4" fmla="*/ 181811 w 197853"/>
              <a:gd name="connsiteY4" fmla="*/ 171116 h 229937"/>
              <a:gd name="connsiteX5" fmla="*/ 165769 w 197853"/>
              <a:gd name="connsiteY5" fmla="*/ 229937 h 229937"/>
              <a:gd name="connsiteX6" fmla="*/ 74864 w 197853"/>
              <a:gd name="connsiteY6" fmla="*/ 197853 h 229937"/>
              <a:gd name="connsiteX7" fmla="*/ 0 w 197853"/>
              <a:gd name="connsiteY7" fmla="*/ 155074 h 22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853" h="229937">
                <a:moveTo>
                  <a:pt x="0" y="155074"/>
                </a:moveTo>
                <a:lnTo>
                  <a:pt x="64169" y="90905"/>
                </a:lnTo>
                <a:lnTo>
                  <a:pt x="90906" y="0"/>
                </a:lnTo>
                <a:lnTo>
                  <a:pt x="197853" y="80210"/>
                </a:lnTo>
                <a:lnTo>
                  <a:pt x="181811" y="171116"/>
                </a:lnTo>
                <a:lnTo>
                  <a:pt x="165769" y="229937"/>
                </a:lnTo>
                <a:lnTo>
                  <a:pt x="74864" y="197853"/>
                </a:lnTo>
                <a:lnTo>
                  <a:pt x="0" y="155074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Forme libre 171"/>
          <p:cNvSpPr/>
          <p:nvPr/>
        </p:nvSpPr>
        <p:spPr>
          <a:xfrm>
            <a:off x="3929866" y="1883792"/>
            <a:ext cx="160735" cy="164472"/>
          </a:xfrm>
          <a:custGeom>
            <a:avLst/>
            <a:gdLst>
              <a:gd name="connsiteX0" fmla="*/ 21389 w 149726"/>
              <a:gd name="connsiteY0" fmla="*/ 160421 h 187158"/>
              <a:gd name="connsiteX1" fmla="*/ 0 w 149726"/>
              <a:gd name="connsiteY1" fmla="*/ 42779 h 187158"/>
              <a:gd name="connsiteX2" fmla="*/ 21389 w 149726"/>
              <a:gd name="connsiteY2" fmla="*/ 0 h 187158"/>
              <a:gd name="connsiteX3" fmla="*/ 90905 w 149726"/>
              <a:gd name="connsiteY3" fmla="*/ 32085 h 187158"/>
              <a:gd name="connsiteX4" fmla="*/ 149726 w 149726"/>
              <a:gd name="connsiteY4" fmla="*/ 90906 h 187158"/>
              <a:gd name="connsiteX5" fmla="*/ 128337 w 149726"/>
              <a:gd name="connsiteY5" fmla="*/ 187158 h 187158"/>
              <a:gd name="connsiteX6" fmla="*/ 21389 w 149726"/>
              <a:gd name="connsiteY6" fmla="*/ 160421 h 18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26" h="187158">
                <a:moveTo>
                  <a:pt x="21389" y="160421"/>
                </a:moveTo>
                <a:lnTo>
                  <a:pt x="0" y="42779"/>
                </a:lnTo>
                <a:lnTo>
                  <a:pt x="21389" y="0"/>
                </a:lnTo>
                <a:lnTo>
                  <a:pt x="90905" y="32085"/>
                </a:lnTo>
                <a:lnTo>
                  <a:pt x="149726" y="90906"/>
                </a:lnTo>
                <a:lnTo>
                  <a:pt x="128337" y="187158"/>
                </a:lnTo>
                <a:lnTo>
                  <a:pt x="21389" y="160421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Forme libre 172"/>
          <p:cNvSpPr/>
          <p:nvPr/>
        </p:nvSpPr>
        <p:spPr>
          <a:xfrm>
            <a:off x="4222634" y="2114053"/>
            <a:ext cx="430539" cy="234961"/>
          </a:xfrm>
          <a:custGeom>
            <a:avLst/>
            <a:gdLst>
              <a:gd name="connsiteX0" fmla="*/ 395705 w 401052"/>
              <a:gd name="connsiteY0" fmla="*/ 171116 h 267369"/>
              <a:gd name="connsiteX1" fmla="*/ 331537 w 401052"/>
              <a:gd name="connsiteY1" fmla="*/ 85558 h 267369"/>
              <a:gd name="connsiteX2" fmla="*/ 267368 w 401052"/>
              <a:gd name="connsiteY2" fmla="*/ 32085 h 267369"/>
              <a:gd name="connsiteX3" fmla="*/ 160421 w 401052"/>
              <a:gd name="connsiteY3" fmla="*/ 0 h 267369"/>
              <a:gd name="connsiteX4" fmla="*/ 85558 w 401052"/>
              <a:gd name="connsiteY4" fmla="*/ 0 h 267369"/>
              <a:gd name="connsiteX5" fmla="*/ 0 w 401052"/>
              <a:gd name="connsiteY5" fmla="*/ 42779 h 267369"/>
              <a:gd name="connsiteX6" fmla="*/ 10695 w 401052"/>
              <a:gd name="connsiteY6" fmla="*/ 165769 h 267369"/>
              <a:gd name="connsiteX7" fmla="*/ 139031 w 401052"/>
              <a:gd name="connsiteY7" fmla="*/ 251327 h 267369"/>
              <a:gd name="connsiteX8" fmla="*/ 251326 w 401052"/>
              <a:gd name="connsiteY8" fmla="*/ 267369 h 267369"/>
              <a:gd name="connsiteX9" fmla="*/ 401052 w 401052"/>
              <a:gd name="connsiteY9" fmla="*/ 229937 h 267369"/>
              <a:gd name="connsiteX10" fmla="*/ 395705 w 401052"/>
              <a:gd name="connsiteY10" fmla="*/ 171116 h 26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052" h="267369">
                <a:moveTo>
                  <a:pt x="395705" y="171116"/>
                </a:moveTo>
                <a:lnTo>
                  <a:pt x="331537" y="85558"/>
                </a:lnTo>
                <a:lnTo>
                  <a:pt x="267368" y="32085"/>
                </a:lnTo>
                <a:lnTo>
                  <a:pt x="160421" y="0"/>
                </a:lnTo>
                <a:lnTo>
                  <a:pt x="85558" y="0"/>
                </a:lnTo>
                <a:lnTo>
                  <a:pt x="0" y="42779"/>
                </a:lnTo>
                <a:lnTo>
                  <a:pt x="10695" y="165769"/>
                </a:lnTo>
                <a:lnTo>
                  <a:pt x="139031" y="251327"/>
                </a:lnTo>
                <a:lnTo>
                  <a:pt x="251326" y="267369"/>
                </a:lnTo>
                <a:lnTo>
                  <a:pt x="401052" y="229937"/>
                </a:lnTo>
                <a:lnTo>
                  <a:pt x="395705" y="171116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Forme libre 173"/>
          <p:cNvSpPr/>
          <p:nvPr/>
        </p:nvSpPr>
        <p:spPr>
          <a:xfrm>
            <a:off x="4578547" y="1930784"/>
            <a:ext cx="447761" cy="474619"/>
          </a:xfrm>
          <a:custGeom>
            <a:avLst/>
            <a:gdLst>
              <a:gd name="connsiteX0" fmla="*/ 53473 w 417094"/>
              <a:gd name="connsiteY0" fmla="*/ 379663 h 540084"/>
              <a:gd name="connsiteX1" fmla="*/ 0 w 417094"/>
              <a:gd name="connsiteY1" fmla="*/ 299453 h 540084"/>
              <a:gd name="connsiteX2" fmla="*/ 64168 w 417094"/>
              <a:gd name="connsiteY2" fmla="*/ 160421 h 540084"/>
              <a:gd name="connsiteX3" fmla="*/ 149726 w 417094"/>
              <a:gd name="connsiteY3" fmla="*/ 0 h 540084"/>
              <a:gd name="connsiteX4" fmla="*/ 374315 w 417094"/>
              <a:gd name="connsiteY4" fmla="*/ 0 h 540084"/>
              <a:gd name="connsiteX5" fmla="*/ 417094 w 417094"/>
              <a:gd name="connsiteY5" fmla="*/ 149726 h 540084"/>
              <a:gd name="connsiteX6" fmla="*/ 385010 w 417094"/>
              <a:gd name="connsiteY6" fmla="*/ 395705 h 540084"/>
              <a:gd name="connsiteX7" fmla="*/ 219242 w 417094"/>
              <a:gd name="connsiteY7" fmla="*/ 540084 h 540084"/>
              <a:gd name="connsiteX8" fmla="*/ 176463 w 417094"/>
              <a:gd name="connsiteY8" fmla="*/ 417095 h 540084"/>
              <a:gd name="connsiteX9" fmla="*/ 53473 w 417094"/>
              <a:gd name="connsiteY9" fmla="*/ 379663 h 54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094" h="540084">
                <a:moveTo>
                  <a:pt x="53473" y="379663"/>
                </a:moveTo>
                <a:lnTo>
                  <a:pt x="0" y="299453"/>
                </a:lnTo>
                <a:lnTo>
                  <a:pt x="64168" y="160421"/>
                </a:lnTo>
                <a:lnTo>
                  <a:pt x="149726" y="0"/>
                </a:lnTo>
                <a:lnTo>
                  <a:pt x="374315" y="0"/>
                </a:lnTo>
                <a:lnTo>
                  <a:pt x="417094" y="149726"/>
                </a:lnTo>
                <a:lnTo>
                  <a:pt x="385010" y="395705"/>
                </a:lnTo>
                <a:lnTo>
                  <a:pt x="219242" y="540084"/>
                </a:lnTo>
                <a:lnTo>
                  <a:pt x="176463" y="417095"/>
                </a:lnTo>
                <a:lnTo>
                  <a:pt x="53473" y="379663"/>
                </a:lnTo>
                <a:close/>
              </a:path>
            </a:pathLst>
          </a:custGeom>
          <a:solidFill>
            <a:srgbClr val="FFC000">
              <a:alpha val="60000"/>
            </a:srgb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Forme libre 174"/>
          <p:cNvSpPr/>
          <p:nvPr/>
        </p:nvSpPr>
        <p:spPr>
          <a:xfrm>
            <a:off x="467544" y="198658"/>
            <a:ext cx="369093" cy="642851"/>
          </a:xfrm>
          <a:custGeom>
            <a:avLst/>
            <a:gdLst>
              <a:gd name="connsiteX0" fmla="*/ 21945 w 343814"/>
              <a:gd name="connsiteY0" fmla="*/ 14630 h 731520"/>
              <a:gd name="connsiteX1" fmla="*/ 277977 w 343814"/>
              <a:gd name="connsiteY1" fmla="*/ 0 h 731520"/>
              <a:gd name="connsiteX2" fmla="*/ 292608 w 343814"/>
              <a:gd name="connsiteY2" fmla="*/ 95098 h 731520"/>
              <a:gd name="connsiteX3" fmla="*/ 329184 w 343814"/>
              <a:gd name="connsiteY3" fmla="*/ 307238 h 731520"/>
              <a:gd name="connsiteX4" fmla="*/ 343814 w 343814"/>
              <a:gd name="connsiteY4" fmla="*/ 365760 h 731520"/>
              <a:gd name="connsiteX5" fmla="*/ 226771 w 343814"/>
              <a:gd name="connsiteY5" fmla="*/ 490118 h 731520"/>
              <a:gd name="connsiteX6" fmla="*/ 190195 w 343814"/>
              <a:gd name="connsiteY6" fmla="*/ 672998 h 731520"/>
              <a:gd name="connsiteX7" fmla="*/ 58521 w 343814"/>
              <a:gd name="connsiteY7" fmla="*/ 694944 h 731520"/>
              <a:gd name="connsiteX8" fmla="*/ 58521 w 343814"/>
              <a:gd name="connsiteY8" fmla="*/ 731520 h 731520"/>
              <a:gd name="connsiteX9" fmla="*/ 0 w 343814"/>
              <a:gd name="connsiteY9" fmla="*/ 672998 h 731520"/>
              <a:gd name="connsiteX10" fmla="*/ 21945 w 343814"/>
              <a:gd name="connsiteY10" fmla="*/ 1463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814" h="731520">
                <a:moveTo>
                  <a:pt x="21945" y="14630"/>
                </a:moveTo>
                <a:lnTo>
                  <a:pt x="277977" y="0"/>
                </a:lnTo>
                <a:lnTo>
                  <a:pt x="292608" y="95098"/>
                </a:lnTo>
                <a:lnTo>
                  <a:pt x="329184" y="307238"/>
                </a:lnTo>
                <a:lnTo>
                  <a:pt x="343814" y="365760"/>
                </a:lnTo>
                <a:lnTo>
                  <a:pt x="226771" y="490118"/>
                </a:lnTo>
                <a:lnTo>
                  <a:pt x="190195" y="672998"/>
                </a:lnTo>
                <a:lnTo>
                  <a:pt x="58521" y="694944"/>
                </a:lnTo>
                <a:lnTo>
                  <a:pt x="58521" y="731520"/>
                </a:lnTo>
                <a:lnTo>
                  <a:pt x="0" y="672998"/>
                </a:lnTo>
                <a:cubicBezTo>
                  <a:pt x="2438" y="455981"/>
                  <a:pt x="4877" y="238963"/>
                  <a:pt x="21945" y="1463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Forme libre 165"/>
          <p:cNvSpPr/>
          <p:nvPr/>
        </p:nvSpPr>
        <p:spPr>
          <a:xfrm>
            <a:off x="8265711" y="4120771"/>
            <a:ext cx="496330" cy="225720"/>
          </a:xfrm>
          <a:custGeom>
            <a:avLst/>
            <a:gdLst>
              <a:gd name="connsiteX0" fmla="*/ 30823 w 462337"/>
              <a:gd name="connsiteY0" fmla="*/ 246580 h 256854"/>
              <a:gd name="connsiteX1" fmla="*/ 0 w 462337"/>
              <a:gd name="connsiteY1" fmla="*/ 174661 h 256854"/>
              <a:gd name="connsiteX2" fmla="*/ 61645 w 462337"/>
              <a:gd name="connsiteY2" fmla="*/ 41097 h 256854"/>
              <a:gd name="connsiteX3" fmla="*/ 195209 w 462337"/>
              <a:gd name="connsiteY3" fmla="*/ 30822 h 256854"/>
              <a:gd name="connsiteX4" fmla="*/ 267128 w 462337"/>
              <a:gd name="connsiteY4" fmla="*/ 0 h 256854"/>
              <a:gd name="connsiteX5" fmla="*/ 400693 w 462337"/>
              <a:gd name="connsiteY5" fmla="*/ 10274 h 256854"/>
              <a:gd name="connsiteX6" fmla="*/ 462337 w 462337"/>
              <a:gd name="connsiteY6" fmla="*/ 20548 h 256854"/>
              <a:gd name="connsiteX7" fmla="*/ 441789 w 462337"/>
              <a:gd name="connsiteY7" fmla="*/ 256854 h 256854"/>
              <a:gd name="connsiteX8" fmla="*/ 30823 w 462337"/>
              <a:gd name="connsiteY8" fmla="*/ 246580 h 25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37" h="256854">
                <a:moveTo>
                  <a:pt x="30823" y="246580"/>
                </a:moveTo>
                <a:lnTo>
                  <a:pt x="0" y="174661"/>
                </a:lnTo>
                <a:lnTo>
                  <a:pt x="61645" y="41097"/>
                </a:lnTo>
                <a:lnTo>
                  <a:pt x="195209" y="30822"/>
                </a:lnTo>
                <a:lnTo>
                  <a:pt x="267128" y="0"/>
                </a:lnTo>
                <a:lnTo>
                  <a:pt x="400693" y="10274"/>
                </a:lnTo>
                <a:lnTo>
                  <a:pt x="462337" y="20548"/>
                </a:lnTo>
                <a:lnTo>
                  <a:pt x="441789" y="256854"/>
                </a:lnTo>
                <a:lnTo>
                  <a:pt x="30823" y="24658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Forme libre 166"/>
          <p:cNvSpPr/>
          <p:nvPr/>
        </p:nvSpPr>
        <p:spPr>
          <a:xfrm>
            <a:off x="5563468" y="292558"/>
            <a:ext cx="3187544" cy="2636411"/>
          </a:xfrm>
          <a:custGeom>
            <a:avLst/>
            <a:gdLst>
              <a:gd name="connsiteX0" fmla="*/ 277402 w 2969231"/>
              <a:gd name="connsiteY0" fmla="*/ 1407560 h 3000054"/>
              <a:gd name="connsiteX1" fmla="*/ 215757 w 2969231"/>
              <a:gd name="connsiteY1" fmla="*/ 1068513 h 3000054"/>
              <a:gd name="connsiteX2" fmla="*/ 92467 w 2969231"/>
              <a:gd name="connsiteY2" fmla="*/ 1017142 h 3000054"/>
              <a:gd name="connsiteX3" fmla="*/ 0 w 2969231"/>
              <a:gd name="connsiteY3" fmla="*/ 750014 h 3000054"/>
              <a:gd name="connsiteX4" fmla="*/ 123290 w 2969231"/>
              <a:gd name="connsiteY4" fmla="*/ 678095 h 3000054"/>
              <a:gd name="connsiteX5" fmla="*/ 287676 w 2969231"/>
              <a:gd name="connsiteY5" fmla="*/ 626724 h 3000054"/>
              <a:gd name="connsiteX6" fmla="*/ 308225 w 2969231"/>
              <a:gd name="connsiteY6" fmla="*/ 534256 h 3000054"/>
              <a:gd name="connsiteX7" fmla="*/ 452063 w 2969231"/>
              <a:gd name="connsiteY7" fmla="*/ 359596 h 3000054"/>
              <a:gd name="connsiteX8" fmla="*/ 647272 w 2969231"/>
              <a:gd name="connsiteY8" fmla="*/ 575353 h 3000054"/>
              <a:gd name="connsiteX9" fmla="*/ 688368 w 2969231"/>
              <a:gd name="connsiteY9" fmla="*/ 554805 h 3000054"/>
              <a:gd name="connsiteX10" fmla="*/ 698643 w 2969231"/>
              <a:gd name="connsiteY10" fmla="*/ 339047 h 3000054"/>
              <a:gd name="connsiteX11" fmla="*/ 1089061 w 2969231"/>
              <a:gd name="connsiteY11" fmla="*/ 184935 h 3000054"/>
              <a:gd name="connsiteX12" fmla="*/ 1150705 w 2969231"/>
              <a:gd name="connsiteY12" fmla="*/ 226032 h 3000054"/>
              <a:gd name="connsiteX13" fmla="*/ 1294544 w 2969231"/>
              <a:gd name="connsiteY13" fmla="*/ 287677 h 3000054"/>
              <a:gd name="connsiteX14" fmla="*/ 1315092 w 2969231"/>
              <a:gd name="connsiteY14" fmla="*/ 328773 h 3000054"/>
              <a:gd name="connsiteX15" fmla="*/ 1489753 w 2969231"/>
              <a:gd name="connsiteY15" fmla="*/ 359596 h 3000054"/>
              <a:gd name="connsiteX16" fmla="*/ 1520575 w 2969231"/>
              <a:gd name="connsiteY16" fmla="*/ 421241 h 3000054"/>
              <a:gd name="connsiteX17" fmla="*/ 1541123 w 2969231"/>
              <a:gd name="connsiteY17" fmla="*/ 462337 h 3000054"/>
              <a:gd name="connsiteX18" fmla="*/ 1756881 w 2969231"/>
              <a:gd name="connsiteY18" fmla="*/ 565079 h 3000054"/>
              <a:gd name="connsiteX19" fmla="*/ 1941816 w 2969231"/>
              <a:gd name="connsiteY19" fmla="*/ 585627 h 3000054"/>
              <a:gd name="connsiteX20" fmla="*/ 2065105 w 2969231"/>
              <a:gd name="connsiteY20" fmla="*/ 565079 h 3000054"/>
              <a:gd name="connsiteX21" fmla="*/ 2219218 w 2969231"/>
              <a:gd name="connsiteY21" fmla="*/ 657546 h 3000054"/>
              <a:gd name="connsiteX22" fmla="*/ 2311685 w 2969231"/>
              <a:gd name="connsiteY22" fmla="*/ 883578 h 3000054"/>
              <a:gd name="connsiteX23" fmla="*/ 2414427 w 2969231"/>
              <a:gd name="connsiteY23" fmla="*/ 873304 h 3000054"/>
              <a:gd name="connsiteX24" fmla="*/ 2547991 w 2969231"/>
              <a:gd name="connsiteY24" fmla="*/ 863029 h 3000054"/>
              <a:gd name="connsiteX25" fmla="*/ 2619910 w 2969231"/>
              <a:gd name="connsiteY25" fmla="*/ 893852 h 3000054"/>
              <a:gd name="connsiteX26" fmla="*/ 2732926 w 2969231"/>
              <a:gd name="connsiteY26" fmla="*/ 821933 h 3000054"/>
              <a:gd name="connsiteX27" fmla="*/ 2527443 w 2969231"/>
              <a:gd name="connsiteY27" fmla="*/ 657546 h 3000054"/>
              <a:gd name="connsiteX28" fmla="*/ 2619910 w 2969231"/>
              <a:gd name="connsiteY28" fmla="*/ 554805 h 3000054"/>
              <a:gd name="connsiteX29" fmla="*/ 2619910 w 2969231"/>
              <a:gd name="connsiteY29" fmla="*/ 339047 h 3000054"/>
              <a:gd name="connsiteX30" fmla="*/ 2825393 w 2969231"/>
              <a:gd name="connsiteY30" fmla="*/ 297951 h 3000054"/>
              <a:gd name="connsiteX31" fmla="*/ 2712377 w 2969231"/>
              <a:gd name="connsiteY31" fmla="*/ 113016 h 3000054"/>
              <a:gd name="connsiteX32" fmla="*/ 2722652 w 2969231"/>
              <a:gd name="connsiteY32" fmla="*/ 10274 h 3000054"/>
              <a:gd name="connsiteX33" fmla="*/ 2763748 w 2969231"/>
              <a:gd name="connsiteY33" fmla="*/ 0 h 3000054"/>
              <a:gd name="connsiteX34" fmla="*/ 2969231 w 2969231"/>
              <a:gd name="connsiteY34" fmla="*/ 41097 h 3000054"/>
              <a:gd name="connsiteX35" fmla="*/ 2958957 w 2969231"/>
              <a:gd name="connsiteY35" fmla="*/ 2774023 h 3000054"/>
              <a:gd name="connsiteX36" fmla="*/ 2804845 w 2969231"/>
              <a:gd name="connsiteY36" fmla="*/ 2763749 h 3000054"/>
              <a:gd name="connsiteX37" fmla="*/ 2476072 w 2969231"/>
              <a:gd name="connsiteY37" fmla="*/ 2630185 h 3000054"/>
              <a:gd name="connsiteX38" fmla="*/ 2260314 w 2969231"/>
              <a:gd name="connsiteY38" fmla="*/ 2640459 h 3000054"/>
              <a:gd name="connsiteX39" fmla="*/ 2208944 w 2969231"/>
              <a:gd name="connsiteY39" fmla="*/ 2424701 h 3000054"/>
              <a:gd name="connsiteX40" fmla="*/ 2188395 w 2969231"/>
              <a:gd name="connsiteY40" fmla="*/ 2363056 h 3000054"/>
              <a:gd name="connsiteX41" fmla="*/ 2044557 w 2969231"/>
              <a:gd name="connsiteY41" fmla="*/ 2270589 h 3000054"/>
              <a:gd name="connsiteX42" fmla="*/ 2065105 w 2969231"/>
              <a:gd name="connsiteY42" fmla="*/ 2178122 h 3000054"/>
              <a:gd name="connsiteX43" fmla="*/ 2126750 w 2969231"/>
              <a:gd name="connsiteY43" fmla="*/ 2095928 h 3000054"/>
              <a:gd name="connsiteX44" fmla="*/ 2208944 w 2969231"/>
              <a:gd name="connsiteY44" fmla="*/ 2075380 h 3000054"/>
              <a:gd name="connsiteX45" fmla="*/ 2250040 w 2969231"/>
              <a:gd name="connsiteY45" fmla="*/ 2013735 h 3000054"/>
              <a:gd name="connsiteX46" fmla="*/ 2229492 w 2969231"/>
              <a:gd name="connsiteY46" fmla="*/ 1982913 h 3000054"/>
              <a:gd name="connsiteX47" fmla="*/ 2178121 w 2969231"/>
              <a:gd name="connsiteY47" fmla="*/ 1941816 h 3000054"/>
              <a:gd name="connsiteX48" fmla="*/ 2085654 w 2969231"/>
              <a:gd name="connsiteY48" fmla="*/ 1921268 h 3000054"/>
              <a:gd name="connsiteX49" fmla="*/ 1941816 w 2969231"/>
              <a:gd name="connsiteY49" fmla="*/ 1993187 h 3000054"/>
              <a:gd name="connsiteX50" fmla="*/ 1880171 w 2969231"/>
              <a:gd name="connsiteY50" fmla="*/ 2024009 h 3000054"/>
              <a:gd name="connsiteX51" fmla="*/ 1253447 w 2969231"/>
              <a:gd name="connsiteY51" fmla="*/ 2095928 h 3000054"/>
              <a:gd name="connsiteX52" fmla="*/ 1099335 w 2969231"/>
              <a:gd name="connsiteY52" fmla="*/ 2547991 h 3000054"/>
              <a:gd name="connsiteX53" fmla="*/ 1037690 w 2969231"/>
              <a:gd name="connsiteY53" fmla="*/ 3000054 h 3000054"/>
              <a:gd name="connsiteX54" fmla="*/ 883577 w 2969231"/>
              <a:gd name="connsiteY54" fmla="*/ 2989780 h 3000054"/>
              <a:gd name="connsiteX55" fmla="*/ 780836 w 2969231"/>
              <a:gd name="connsiteY55" fmla="*/ 2691829 h 3000054"/>
              <a:gd name="connsiteX56" fmla="*/ 667820 w 2969231"/>
              <a:gd name="connsiteY56" fmla="*/ 2722652 h 3000054"/>
              <a:gd name="connsiteX57" fmla="*/ 472611 w 2969231"/>
              <a:gd name="connsiteY57" fmla="*/ 2938409 h 3000054"/>
              <a:gd name="connsiteX58" fmla="*/ 472611 w 2969231"/>
              <a:gd name="connsiteY58" fmla="*/ 2691829 h 3000054"/>
              <a:gd name="connsiteX59" fmla="*/ 523982 w 2969231"/>
              <a:gd name="connsiteY59" fmla="*/ 2578814 h 3000054"/>
              <a:gd name="connsiteX60" fmla="*/ 390418 w 2969231"/>
              <a:gd name="connsiteY60" fmla="*/ 2404153 h 3000054"/>
              <a:gd name="connsiteX61" fmla="*/ 328773 w 2969231"/>
              <a:gd name="connsiteY61" fmla="*/ 1982913 h 3000054"/>
              <a:gd name="connsiteX62" fmla="*/ 523982 w 2969231"/>
              <a:gd name="connsiteY62" fmla="*/ 2054832 h 3000054"/>
              <a:gd name="connsiteX63" fmla="*/ 585627 w 2969231"/>
              <a:gd name="connsiteY63" fmla="*/ 1818526 h 3000054"/>
              <a:gd name="connsiteX64" fmla="*/ 636998 w 2969231"/>
              <a:gd name="connsiteY64" fmla="*/ 1880171 h 3000054"/>
              <a:gd name="connsiteX65" fmla="*/ 801384 w 2969231"/>
              <a:gd name="connsiteY65" fmla="*/ 1931542 h 3000054"/>
              <a:gd name="connsiteX66" fmla="*/ 883577 w 2969231"/>
              <a:gd name="connsiteY66" fmla="*/ 2003461 h 3000054"/>
              <a:gd name="connsiteX67" fmla="*/ 965771 w 2969231"/>
              <a:gd name="connsiteY67" fmla="*/ 1726059 h 3000054"/>
              <a:gd name="connsiteX68" fmla="*/ 976045 w 2969231"/>
              <a:gd name="connsiteY68" fmla="*/ 1500027 h 3000054"/>
              <a:gd name="connsiteX69" fmla="*/ 585627 w 2969231"/>
              <a:gd name="connsiteY69" fmla="*/ 1315092 h 3000054"/>
              <a:gd name="connsiteX70" fmla="*/ 421240 w 2969231"/>
              <a:gd name="connsiteY70" fmla="*/ 1428108 h 3000054"/>
              <a:gd name="connsiteX71" fmla="*/ 339047 w 2969231"/>
              <a:gd name="connsiteY71" fmla="*/ 1397286 h 3000054"/>
              <a:gd name="connsiteX72" fmla="*/ 277402 w 2969231"/>
              <a:gd name="connsiteY72" fmla="*/ 1407560 h 300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969231" h="3000054">
                <a:moveTo>
                  <a:pt x="277402" y="1407560"/>
                </a:moveTo>
                <a:lnTo>
                  <a:pt x="215757" y="1068513"/>
                </a:lnTo>
                <a:lnTo>
                  <a:pt x="92467" y="1017142"/>
                </a:lnTo>
                <a:lnTo>
                  <a:pt x="0" y="750014"/>
                </a:lnTo>
                <a:lnTo>
                  <a:pt x="123290" y="678095"/>
                </a:lnTo>
                <a:lnTo>
                  <a:pt x="287676" y="626724"/>
                </a:lnTo>
                <a:lnTo>
                  <a:pt x="308225" y="534256"/>
                </a:lnTo>
                <a:lnTo>
                  <a:pt x="452063" y="359596"/>
                </a:lnTo>
                <a:lnTo>
                  <a:pt x="647272" y="575353"/>
                </a:lnTo>
                <a:lnTo>
                  <a:pt x="688368" y="554805"/>
                </a:lnTo>
                <a:lnTo>
                  <a:pt x="698643" y="339047"/>
                </a:lnTo>
                <a:lnTo>
                  <a:pt x="1089061" y="184935"/>
                </a:lnTo>
                <a:lnTo>
                  <a:pt x="1150705" y="226032"/>
                </a:lnTo>
                <a:lnTo>
                  <a:pt x="1294544" y="287677"/>
                </a:lnTo>
                <a:lnTo>
                  <a:pt x="1315092" y="328773"/>
                </a:lnTo>
                <a:lnTo>
                  <a:pt x="1489753" y="359596"/>
                </a:lnTo>
                <a:lnTo>
                  <a:pt x="1520575" y="421241"/>
                </a:lnTo>
                <a:lnTo>
                  <a:pt x="1541123" y="462337"/>
                </a:lnTo>
                <a:lnTo>
                  <a:pt x="1756881" y="565079"/>
                </a:lnTo>
                <a:lnTo>
                  <a:pt x="1941816" y="585627"/>
                </a:lnTo>
                <a:lnTo>
                  <a:pt x="2065105" y="565079"/>
                </a:lnTo>
                <a:lnTo>
                  <a:pt x="2219218" y="657546"/>
                </a:lnTo>
                <a:lnTo>
                  <a:pt x="2311685" y="883578"/>
                </a:lnTo>
                <a:lnTo>
                  <a:pt x="2414427" y="873304"/>
                </a:lnTo>
                <a:lnTo>
                  <a:pt x="2547991" y="863029"/>
                </a:lnTo>
                <a:lnTo>
                  <a:pt x="2619910" y="893852"/>
                </a:lnTo>
                <a:lnTo>
                  <a:pt x="2732926" y="821933"/>
                </a:lnTo>
                <a:lnTo>
                  <a:pt x="2527443" y="657546"/>
                </a:lnTo>
                <a:lnTo>
                  <a:pt x="2619910" y="554805"/>
                </a:lnTo>
                <a:lnTo>
                  <a:pt x="2619910" y="339047"/>
                </a:lnTo>
                <a:lnTo>
                  <a:pt x="2825393" y="297951"/>
                </a:lnTo>
                <a:lnTo>
                  <a:pt x="2712377" y="113016"/>
                </a:lnTo>
                <a:lnTo>
                  <a:pt x="2722652" y="10274"/>
                </a:lnTo>
                <a:lnTo>
                  <a:pt x="2763748" y="0"/>
                </a:lnTo>
                <a:lnTo>
                  <a:pt x="2969231" y="41097"/>
                </a:lnTo>
                <a:cubicBezTo>
                  <a:pt x="2965806" y="952072"/>
                  <a:pt x="2962382" y="1863048"/>
                  <a:pt x="2958957" y="2774023"/>
                </a:cubicBezTo>
                <a:lnTo>
                  <a:pt x="2804845" y="2763749"/>
                </a:lnTo>
                <a:lnTo>
                  <a:pt x="2476072" y="2630185"/>
                </a:lnTo>
                <a:lnTo>
                  <a:pt x="2260314" y="2640459"/>
                </a:lnTo>
                <a:lnTo>
                  <a:pt x="2208944" y="2424701"/>
                </a:lnTo>
                <a:lnTo>
                  <a:pt x="2188395" y="2363056"/>
                </a:lnTo>
                <a:lnTo>
                  <a:pt x="2044557" y="2270589"/>
                </a:lnTo>
                <a:lnTo>
                  <a:pt x="2065105" y="2178122"/>
                </a:lnTo>
                <a:lnTo>
                  <a:pt x="2126750" y="2095928"/>
                </a:lnTo>
                <a:lnTo>
                  <a:pt x="2208944" y="2075380"/>
                </a:lnTo>
                <a:lnTo>
                  <a:pt x="2250040" y="2013735"/>
                </a:lnTo>
                <a:lnTo>
                  <a:pt x="2229492" y="1982913"/>
                </a:lnTo>
                <a:lnTo>
                  <a:pt x="2178121" y="1941816"/>
                </a:lnTo>
                <a:lnTo>
                  <a:pt x="2085654" y="1921268"/>
                </a:lnTo>
                <a:lnTo>
                  <a:pt x="1941816" y="1993187"/>
                </a:lnTo>
                <a:lnTo>
                  <a:pt x="1880171" y="2024009"/>
                </a:lnTo>
                <a:lnTo>
                  <a:pt x="1253447" y="2095928"/>
                </a:lnTo>
                <a:lnTo>
                  <a:pt x="1099335" y="2547991"/>
                </a:lnTo>
                <a:lnTo>
                  <a:pt x="1037690" y="3000054"/>
                </a:lnTo>
                <a:lnTo>
                  <a:pt x="883577" y="2989780"/>
                </a:lnTo>
                <a:lnTo>
                  <a:pt x="780836" y="2691829"/>
                </a:lnTo>
                <a:lnTo>
                  <a:pt x="667820" y="2722652"/>
                </a:lnTo>
                <a:lnTo>
                  <a:pt x="472611" y="2938409"/>
                </a:lnTo>
                <a:lnTo>
                  <a:pt x="472611" y="2691829"/>
                </a:lnTo>
                <a:lnTo>
                  <a:pt x="523982" y="2578814"/>
                </a:lnTo>
                <a:lnTo>
                  <a:pt x="390418" y="2404153"/>
                </a:lnTo>
                <a:lnTo>
                  <a:pt x="328773" y="1982913"/>
                </a:lnTo>
                <a:lnTo>
                  <a:pt x="523982" y="2054832"/>
                </a:lnTo>
                <a:lnTo>
                  <a:pt x="585627" y="1818526"/>
                </a:lnTo>
                <a:lnTo>
                  <a:pt x="636998" y="1880171"/>
                </a:lnTo>
                <a:lnTo>
                  <a:pt x="801384" y="1931542"/>
                </a:lnTo>
                <a:lnTo>
                  <a:pt x="883577" y="2003461"/>
                </a:lnTo>
                <a:lnTo>
                  <a:pt x="965771" y="1726059"/>
                </a:lnTo>
                <a:lnTo>
                  <a:pt x="976045" y="1500027"/>
                </a:lnTo>
                <a:lnTo>
                  <a:pt x="585627" y="1315092"/>
                </a:lnTo>
                <a:lnTo>
                  <a:pt x="421240" y="1428108"/>
                </a:lnTo>
                <a:lnTo>
                  <a:pt x="339047" y="1397286"/>
                </a:lnTo>
                <a:lnTo>
                  <a:pt x="277402" y="1407560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92080" y="2636912"/>
            <a:ext cx="288032" cy="504056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292080" y="3212976"/>
            <a:ext cx="207640" cy="144016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1349030">
            <a:off x="5426643" y="3382694"/>
            <a:ext cx="207640" cy="3684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796136" y="3068960"/>
            <a:ext cx="351656" cy="2160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486124">
            <a:off x="5789613" y="1960148"/>
            <a:ext cx="216024" cy="360040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3960660">
            <a:off x="5889965" y="1303709"/>
            <a:ext cx="444682" cy="809503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5400000">
            <a:off x="6740624" y="1260376"/>
            <a:ext cx="207640" cy="3684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8506362">
            <a:off x="7472037" y="2733660"/>
            <a:ext cx="207640" cy="368424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7092280" y="3717032"/>
            <a:ext cx="207640" cy="152400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52120" y="2492896"/>
            <a:ext cx="207640" cy="144016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 rot="3890835">
            <a:off x="3395419" y="1388324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/>
          <p:cNvSpPr/>
          <p:nvPr/>
        </p:nvSpPr>
        <p:spPr>
          <a:xfrm rot="6641286">
            <a:off x="3872713" y="2009634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 rot="15571021">
            <a:off x="5389738" y="2853393"/>
            <a:ext cx="144000" cy="1719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Triangle isocèle 30"/>
          <p:cNvSpPr/>
          <p:nvPr/>
        </p:nvSpPr>
        <p:spPr>
          <a:xfrm rot="4691809">
            <a:off x="5970976" y="2491784"/>
            <a:ext cx="1440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Triangle isocèle 31"/>
          <p:cNvSpPr/>
          <p:nvPr/>
        </p:nvSpPr>
        <p:spPr>
          <a:xfrm rot="3799046">
            <a:off x="2094882" y="2896098"/>
            <a:ext cx="252000" cy="25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4" name="Groupe 43"/>
          <p:cNvGrpSpPr/>
          <p:nvPr/>
        </p:nvGrpSpPr>
        <p:grpSpPr>
          <a:xfrm>
            <a:off x="2320554" y="2107070"/>
            <a:ext cx="2971526" cy="848985"/>
            <a:chOff x="2104013" y="2107163"/>
            <a:chExt cx="2885444" cy="860948"/>
          </a:xfrm>
        </p:grpSpPr>
        <p:cxnSp>
          <p:nvCxnSpPr>
            <p:cNvPr id="34" name="Connecteur droit 33"/>
            <p:cNvCxnSpPr>
              <a:stCxn id="189" idx="15"/>
            </p:cNvCxnSpPr>
            <p:nvPr/>
          </p:nvCxnSpPr>
          <p:spPr>
            <a:xfrm flipV="1">
              <a:off x="2104013" y="2625870"/>
              <a:ext cx="1438584" cy="342241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endCxn id="173" idx="6"/>
            </p:cNvCxnSpPr>
            <p:nvPr/>
          </p:nvCxnSpPr>
          <p:spPr>
            <a:xfrm flipV="1">
              <a:off x="3521095" y="2261973"/>
              <a:ext cx="441045" cy="3824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9" idx="0"/>
            </p:cNvCxnSpPr>
            <p:nvPr/>
          </p:nvCxnSpPr>
          <p:spPr>
            <a:xfrm>
              <a:off x="3746528" y="2107163"/>
              <a:ext cx="194099" cy="1721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rot="16200000" flipH="1">
              <a:off x="4038095" y="2181891"/>
              <a:ext cx="154561" cy="349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4290237" y="2425403"/>
              <a:ext cx="699220" cy="5111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/>
          <p:cNvGrpSpPr/>
          <p:nvPr/>
        </p:nvGrpSpPr>
        <p:grpSpPr>
          <a:xfrm>
            <a:off x="3669794" y="188640"/>
            <a:ext cx="3350477" cy="2746849"/>
            <a:chOff x="3533935" y="-160554"/>
            <a:chExt cx="3102293" cy="2677891"/>
          </a:xfrm>
        </p:grpSpPr>
        <p:cxnSp>
          <p:nvCxnSpPr>
            <p:cNvPr id="48" name="Connecteur droit 47"/>
            <p:cNvCxnSpPr/>
            <p:nvPr/>
          </p:nvCxnSpPr>
          <p:spPr>
            <a:xfrm flipV="1">
              <a:off x="4902702" y="1805056"/>
              <a:ext cx="2" cy="210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e 70"/>
            <p:cNvGrpSpPr/>
            <p:nvPr/>
          </p:nvGrpSpPr>
          <p:grpSpPr>
            <a:xfrm>
              <a:off x="3533935" y="-160554"/>
              <a:ext cx="3102293" cy="2677891"/>
              <a:chOff x="3533935" y="-160554"/>
              <a:chExt cx="3102293" cy="2677891"/>
            </a:xfrm>
          </p:grpSpPr>
          <p:cxnSp>
            <p:nvCxnSpPr>
              <p:cNvPr id="59" name="Connecteur droit 58"/>
              <p:cNvCxnSpPr/>
              <p:nvPr/>
            </p:nvCxnSpPr>
            <p:spPr>
              <a:xfrm flipH="1" flipV="1">
                <a:off x="4211961" y="1196752"/>
                <a:ext cx="357372" cy="4669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e 69"/>
              <p:cNvGrpSpPr/>
              <p:nvPr/>
            </p:nvGrpSpPr>
            <p:grpSpPr>
              <a:xfrm>
                <a:off x="3533935" y="-160554"/>
                <a:ext cx="3102293" cy="2677891"/>
                <a:chOff x="3533935" y="-160554"/>
                <a:chExt cx="3102293" cy="2677891"/>
              </a:xfrm>
            </p:grpSpPr>
            <p:cxnSp>
              <p:nvCxnSpPr>
                <p:cNvPr id="47" name="Connecteur droit 46"/>
                <p:cNvCxnSpPr>
                  <a:stCxn id="22" idx="1"/>
                </p:cNvCxnSpPr>
                <p:nvPr/>
              </p:nvCxnSpPr>
              <p:spPr>
                <a:xfrm flipH="1" flipV="1">
                  <a:off x="4902706" y="2015657"/>
                  <a:ext cx="143108" cy="50168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/>
                <p:cNvCxnSpPr/>
                <p:nvPr/>
              </p:nvCxnSpPr>
              <p:spPr>
                <a:xfrm flipH="1" flipV="1">
                  <a:off x="4769355" y="1454052"/>
                  <a:ext cx="133349" cy="35100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>
                <a:xfrm flipH="1" flipV="1">
                  <a:off x="4569333" y="1243454"/>
                  <a:ext cx="200022" cy="21059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necteur droit 61"/>
                <p:cNvCxnSpPr/>
                <p:nvPr/>
              </p:nvCxnSpPr>
              <p:spPr>
                <a:xfrm flipH="1" flipV="1">
                  <a:off x="3902592" y="962651"/>
                  <a:ext cx="309372" cy="23410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65"/>
                <p:cNvCxnSpPr>
                  <a:endCxn id="27" idx="0"/>
                </p:cNvCxnSpPr>
                <p:nvPr/>
              </p:nvCxnSpPr>
              <p:spPr>
                <a:xfrm flipH="1">
                  <a:off x="3533935" y="-160554"/>
                  <a:ext cx="3102293" cy="125029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4" name="Connecteur droit avec flèche 73"/>
          <p:cNvCxnSpPr>
            <a:stCxn id="167" idx="69"/>
          </p:cNvCxnSpPr>
          <p:nvPr/>
        </p:nvCxnSpPr>
        <p:spPr>
          <a:xfrm>
            <a:off x="6192154" y="1448245"/>
            <a:ext cx="2556310" cy="756619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0" y="4104456"/>
            <a:ext cx="9036496" cy="2708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35496" y="4129335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I. Un espace riche en hydrocarbures :</a:t>
            </a:r>
            <a:endParaRPr lang="fr-FR" sz="1400" b="1" dirty="0"/>
          </a:p>
        </p:txBody>
      </p:sp>
      <p:cxnSp>
        <p:nvCxnSpPr>
          <p:cNvPr id="79" name="Connecteur droit avec flèche 78"/>
          <p:cNvCxnSpPr/>
          <p:nvPr/>
        </p:nvCxnSpPr>
        <p:spPr>
          <a:xfrm>
            <a:off x="3779912" y="69573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Éclair 80"/>
          <p:cNvSpPr/>
          <p:nvPr/>
        </p:nvSpPr>
        <p:spPr>
          <a:xfrm rot="2700000">
            <a:off x="4683101" y="2683461"/>
            <a:ext cx="214215" cy="19930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clair 82"/>
          <p:cNvSpPr/>
          <p:nvPr/>
        </p:nvSpPr>
        <p:spPr>
          <a:xfrm rot="2700000">
            <a:off x="4309427" y="2689638"/>
            <a:ext cx="245851" cy="173843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67544" y="4725144"/>
            <a:ext cx="432000" cy="216000"/>
          </a:xfrm>
          <a:prstGeom prst="rect">
            <a:avLst/>
          </a:prstGeom>
          <a:solidFill>
            <a:srgbClr val="00B05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67544" y="5229200"/>
            <a:ext cx="432000" cy="216000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971600" y="4654297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Gisement ou réserve de pétrole </a:t>
            </a:r>
            <a:endParaRPr lang="fr-FR" sz="1100" dirty="0"/>
          </a:p>
        </p:txBody>
      </p:sp>
      <p:sp>
        <p:nvSpPr>
          <p:cNvPr id="88" name="ZoneTexte 87"/>
          <p:cNvSpPr txBox="1"/>
          <p:nvPr/>
        </p:nvSpPr>
        <p:spPr>
          <a:xfrm>
            <a:off x="971600" y="5085184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Gisement  ou réserve de gaz . </a:t>
            </a:r>
            <a:endParaRPr lang="fr-FR" sz="1100" dirty="0"/>
          </a:p>
        </p:txBody>
      </p:sp>
      <p:sp>
        <p:nvSpPr>
          <p:cNvPr id="91" name="Flèche droite à entaille 90"/>
          <p:cNvSpPr/>
          <p:nvPr/>
        </p:nvSpPr>
        <p:spPr>
          <a:xfrm rot="5400000">
            <a:off x="5040923" y="727829"/>
            <a:ext cx="1296144" cy="361782"/>
          </a:xfrm>
          <a:prstGeom prst="notched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Russie</a:t>
            </a:r>
            <a:endParaRPr lang="fr-FR" dirty="0"/>
          </a:p>
        </p:txBody>
      </p:sp>
      <p:sp>
        <p:nvSpPr>
          <p:cNvPr id="89" name="ZoneTexte 88"/>
          <p:cNvSpPr txBox="1"/>
          <p:nvPr/>
        </p:nvSpPr>
        <p:spPr>
          <a:xfrm>
            <a:off x="3203848" y="405732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II.   Une ressource convoitée :</a:t>
            </a:r>
            <a:endParaRPr lang="fr-FR" sz="1400" b="1" dirty="0"/>
          </a:p>
        </p:txBody>
      </p:sp>
      <p:sp>
        <p:nvSpPr>
          <p:cNvPr id="92" name="Flèche droite à entaille 91"/>
          <p:cNvSpPr/>
          <p:nvPr/>
        </p:nvSpPr>
        <p:spPr>
          <a:xfrm>
            <a:off x="3035856" y="4581128"/>
            <a:ext cx="600040" cy="312380"/>
          </a:xfrm>
          <a:prstGeom prst="notched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3779912" y="4509120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Investissements des FTN du secteur pétrolier.</a:t>
            </a:r>
            <a:endParaRPr lang="fr-FR" sz="1100" dirty="0"/>
          </a:p>
        </p:txBody>
      </p:sp>
      <p:cxnSp>
        <p:nvCxnSpPr>
          <p:cNvPr id="94" name="Connecteur droit 93"/>
          <p:cNvCxnSpPr/>
          <p:nvPr/>
        </p:nvCxnSpPr>
        <p:spPr>
          <a:xfrm>
            <a:off x="2987824" y="5805264"/>
            <a:ext cx="576064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3707904" y="5589240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construit grâce aux capitaux d’entreprises occidentales</a:t>
            </a:r>
            <a:endParaRPr lang="fr-FR" sz="1100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3059832" y="5445224"/>
            <a:ext cx="504056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707904" y="5230361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à capitaux russes, monopole jusqu’en 2006</a:t>
            </a:r>
            <a:endParaRPr lang="fr-FR" sz="1100" dirty="0"/>
          </a:p>
        </p:txBody>
      </p:sp>
      <p:sp>
        <p:nvSpPr>
          <p:cNvPr id="101" name="Triangle isocèle 100"/>
          <p:cNvSpPr/>
          <p:nvPr/>
        </p:nvSpPr>
        <p:spPr>
          <a:xfrm>
            <a:off x="3059832" y="6381328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" name="Connecteur droit avec flèche 101"/>
          <p:cNvCxnSpPr/>
          <p:nvPr/>
        </p:nvCxnSpPr>
        <p:spPr>
          <a:xfrm>
            <a:off x="3059832" y="6237312"/>
            <a:ext cx="648072" cy="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3707904" y="6022449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vers la Chine en construction .</a:t>
            </a:r>
            <a:endParaRPr lang="fr-FR" sz="1100" dirty="0"/>
          </a:p>
        </p:txBody>
      </p:sp>
      <p:sp>
        <p:nvSpPr>
          <p:cNvPr id="106" name="Triangle isocèle 105"/>
          <p:cNvSpPr/>
          <p:nvPr/>
        </p:nvSpPr>
        <p:spPr>
          <a:xfrm>
            <a:off x="3347880" y="6453336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3707904" y="6381328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Port pétrolier , + important / -  important.</a:t>
            </a:r>
            <a:endParaRPr lang="fr-FR" sz="11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012160" y="407707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III. Une région  stratégique:</a:t>
            </a:r>
            <a:endParaRPr lang="fr-FR" sz="1400" b="1" dirty="0"/>
          </a:p>
        </p:txBody>
      </p:sp>
      <p:sp>
        <p:nvSpPr>
          <p:cNvPr id="109" name="Éclair 108"/>
          <p:cNvSpPr/>
          <p:nvPr/>
        </p:nvSpPr>
        <p:spPr>
          <a:xfrm>
            <a:off x="6084168" y="4653136"/>
            <a:ext cx="144016" cy="21602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3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6407696" y="4581128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Conflit militaire récent (1990-2008)</a:t>
            </a:r>
            <a:endParaRPr lang="fr-FR" sz="1100" dirty="0"/>
          </a:p>
        </p:txBody>
      </p:sp>
      <p:sp>
        <p:nvSpPr>
          <p:cNvPr id="111" name="Rectangle 110"/>
          <p:cNvSpPr/>
          <p:nvPr/>
        </p:nvSpPr>
        <p:spPr>
          <a:xfrm>
            <a:off x="5940152" y="5085184"/>
            <a:ext cx="432000" cy="216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012160" y="5877272"/>
            <a:ext cx="432000" cy="21600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3" name="Rectangle 112"/>
          <p:cNvSpPr/>
          <p:nvPr/>
        </p:nvSpPr>
        <p:spPr>
          <a:xfrm>
            <a:off x="6012160" y="6381328"/>
            <a:ext cx="432000" cy="216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clair 81"/>
          <p:cNvSpPr/>
          <p:nvPr/>
        </p:nvSpPr>
        <p:spPr>
          <a:xfrm rot="2700000">
            <a:off x="4319972" y="1988840"/>
            <a:ext cx="296768" cy="22476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6407696" y="4797152"/>
            <a:ext cx="2736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Régions connaissant des  conflits d’indépendance et des interventions militaires russes : 1. Tchétchénie; 2. Ossétie  ; 3. Abkhazie ; 4.Adjarie.</a:t>
            </a:r>
          </a:p>
          <a:p>
            <a:r>
              <a:rPr lang="fr-FR" sz="1100" dirty="0" smtClean="0"/>
              <a:t>	</a:t>
            </a:r>
            <a:endParaRPr lang="fr-FR" sz="11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516216" y="5733256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en conflit avec l’Azerbaïdjan et mis à l’écart dans le transport pétrolier</a:t>
            </a:r>
            <a:endParaRPr lang="fr-FR" sz="11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5940152" y="5517232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La stratégie de l’évitement :</a:t>
            </a:r>
            <a:endParaRPr lang="fr-FR" sz="1100" b="1" dirty="0"/>
          </a:p>
        </p:txBody>
      </p:sp>
      <p:sp>
        <p:nvSpPr>
          <p:cNvPr id="127" name="ZoneTexte 126"/>
          <p:cNvSpPr txBox="1"/>
          <p:nvPr/>
        </p:nvSpPr>
        <p:spPr>
          <a:xfrm>
            <a:off x="6084168" y="436510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Une zone sous contrôle russe :</a:t>
            </a:r>
            <a:endParaRPr lang="fr-FR" sz="1100" b="1" dirty="0"/>
          </a:p>
        </p:txBody>
      </p:sp>
      <p:sp>
        <p:nvSpPr>
          <p:cNvPr id="128" name="ZoneTexte 127"/>
          <p:cNvSpPr txBox="1"/>
          <p:nvPr/>
        </p:nvSpPr>
        <p:spPr>
          <a:xfrm>
            <a:off x="6516216" y="6237312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considéré par les EU comme un « état voyou », « rogue state ».</a:t>
            </a:r>
            <a:endParaRPr lang="fr-FR" sz="11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4211960" y="263691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ARM.</a:t>
            </a:r>
            <a:endParaRPr lang="fr-FR" sz="1000" b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4716016" y="404664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RUSSIE</a:t>
            </a:r>
            <a:endParaRPr lang="fr-FR" sz="1050" b="1" dirty="0"/>
          </a:p>
        </p:txBody>
      </p:sp>
      <p:sp>
        <p:nvSpPr>
          <p:cNvPr id="132" name="ZoneTexte 131"/>
          <p:cNvSpPr txBox="1"/>
          <p:nvPr/>
        </p:nvSpPr>
        <p:spPr>
          <a:xfrm>
            <a:off x="1619672" y="170080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TURQUIE</a:t>
            </a:r>
            <a:endParaRPr lang="fr-FR" sz="105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5148064" y="386104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IRAN</a:t>
            </a:r>
            <a:endParaRPr lang="fr-FR" sz="105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6156176" y="3068960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TURKMENISTAN</a:t>
            </a:r>
            <a:endParaRPr lang="fr-FR" sz="1050" b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7020272" y="249289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OUZBEKISTAN</a:t>
            </a:r>
            <a:endParaRPr lang="fr-FR" sz="105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7452320" y="141277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KAZAKHSTAN</a:t>
            </a:r>
            <a:endParaRPr lang="fr-FR" sz="1050" b="1" dirty="0"/>
          </a:p>
        </p:txBody>
      </p:sp>
      <p:sp>
        <p:nvSpPr>
          <p:cNvPr id="139" name="ZoneTexte 138"/>
          <p:cNvSpPr txBox="1"/>
          <p:nvPr/>
        </p:nvSpPr>
        <p:spPr>
          <a:xfrm>
            <a:off x="5508104" y="2708920"/>
            <a:ext cx="5676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Bakou</a:t>
            </a:r>
            <a:endParaRPr lang="fr-FR" sz="1050" dirty="0"/>
          </a:p>
        </p:txBody>
      </p:sp>
      <p:sp>
        <p:nvSpPr>
          <p:cNvPr id="140" name="ZoneTexte 139"/>
          <p:cNvSpPr txBox="1"/>
          <p:nvPr/>
        </p:nvSpPr>
        <p:spPr>
          <a:xfrm>
            <a:off x="6084168" y="2348880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Aktaou</a:t>
            </a:r>
            <a:endParaRPr lang="fr-FR" sz="1050" b="1" dirty="0"/>
          </a:p>
        </p:txBody>
      </p:sp>
      <p:sp>
        <p:nvSpPr>
          <p:cNvPr id="141" name="ZoneTexte 140"/>
          <p:cNvSpPr txBox="1"/>
          <p:nvPr/>
        </p:nvSpPr>
        <p:spPr>
          <a:xfrm>
            <a:off x="2483768" y="1412776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Novorossiysk</a:t>
            </a:r>
            <a:endParaRPr lang="fr-FR" sz="1050" dirty="0"/>
          </a:p>
        </p:txBody>
      </p:sp>
      <p:sp>
        <p:nvSpPr>
          <p:cNvPr id="142" name="ZoneTexte 141"/>
          <p:cNvSpPr txBox="1"/>
          <p:nvPr/>
        </p:nvSpPr>
        <p:spPr>
          <a:xfrm>
            <a:off x="1979712" y="267102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Ceyhan</a:t>
            </a:r>
            <a:endParaRPr lang="fr-FR" sz="105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2051720" y="908720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accent1"/>
                </a:solidFill>
              </a:rPr>
              <a:t>Mer Noire</a:t>
            </a:r>
            <a:endParaRPr lang="fr-FR" sz="1050" b="1" dirty="0">
              <a:solidFill>
                <a:schemeClr val="accent1"/>
              </a:solidFill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5220072" y="2204864"/>
            <a:ext cx="86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accent1"/>
                </a:solidFill>
              </a:rPr>
              <a:t>Caspienne</a:t>
            </a:r>
            <a:endParaRPr lang="fr-FR" sz="1050" b="1" dirty="0">
              <a:solidFill>
                <a:schemeClr val="accent1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755576" y="3068960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050" b="1" dirty="0" smtClean="0">
                <a:solidFill>
                  <a:schemeClr val="accent1"/>
                </a:solidFill>
              </a:rPr>
              <a:t>Méditerranée</a:t>
            </a:r>
            <a:endParaRPr lang="fr-FR" sz="1050" b="1" dirty="0">
              <a:solidFill>
                <a:schemeClr val="accent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67544" y="6093296"/>
            <a:ext cx="432000" cy="216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971600" y="5805264"/>
            <a:ext cx="1512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principaux pays producteurs d’hydrocarbures de la Caspienne, 7% des réserves mondiales.</a:t>
            </a:r>
            <a:endParaRPr lang="fr-FR" sz="1100" dirty="0"/>
          </a:p>
        </p:txBody>
      </p:sp>
      <p:sp>
        <p:nvSpPr>
          <p:cNvPr id="116" name="Éclair 115"/>
          <p:cNvSpPr/>
          <p:nvPr/>
        </p:nvSpPr>
        <p:spPr>
          <a:xfrm rot="2700000">
            <a:off x="4608004" y="1772816"/>
            <a:ext cx="296768" cy="22476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827584" y="188640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9" name="Groupe 158"/>
          <p:cNvGrpSpPr/>
          <p:nvPr/>
        </p:nvGrpSpPr>
        <p:grpSpPr>
          <a:xfrm>
            <a:off x="971600" y="476672"/>
            <a:ext cx="936104" cy="72008"/>
            <a:chOff x="899592" y="4077072"/>
            <a:chExt cx="936104" cy="72008"/>
          </a:xfrm>
        </p:grpSpPr>
        <p:grpSp>
          <p:nvGrpSpPr>
            <p:cNvPr id="157" name="Groupe 156"/>
            <p:cNvGrpSpPr/>
            <p:nvPr/>
          </p:nvGrpSpPr>
          <p:grpSpPr>
            <a:xfrm>
              <a:off x="899592" y="4077072"/>
              <a:ext cx="936000" cy="72008"/>
              <a:chOff x="899592" y="4077072"/>
              <a:chExt cx="936000" cy="72008"/>
            </a:xfrm>
          </p:grpSpPr>
          <p:cxnSp>
            <p:nvCxnSpPr>
              <p:cNvPr id="153" name="Connecteur droit 152"/>
              <p:cNvCxnSpPr/>
              <p:nvPr/>
            </p:nvCxnSpPr>
            <p:spPr>
              <a:xfrm>
                <a:off x="899592" y="4149080"/>
                <a:ext cx="936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rot="5400000" flipH="1" flipV="1">
                <a:off x="863588" y="4113076"/>
                <a:ext cx="7200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8" name="Connecteur droit 157"/>
            <p:cNvCxnSpPr/>
            <p:nvPr/>
          </p:nvCxnSpPr>
          <p:spPr>
            <a:xfrm rot="5400000" flipH="1" flipV="1">
              <a:off x="1799692" y="4113076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ZoneTexte 159"/>
          <p:cNvSpPr txBox="1"/>
          <p:nvPr/>
        </p:nvSpPr>
        <p:spPr>
          <a:xfrm>
            <a:off x="899592" y="26064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o</a:t>
            </a:r>
            <a:endParaRPr lang="fr-FR" sz="900" b="1" dirty="0"/>
          </a:p>
        </p:txBody>
      </p:sp>
      <p:sp>
        <p:nvSpPr>
          <p:cNvPr id="161" name="ZoneTexte 160"/>
          <p:cNvSpPr txBox="1"/>
          <p:nvPr/>
        </p:nvSpPr>
        <p:spPr>
          <a:xfrm>
            <a:off x="1475656" y="26064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   400 km</a:t>
            </a:r>
            <a:endParaRPr lang="fr-FR" sz="800" b="1" dirty="0"/>
          </a:p>
        </p:txBody>
      </p:sp>
      <p:sp>
        <p:nvSpPr>
          <p:cNvPr id="162" name="ZoneTexte 161"/>
          <p:cNvSpPr txBox="1"/>
          <p:nvPr/>
        </p:nvSpPr>
        <p:spPr>
          <a:xfrm>
            <a:off x="4716016" y="2852936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AZERB.</a:t>
            </a:r>
            <a:endParaRPr lang="fr-FR" sz="1000" b="1" dirty="0"/>
          </a:p>
        </p:txBody>
      </p:sp>
      <p:sp>
        <p:nvSpPr>
          <p:cNvPr id="22" name="Ellipse 21"/>
          <p:cNvSpPr/>
          <p:nvPr/>
        </p:nvSpPr>
        <p:spPr>
          <a:xfrm>
            <a:off x="5292080" y="292494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ZoneTexte 218"/>
          <p:cNvSpPr txBox="1"/>
          <p:nvPr/>
        </p:nvSpPr>
        <p:spPr>
          <a:xfrm>
            <a:off x="4716016" y="1988840"/>
            <a:ext cx="144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1</a:t>
            </a:r>
            <a:endParaRPr lang="fr-FR" sz="800" b="1" dirty="0"/>
          </a:p>
        </p:txBody>
      </p:sp>
      <p:sp>
        <p:nvSpPr>
          <p:cNvPr id="220" name="ZoneTexte 219"/>
          <p:cNvSpPr txBox="1"/>
          <p:nvPr/>
        </p:nvSpPr>
        <p:spPr>
          <a:xfrm>
            <a:off x="4283968" y="2132856"/>
            <a:ext cx="144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2</a:t>
            </a:r>
            <a:endParaRPr lang="fr-FR" sz="800" b="1" dirty="0"/>
          </a:p>
        </p:txBody>
      </p:sp>
      <p:sp>
        <p:nvSpPr>
          <p:cNvPr id="221" name="ZoneTexte 220"/>
          <p:cNvSpPr txBox="1"/>
          <p:nvPr/>
        </p:nvSpPr>
        <p:spPr>
          <a:xfrm>
            <a:off x="3851920" y="2132856"/>
            <a:ext cx="144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4</a:t>
            </a:r>
            <a:endParaRPr lang="fr-FR" sz="800" b="1" dirty="0"/>
          </a:p>
        </p:txBody>
      </p:sp>
      <p:sp>
        <p:nvSpPr>
          <p:cNvPr id="222" name="ZoneTexte 221"/>
          <p:cNvSpPr txBox="1"/>
          <p:nvPr/>
        </p:nvSpPr>
        <p:spPr>
          <a:xfrm>
            <a:off x="3923928" y="1844824"/>
            <a:ext cx="144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3</a:t>
            </a:r>
            <a:endParaRPr lang="fr-FR" sz="800" b="1" dirty="0"/>
          </a:p>
        </p:txBody>
      </p:sp>
      <p:sp>
        <p:nvSpPr>
          <p:cNvPr id="224" name="ZoneTexte 223"/>
          <p:cNvSpPr txBox="1"/>
          <p:nvPr/>
        </p:nvSpPr>
        <p:spPr>
          <a:xfrm>
            <a:off x="4139952" y="231098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err="1" smtClean="0"/>
              <a:t>Géorg</a:t>
            </a:r>
            <a:r>
              <a:rPr lang="fr-FR" sz="1000" b="1" dirty="0" smtClean="0"/>
              <a:t>.</a:t>
            </a:r>
            <a:endParaRPr lang="fr-FR" sz="1000" b="1" dirty="0"/>
          </a:p>
        </p:txBody>
      </p:sp>
      <p:sp>
        <p:nvSpPr>
          <p:cNvPr id="232" name="ZoneTexte 231"/>
          <p:cNvSpPr txBox="1"/>
          <p:nvPr/>
        </p:nvSpPr>
        <p:spPr>
          <a:xfrm>
            <a:off x="35496" y="4365104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L’exploitation d’une ressource polluante :</a:t>
            </a:r>
            <a:endParaRPr lang="fr-FR" sz="1100" dirty="0"/>
          </a:p>
        </p:txBody>
      </p:sp>
      <p:sp>
        <p:nvSpPr>
          <p:cNvPr id="233" name="ZoneTexte 232"/>
          <p:cNvSpPr txBox="1"/>
          <p:nvPr/>
        </p:nvSpPr>
        <p:spPr>
          <a:xfrm>
            <a:off x="107504" y="5589240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Les « émirats de la Caspienne»:</a:t>
            </a:r>
            <a:endParaRPr lang="fr-FR" sz="1100" dirty="0"/>
          </a:p>
        </p:txBody>
      </p:sp>
      <p:sp>
        <p:nvSpPr>
          <p:cNvPr id="234" name="ZoneTexte 233"/>
          <p:cNvSpPr txBox="1"/>
          <p:nvPr/>
        </p:nvSpPr>
        <p:spPr>
          <a:xfrm>
            <a:off x="3203848" y="4293096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Des entreprises en concurrence:</a:t>
            </a:r>
            <a:endParaRPr lang="fr-FR" sz="1100" dirty="0"/>
          </a:p>
        </p:txBody>
      </p:sp>
      <p:sp>
        <p:nvSpPr>
          <p:cNvPr id="235" name="ZoneTexte 234"/>
          <p:cNvSpPr txBox="1"/>
          <p:nvPr/>
        </p:nvSpPr>
        <p:spPr>
          <a:xfrm>
            <a:off x="3131840" y="4941168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La « guerre des  tubes » :</a:t>
            </a:r>
            <a:endParaRPr lang="fr-FR" sz="1100" dirty="0"/>
          </a:p>
        </p:txBody>
      </p:sp>
      <p:sp>
        <p:nvSpPr>
          <p:cNvPr id="236" name="Flèche droite à entaille 235"/>
          <p:cNvSpPr/>
          <p:nvPr/>
        </p:nvSpPr>
        <p:spPr>
          <a:xfrm>
            <a:off x="3203848" y="2708920"/>
            <a:ext cx="792088" cy="361782"/>
          </a:xfrm>
          <a:prstGeom prst="notched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Occ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3131840" y="26064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UKRAINE</a:t>
            </a:r>
            <a:endParaRPr lang="fr-FR" sz="1050" b="1" dirty="0"/>
          </a:p>
        </p:txBody>
      </p:sp>
      <p:sp>
        <p:nvSpPr>
          <p:cNvPr id="148" name="ZoneTexte 147"/>
          <p:cNvSpPr txBox="1"/>
          <p:nvPr/>
        </p:nvSpPr>
        <p:spPr>
          <a:xfrm>
            <a:off x="3275856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0" name="ZoneTexte 149"/>
          <p:cNvSpPr txBox="1"/>
          <p:nvPr/>
        </p:nvSpPr>
        <p:spPr>
          <a:xfrm>
            <a:off x="3347864" y="1878940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Soupsa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81" grpId="0" animBg="1"/>
      <p:bldP spid="83" grpId="0" animBg="1"/>
      <p:bldP spid="84" grpId="0" animBg="1"/>
      <p:bldP spid="85" grpId="0" animBg="1"/>
      <p:bldP spid="86" grpId="0"/>
      <p:bldP spid="88" grpId="0"/>
      <p:bldP spid="91" grpId="0" animBg="1"/>
      <p:bldP spid="92" grpId="0" animBg="1"/>
      <p:bldP spid="93" grpId="0"/>
      <p:bldP spid="98" grpId="0"/>
      <p:bldP spid="100" grpId="0"/>
      <p:bldP spid="101" grpId="0" animBg="1"/>
      <p:bldP spid="105" grpId="0"/>
      <p:bldP spid="106" grpId="0" animBg="1"/>
      <p:bldP spid="107" grpId="0"/>
      <p:bldP spid="109" grpId="0" animBg="1"/>
      <p:bldP spid="110" grpId="0"/>
      <p:bldP spid="111" grpId="0" animBg="1"/>
      <p:bldP spid="113" grpId="0" animBg="1"/>
      <p:bldP spid="82" grpId="0" animBg="1"/>
      <p:bldP spid="124" grpId="0"/>
      <p:bldP spid="125" grpId="0"/>
      <p:bldP spid="126" grpId="0"/>
      <p:bldP spid="127" grpId="0"/>
      <p:bldP spid="128" grpId="0"/>
      <p:bldP spid="129" grpId="0"/>
      <p:bldP spid="140" grpId="0"/>
      <p:bldP spid="141" grpId="0"/>
      <p:bldP spid="142" grpId="0"/>
      <p:bldP spid="143" grpId="0"/>
      <p:bldP spid="144" grpId="0"/>
      <p:bldP spid="145" grpId="0"/>
      <p:bldP spid="146" grpId="2" animBg="1"/>
      <p:bldP spid="147" grpId="1"/>
      <p:bldP spid="162" grpId="0"/>
      <p:bldP spid="22" grpId="0" animBg="1"/>
      <p:bldP spid="219" grpId="0"/>
      <p:bldP spid="220" grpId="0"/>
      <p:bldP spid="221" grpId="0"/>
      <p:bldP spid="222" grpId="0"/>
      <p:bldP spid="224" grpId="0"/>
      <p:bldP spid="236" grpId="0" animBg="1"/>
      <p:bldP spid="15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207</Words>
  <Application>Microsoft Office PowerPoint</Application>
  <PresentationFormat>Affichage à l'écran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39</cp:revision>
  <dcterms:created xsi:type="dcterms:W3CDTF">2011-02-25T09:26:34Z</dcterms:created>
  <dcterms:modified xsi:type="dcterms:W3CDTF">2013-01-07T15:32:51Z</dcterms:modified>
</cp:coreProperties>
</file>