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94660"/>
  </p:normalViewPr>
  <p:slideViewPr>
    <p:cSldViewPr>
      <p:cViewPr>
        <p:scale>
          <a:sx n="130" d="100"/>
          <a:sy n="130" d="100"/>
        </p:scale>
        <p:origin x="4518" y="13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DD97A6F-A957-40B0-B8A0-59BBB55C10C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C1ABD3-1E6B-4038-83AB-9538BDFBFC01}" type="slidenum">
              <a:rPr lang="fr-FR"/>
              <a:pPr/>
              <a:t>1</a:t>
            </a:fld>
            <a:endParaRPr lang="fr-FR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EFDC16-F6D0-4396-B2D1-6E2D1092AAE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8E0A07-DD2D-4FFD-B0D8-A20697A57F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A4780D-1780-459A-A9A3-608C088937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D5FD3FC-117B-4DC9-ACB9-7FC18AE6315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126FB0-640A-49DD-A956-F9F9B8355A1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33BC14-C58D-4A3F-95F9-12A611C7EB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AC59DC-4DD2-49A7-850B-2DAAEBD9205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3C60DC-5013-43AC-9DD0-16BABDB8172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8ECF8B-EDD4-41C0-B061-CFD1CE01EEE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46ADCF-F0CD-4495-B8D9-9A1323A9C94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A96A5C-E5E7-4463-ACC5-1A92044BA51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F7633E-14DE-4588-A14F-A129CDE2974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9E0C3447-5029-4C54-BDD2-E64DEC36E9D1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orme libre 123"/>
          <p:cNvSpPr/>
          <p:nvPr/>
        </p:nvSpPr>
        <p:spPr bwMode="auto">
          <a:xfrm>
            <a:off x="2377440" y="755374"/>
            <a:ext cx="3760967" cy="5780598"/>
          </a:xfrm>
          <a:custGeom>
            <a:avLst/>
            <a:gdLst>
              <a:gd name="connsiteX0" fmla="*/ 1168842 w 3760967"/>
              <a:gd name="connsiteY0" fmla="*/ 0 h 5780598"/>
              <a:gd name="connsiteX1" fmla="*/ 922351 w 3760967"/>
              <a:gd name="connsiteY1" fmla="*/ 47708 h 5780598"/>
              <a:gd name="connsiteX2" fmla="*/ 818984 w 3760967"/>
              <a:gd name="connsiteY2" fmla="*/ 111318 h 5780598"/>
              <a:gd name="connsiteX3" fmla="*/ 771277 w 3760967"/>
              <a:gd name="connsiteY3" fmla="*/ 159026 h 5780598"/>
              <a:gd name="connsiteX4" fmla="*/ 763325 w 3760967"/>
              <a:gd name="connsiteY4" fmla="*/ 421419 h 5780598"/>
              <a:gd name="connsiteX5" fmla="*/ 779228 w 3760967"/>
              <a:gd name="connsiteY5" fmla="*/ 564543 h 5780598"/>
              <a:gd name="connsiteX6" fmla="*/ 787179 w 3760967"/>
              <a:gd name="connsiteY6" fmla="*/ 620202 h 5780598"/>
              <a:gd name="connsiteX7" fmla="*/ 715617 w 3760967"/>
              <a:gd name="connsiteY7" fmla="*/ 683812 h 5780598"/>
              <a:gd name="connsiteX8" fmla="*/ 556591 w 3760967"/>
              <a:gd name="connsiteY8" fmla="*/ 763325 h 5780598"/>
              <a:gd name="connsiteX9" fmla="*/ 262393 w 3760967"/>
              <a:gd name="connsiteY9" fmla="*/ 850789 h 5780598"/>
              <a:gd name="connsiteX10" fmla="*/ 119270 w 3760967"/>
              <a:gd name="connsiteY10" fmla="*/ 978010 h 5780598"/>
              <a:gd name="connsiteX11" fmla="*/ 119270 w 3760967"/>
              <a:gd name="connsiteY11" fmla="*/ 1041621 h 5780598"/>
              <a:gd name="connsiteX12" fmla="*/ 119270 w 3760967"/>
              <a:gd name="connsiteY12" fmla="*/ 1041621 h 5780598"/>
              <a:gd name="connsiteX13" fmla="*/ 294198 w 3760967"/>
              <a:gd name="connsiteY13" fmla="*/ 1041621 h 5780598"/>
              <a:gd name="connsiteX14" fmla="*/ 349857 w 3760967"/>
              <a:gd name="connsiteY14" fmla="*/ 1041621 h 5780598"/>
              <a:gd name="connsiteX15" fmla="*/ 103367 w 3760967"/>
              <a:gd name="connsiteY15" fmla="*/ 1105231 h 5780598"/>
              <a:gd name="connsiteX16" fmla="*/ 47708 w 3760967"/>
              <a:gd name="connsiteY16" fmla="*/ 1152939 h 5780598"/>
              <a:gd name="connsiteX17" fmla="*/ 0 w 3760967"/>
              <a:gd name="connsiteY17" fmla="*/ 1208598 h 5780598"/>
              <a:gd name="connsiteX18" fmla="*/ 87464 w 3760967"/>
              <a:gd name="connsiteY18" fmla="*/ 1288111 h 5780598"/>
              <a:gd name="connsiteX19" fmla="*/ 667910 w 3760967"/>
              <a:gd name="connsiteY19" fmla="*/ 1542553 h 5780598"/>
              <a:gd name="connsiteX20" fmla="*/ 985962 w 3760967"/>
              <a:gd name="connsiteY20" fmla="*/ 1773141 h 5780598"/>
              <a:gd name="connsiteX21" fmla="*/ 1447137 w 3760967"/>
              <a:gd name="connsiteY21" fmla="*/ 2282024 h 5780598"/>
              <a:gd name="connsiteX22" fmla="*/ 1789043 w 3760967"/>
              <a:gd name="connsiteY22" fmla="*/ 2838616 h 5780598"/>
              <a:gd name="connsiteX23" fmla="*/ 2075290 w 3760967"/>
              <a:gd name="connsiteY23" fmla="*/ 3387256 h 5780598"/>
              <a:gd name="connsiteX24" fmla="*/ 2099144 w 3760967"/>
              <a:gd name="connsiteY24" fmla="*/ 4055165 h 5780598"/>
              <a:gd name="connsiteX25" fmla="*/ 1956021 w 3760967"/>
              <a:gd name="connsiteY25" fmla="*/ 4508389 h 5780598"/>
              <a:gd name="connsiteX26" fmla="*/ 1836751 w 3760967"/>
              <a:gd name="connsiteY26" fmla="*/ 4715123 h 5780598"/>
              <a:gd name="connsiteX27" fmla="*/ 1375576 w 3760967"/>
              <a:gd name="connsiteY27" fmla="*/ 4826442 h 5780598"/>
              <a:gd name="connsiteX28" fmla="*/ 1144988 w 3760967"/>
              <a:gd name="connsiteY28" fmla="*/ 5414838 h 5780598"/>
              <a:gd name="connsiteX29" fmla="*/ 1144988 w 3760967"/>
              <a:gd name="connsiteY29" fmla="*/ 5780598 h 5780598"/>
              <a:gd name="connsiteX30" fmla="*/ 1296063 w 3760967"/>
              <a:gd name="connsiteY30" fmla="*/ 5772647 h 5780598"/>
              <a:gd name="connsiteX31" fmla="*/ 1407381 w 3760967"/>
              <a:gd name="connsiteY31" fmla="*/ 5764696 h 5780598"/>
              <a:gd name="connsiteX32" fmla="*/ 1399430 w 3760967"/>
              <a:gd name="connsiteY32" fmla="*/ 5621572 h 5780598"/>
              <a:gd name="connsiteX33" fmla="*/ 1343770 w 3760967"/>
              <a:gd name="connsiteY33" fmla="*/ 5542059 h 5780598"/>
              <a:gd name="connsiteX34" fmla="*/ 1391478 w 3760967"/>
              <a:gd name="connsiteY34" fmla="*/ 5454595 h 5780598"/>
              <a:gd name="connsiteX35" fmla="*/ 1359673 w 3760967"/>
              <a:gd name="connsiteY35" fmla="*/ 5303520 h 5780598"/>
              <a:gd name="connsiteX36" fmla="*/ 1407381 w 3760967"/>
              <a:gd name="connsiteY36" fmla="*/ 5200153 h 5780598"/>
              <a:gd name="connsiteX37" fmla="*/ 1494845 w 3760967"/>
              <a:gd name="connsiteY37" fmla="*/ 5152445 h 5780598"/>
              <a:gd name="connsiteX38" fmla="*/ 1630017 w 3760967"/>
              <a:gd name="connsiteY38" fmla="*/ 5160396 h 5780598"/>
              <a:gd name="connsiteX39" fmla="*/ 1669774 w 3760967"/>
              <a:gd name="connsiteY39" fmla="*/ 5072932 h 5780598"/>
              <a:gd name="connsiteX40" fmla="*/ 1701579 w 3760967"/>
              <a:gd name="connsiteY40" fmla="*/ 5017273 h 5780598"/>
              <a:gd name="connsiteX41" fmla="*/ 1836751 w 3760967"/>
              <a:gd name="connsiteY41" fmla="*/ 4937760 h 5780598"/>
              <a:gd name="connsiteX42" fmla="*/ 1956021 w 3760967"/>
              <a:gd name="connsiteY42" fmla="*/ 5080883 h 5780598"/>
              <a:gd name="connsiteX43" fmla="*/ 2043485 w 3760967"/>
              <a:gd name="connsiteY43" fmla="*/ 5072932 h 5780598"/>
              <a:gd name="connsiteX44" fmla="*/ 2043485 w 3760967"/>
              <a:gd name="connsiteY44" fmla="*/ 5072932 h 5780598"/>
              <a:gd name="connsiteX45" fmla="*/ 2067339 w 3760967"/>
              <a:gd name="connsiteY45" fmla="*/ 5049078 h 5780598"/>
              <a:gd name="connsiteX46" fmla="*/ 2170706 w 3760967"/>
              <a:gd name="connsiteY46" fmla="*/ 5120640 h 5780598"/>
              <a:gd name="connsiteX47" fmla="*/ 2234317 w 3760967"/>
              <a:gd name="connsiteY47" fmla="*/ 5104737 h 5780598"/>
              <a:gd name="connsiteX48" fmla="*/ 2456953 w 3760967"/>
              <a:gd name="connsiteY48" fmla="*/ 5160396 h 5780598"/>
              <a:gd name="connsiteX49" fmla="*/ 2520563 w 3760967"/>
              <a:gd name="connsiteY49" fmla="*/ 5136543 h 5780598"/>
              <a:gd name="connsiteX50" fmla="*/ 2560320 w 3760967"/>
              <a:gd name="connsiteY50" fmla="*/ 5231958 h 5780598"/>
              <a:gd name="connsiteX51" fmla="*/ 2695492 w 3760967"/>
              <a:gd name="connsiteY51" fmla="*/ 5247861 h 5780598"/>
              <a:gd name="connsiteX52" fmla="*/ 2727297 w 3760967"/>
              <a:gd name="connsiteY52" fmla="*/ 5375082 h 5780598"/>
              <a:gd name="connsiteX53" fmla="*/ 2798859 w 3760967"/>
              <a:gd name="connsiteY53" fmla="*/ 5279666 h 5780598"/>
              <a:gd name="connsiteX54" fmla="*/ 3085106 w 3760967"/>
              <a:gd name="connsiteY54" fmla="*/ 5247861 h 5780598"/>
              <a:gd name="connsiteX55" fmla="*/ 3164619 w 3760967"/>
              <a:gd name="connsiteY55" fmla="*/ 5168348 h 5780598"/>
              <a:gd name="connsiteX56" fmla="*/ 3069203 w 3760967"/>
              <a:gd name="connsiteY56" fmla="*/ 5152445 h 5780598"/>
              <a:gd name="connsiteX57" fmla="*/ 3116911 w 3760967"/>
              <a:gd name="connsiteY57" fmla="*/ 5088835 h 5780598"/>
              <a:gd name="connsiteX58" fmla="*/ 3196424 w 3760967"/>
              <a:gd name="connsiteY58" fmla="*/ 5041127 h 5780598"/>
              <a:gd name="connsiteX59" fmla="*/ 3252083 w 3760967"/>
              <a:gd name="connsiteY59" fmla="*/ 4961614 h 5780598"/>
              <a:gd name="connsiteX60" fmla="*/ 3387256 w 3760967"/>
              <a:gd name="connsiteY60" fmla="*/ 4890052 h 5780598"/>
              <a:gd name="connsiteX61" fmla="*/ 3458817 w 3760967"/>
              <a:gd name="connsiteY61" fmla="*/ 4834393 h 5780598"/>
              <a:gd name="connsiteX62" fmla="*/ 3522428 w 3760967"/>
              <a:gd name="connsiteY62" fmla="*/ 4818490 h 5780598"/>
              <a:gd name="connsiteX63" fmla="*/ 3673503 w 3760967"/>
              <a:gd name="connsiteY63" fmla="*/ 4667416 h 5780598"/>
              <a:gd name="connsiteX64" fmla="*/ 3760967 w 3760967"/>
              <a:gd name="connsiteY64" fmla="*/ 4611756 h 5780598"/>
              <a:gd name="connsiteX65" fmla="*/ 3697357 w 3760967"/>
              <a:gd name="connsiteY65" fmla="*/ 4500438 h 5780598"/>
              <a:gd name="connsiteX66" fmla="*/ 3633746 w 3760967"/>
              <a:gd name="connsiteY66" fmla="*/ 4540195 h 5780598"/>
              <a:gd name="connsiteX67" fmla="*/ 3458817 w 3760967"/>
              <a:gd name="connsiteY67" fmla="*/ 4524292 h 5780598"/>
              <a:gd name="connsiteX68" fmla="*/ 3363402 w 3760967"/>
              <a:gd name="connsiteY68" fmla="*/ 4389120 h 5780598"/>
              <a:gd name="connsiteX69" fmla="*/ 3275937 w 3760967"/>
              <a:gd name="connsiteY69" fmla="*/ 4373217 h 5780598"/>
              <a:gd name="connsiteX70" fmla="*/ 3315694 w 3760967"/>
              <a:gd name="connsiteY70" fmla="*/ 4325509 h 5780598"/>
              <a:gd name="connsiteX71" fmla="*/ 3275937 w 3760967"/>
              <a:gd name="connsiteY71" fmla="*/ 4110824 h 5780598"/>
              <a:gd name="connsiteX72" fmla="*/ 3116911 w 3760967"/>
              <a:gd name="connsiteY72" fmla="*/ 4047214 h 5780598"/>
              <a:gd name="connsiteX73" fmla="*/ 3077155 w 3760967"/>
              <a:gd name="connsiteY73" fmla="*/ 3991555 h 5780598"/>
              <a:gd name="connsiteX74" fmla="*/ 3085106 w 3760967"/>
              <a:gd name="connsiteY74" fmla="*/ 3904090 h 5780598"/>
              <a:gd name="connsiteX75" fmla="*/ 3156668 w 3760967"/>
              <a:gd name="connsiteY75" fmla="*/ 3840480 h 5780598"/>
              <a:gd name="connsiteX76" fmla="*/ 3220278 w 3760967"/>
              <a:gd name="connsiteY76" fmla="*/ 3824577 h 5780598"/>
              <a:gd name="connsiteX77" fmla="*/ 3267986 w 3760967"/>
              <a:gd name="connsiteY77" fmla="*/ 3753016 h 5780598"/>
              <a:gd name="connsiteX78" fmla="*/ 3220278 w 3760967"/>
              <a:gd name="connsiteY78" fmla="*/ 3641697 h 5780598"/>
              <a:gd name="connsiteX79" fmla="*/ 3156668 w 3760967"/>
              <a:gd name="connsiteY79" fmla="*/ 3570136 h 5780598"/>
              <a:gd name="connsiteX80" fmla="*/ 3116911 w 3760967"/>
              <a:gd name="connsiteY80" fmla="*/ 3538330 h 5780598"/>
              <a:gd name="connsiteX81" fmla="*/ 3077155 w 3760967"/>
              <a:gd name="connsiteY81" fmla="*/ 3538330 h 5780598"/>
              <a:gd name="connsiteX82" fmla="*/ 3077155 w 3760967"/>
              <a:gd name="connsiteY82" fmla="*/ 3538330 h 5780598"/>
              <a:gd name="connsiteX83" fmla="*/ 3069203 w 3760967"/>
              <a:gd name="connsiteY83" fmla="*/ 3498574 h 5780598"/>
              <a:gd name="connsiteX84" fmla="*/ 3116911 w 3760967"/>
              <a:gd name="connsiteY84" fmla="*/ 3434963 h 5780598"/>
              <a:gd name="connsiteX85" fmla="*/ 3101009 w 3760967"/>
              <a:gd name="connsiteY85" fmla="*/ 3204376 h 5780598"/>
              <a:gd name="connsiteX86" fmla="*/ 3053301 w 3760967"/>
              <a:gd name="connsiteY86" fmla="*/ 3124863 h 5780598"/>
              <a:gd name="connsiteX87" fmla="*/ 2782957 w 3760967"/>
              <a:gd name="connsiteY87" fmla="*/ 3156668 h 5780598"/>
              <a:gd name="connsiteX88" fmla="*/ 2806810 w 3760967"/>
              <a:gd name="connsiteY88" fmla="*/ 2973788 h 5780598"/>
              <a:gd name="connsiteX89" fmla="*/ 2854518 w 3760967"/>
              <a:gd name="connsiteY89" fmla="*/ 2878372 h 5780598"/>
              <a:gd name="connsiteX90" fmla="*/ 2910177 w 3760967"/>
              <a:gd name="connsiteY90" fmla="*/ 2719346 h 5780598"/>
              <a:gd name="connsiteX91" fmla="*/ 2910177 w 3760967"/>
              <a:gd name="connsiteY91" fmla="*/ 2719346 h 5780598"/>
              <a:gd name="connsiteX92" fmla="*/ 2910177 w 3760967"/>
              <a:gd name="connsiteY92" fmla="*/ 2663687 h 5780598"/>
              <a:gd name="connsiteX93" fmla="*/ 2989690 w 3760967"/>
              <a:gd name="connsiteY93" fmla="*/ 2631882 h 5780598"/>
              <a:gd name="connsiteX94" fmla="*/ 3061252 w 3760967"/>
              <a:gd name="connsiteY94" fmla="*/ 2560320 h 5780598"/>
              <a:gd name="connsiteX95" fmla="*/ 3164619 w 3760967"/>
              <a:gd name="connsiteY95" fmla="*/ 2464904 h 5780598"/>
              <a:gd name="connsiteX96" fmla="*/ 3180522 w 3760967"/>
              <a:gd name="connsiteY96" fmla="*/ 2369489 h 5780598"/>
              <a:gd name="connsiteX97" fmla="*/ 3132814 w 3760967"/>
              <a:gd name="connsiteY97" fmla="*/ 2337683 h 5780598"/>
              <a:gd name="connsiteX98" fmla="*/ 3196424 w 3760967"/>
              <a:gd name="connsiteY98" fmla="*/ 2329732 h 5780598"/>
              <a:gd name="connsiteX99" fmla="*/ 3291840 w 3760967"/>
              <a:gd name="connsiteY99" fmla="*/ 2369489 h 5780598"/>
              <a:gd name="connsiteX100" fmla="*/ 3442915 w 3760967"/>
              <a:gd name="connsiteY100" fmla="*/ 2234316 h 5780598"/>
              <a:gd name="connsiteX101" fmla="*/ 3427012 w 3760967"/>
              <a:gd name="connsiteY101" fmla="*/ 1948069 h 5780598"/>
              <a:gd name="connsiteX102" fmla="*/ 3427012 w 3760967"/>
              <a:gd name="connsiteY102" fmla="*/ 1828800 h 5780598"/>
              <a:gd name="connsiteX103" fmla="*/ 3411110 w 3760967"/>
              <a:gd name="connsiteY103" fmla="*/ 1709530 h 5780598"/>
              <a:gd name="connsiteX104" fmla="*/ 3538330 w 3760967"/>
              <a:gd name="connsiteY104" fmla="*/ 1534602 h 5780598"/>
              <a:gd name="connsiteX105" fmla="*/ 3649649 w 3760967"/>
              <a:gd name="connsiteY105" fmla="*/ 1431235 h 5780598"/>
              <a:gd name="connsiteX106" fmla="*/ 3673503 w 3760967"/>
              <a:gd name="connsiteY106" fmla="*/ 1359673 h 5780598"/>
              <a:gd name="connsiteX107" fmla="*/ 3673503 w 3760967"/>
              <a:gd name="connsiteY107" fmla="*/ 1319916 h 5780598"/>
              <a:gd name="connsiteX108" fmla="*/ 3530379 w 3760967"/>
              <a:gd name="connsiteY108" fmla="*/ 1327868 h 5780598"/>
              <a:gd name="connsiteX109" fmla="*/ 3474720 w 3760967"/>
              <a:gd name="connsiteY109" fmla="*/ 1248355 h 5780598"/>
              <a:gd name="connsiteX110" fmla="*/ 3331597 w 3760967"/>
              <a:gd name="connsiteY110" fmla="*/ 1256306 h 5780598"/>
              <a:gd name="connsiteX111" fmla="*/ 3299791 w 3760967"/>
              <a:gd name="connsiteY111" fmla="*/ 1192696 h 5780598"/>
              <a:gd name="connsiteX112" fmla="*/ 3236181 w 3760967"/>
              <a:gd name="connsiteY112" fmla="*/ 1216549 h 5780598"/>
              <a:gd name="connsiteX113" fmla="*/ 2941983 w 3760967"/>
              <a:gd name="connsiteY113" fmla="*/ 1184744 h 5780598"/>
              <a:gd name="connsiteX114" fmla="*/ 2941983 w 3760967"/>
              <a:gd name="connsiteY114" fmla="*/ 1089329 h 5780598"/>
              <a:gd name="connsiteX115" fmla="*/ 2941983 w 3760967"/>
              <a:gd name="connsiteY115" fmla="*/ 1089329 h 5780598"/>
              <a:gd name="connsiteX116" fmla="*/ 2846567 w 3760967"/>
              <a:gd name="connsiteY116" fmla="*/ 1017767 h 5780598"/>
              <a:gd name="connsiteX117" fmla="*/ 2846567 w 3760967"/>
              <a:gd name="connsiteY117" fmla="*/ 1017767 h 5780598"/>
              <a:gd name="connsiteX118" fmla="*/ 2735249 w 3760967"/>
              <a:gd name="connsiteY118" fmla="*/ 1025718 h 5780598"/>
              <a:gd name="connsiteX119" fmla="*/ 2425148 w 3760967"/>
              <a:gd name="connsiteY119" fmla="*/ 993913 h 5780598"/>
              <a:gd name="connsiteX120" fmla="*/ 2377440 w 3760967"/>
              <a:gd name="connsiteY120" fmla="*/ 938254 h 5780598"/>
              <a:gd name="connsiteX121" fmla="*/ 2321781 w 3760967"/>
              <a:gd name="connsiteY121" fmla="*/ 922351 h 5780598"/>
              <a:gd name="connsiteX122" fmla="*/ 2242268 w 3760967"/>
              <a:gd name="connsiteY122" fmla="*/ 826936 h 5780598"/>
              <a:gd name="connsiteX123" fmla="*/ 2170706 w 3760967"/>
              <a:gd name="connsiteY123" fmla="*/ 771276 h 5780598"/>
              <a:gd name="connsiteX124" fmla="*/ 2170706 w 3760967"/>
              <a:gd name="connsiteY124" fmla="*/ 652007 h 5780598"/>
              <a:gd name="connsiteX125" fmla="*/ 2186609 w 3760967"/>
              <a:gd name="connsiteY125" fmla="*/ 580445 h 5780598"/>
              <a:gd name="connsiteX126" fmla="*/ 2130950 w 3760967"/>
              <a:gd name="connsiteY126" fmla="*/ 540689 h 5780598"/>
              <a:gd name="connsiteX127" fmla="*/ 2107096 w 3760967"/>
              <a:gd name="connsiteY127" fmla="*/ 636104 h 5780598"/>
              <a:gd name="connsiteX128" fmla="*/ 2035534 w 3760967"/>
              <a:gd name="connsiteY128" fmla="*/ 699715 h 5780598"/>
              <a:gd name="connsiteX129" fmla="*/ 1971923 w 3760967"/>
              <a:gd name="connsiteY129" fmla="*/ 715617 h 5780598"/>
              <a:gd name="connsiteX130" fmla="*/ 1932167 w 3760967"/>
              <a:gd name="connsiteY130" fmla="*/ 683812 h 5780598"/>
              <a:gd name="connsiteX131" fmla="*/ 1892410 w 3760967"/>
              <a:gd name="connsiteY131" fmla="*/ 453224 h 5780598"/>
              <a:gd name="connsiteX132" fmla="*/ 1757238 w 3760967"/>
              <a:gd name="connsiteY132" fmla="*/ 437322 h 5780598"/>
              <a:gd name="connsiteX133" fmla="*/ 1590261 w 3760967"/>
              <a:gd name="connsiteY133" fmla="*/ 333955 h 5780598"/>
              <a:gd name="connsiteX134" fmla="*/ 1558456 w 3760967"/>
              <a:gd name="connsiteY134" fmla="*/ 310101 h 5780598"/>
              <a:gd name="connsiteX135" fmla="*/ 1502797 w 3760967"/>
              <a:gd name="connsiteY135" fmla="*/ 310101 h 5780598"/>
              <a:gd name="connsiteX136" fmla="*/ 1455089 w 3760967"/>
              <a:gd name="connsiteY136" fmla="*/ 182880 h 5780598"/>
              <a:gd name="connsiteX137" fmla="*/ 1359673 w 3760967"/>
              <a:gd name="connsiteY137" fmla="*/ 190831 h 5780598"/>
              <a:gd name="connsiteX138" fmla="*/ 1280160 w 3760967"/>
              <a:gd name="connsiteY138" fmla="*/ 190831 h 5780598"/>
              <a:gd name="connsiteX139" fmla="*/ 1224501 w 3760967"/>
              <a:gd name="connsiteY139" fmla="*/ 119269 h 5780598"/>
              <a:gd name="connsiteX140" fmla="*/ 1168842 w 3760967"/>
              <a:gd name="connsiteY140" fmla="*/ 0 h 578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760967" h="5780598">
                <a:moveTo>
                  <a:pt x="1168842" y="0"/>
                </a:moveTo>
                <a:lnTo>
                  <a:pt x="922351" y="47708"/>
                </a:lnTo>
                <a:lnTo>
                  <a:pt x="818984" y="111318"/>
                </a:lnTo>
                <a:lnTo>
                  <a:pt x="771277" y="159026"/>
                </a:lnTo>
                <a:lnTo>
                  <a:pt x="763325" y="421419"/>
                </a:lnTo>
                <a:lnTo>
                  <a:pt x="779228" y="564543"/>
                </a:lnTo>
                <a:lnTo>
                  <a:pt x="787179" y="620202"/>
                </a:lnTo>
                <a:lnTo>
                  <a:pt x="715617" y="683812"/>
                </a:lnTo>
                <a:lnTo>
                  <a:pt x="556591" y="763325"/>
                </a:lnTo>
                <a:lnTo>
                  <a:pt x="262393" y="850789"/>
                </a:lnTo>
                <a:lnTo>
                  <a:pt x="119270" y="978010"/>
                </a:lnTo>
                <a:lnTo>
                  <a:pt x="119270" y="1041621"/>
                </a:lnTo>
                <a:lnTo>
                  <a:pt x="119270" y="1041621"/>
                </a:lnTo>
                <a:lnTo>
                  <a:pt x="294198" y="1041621"/>
                </a:lnTo>
                <a:lnTo>
                  <a:pt x="349857" y="1041621"/>
                </a:lnTo>
                <a:lnTo>
                  <a:pt x="103367" y="1105231"/>
                </a:lnTo>
                <a:lnTo>
                  <a:pt x="47708" y="1152939"/>
                </a:lnTo>
                <a:lnTo>
                  <a:pt x="0" y="1208598"/>
                </a:lnTo>
                <a:lnTo>
                  <a:pt x="87464" y="1288111"/>
                </a:lnTo>
                <a:lnTo>
                  <a:pt x="667910" y="1542553"/>
                </a:lnTo>
                <a:lnTo>
                  <a:pt x="985962" y="1773141"/>
                </a:lnTo>
                <a:lnTo>
                  <a:pt x="1447137" y="2282024"/>
                </a:lnTo>
                <a:lnTo>
                  <a:pt x="1789043" y="2838616"/>
                </a:lnTo>
                <a:lnTo>
                  <a:pt x="2075290" y="3387256"/>
                </a:lnTo>
                <a:lnTo>
                  <a:pt x="2099144" y="4055165"/>
                </a:lnTo>
                <a:lnTo>
                  <a:pt x="1956021" y="4508389"/>
                </a:lnTo>
                <a:lnTo>
                  <a:pt x="1836751" y="4715123"/>
                </a:lnTo>
                <a:lnTo>
                  <a:pt x="1375576" y="4826442"/>
                </a:lnTo>
                <a:lnTo>
                  <a:pt x="1144988" y="5414838"/>
                </a:lnTo>
                <a:lnTo>
                  <a:pt x="1144988" y="5780598"/>
                </a:lnTo>
                <a:lnTo>
                  <a:pt x="1296063" y="5772647"/>
                </a:lnTo>
                <a:lnTo>
                  <a:pt x="1407381" y="5764696"/>
                </a:lnTo>
                <a:lnTo>
                  <a:pt x="1399430" y="5621572"/>
                </a:lnTo>
                <a:lnTo>
                  <a:pt x="1343770" y="5542059"/>
                </a:lnTo>
                <a:lnTo>
                  <a:pt x="1391478" y="5454595"/>
                </a:lnTo>
                <a:lnTo>
                  <a:pt x="1359673" y="5303520"/>
                </a:lnTo>
                <a:lnTo>
                  <a:pt x="1407381" y="5200153"/>
                </a:lnTo>
                <a:lnTo>
                  <a:pt x="1494845" y="5152445"/>
                </a:lnTo>
                <a:lnTo>
                  <a:pt x="1630017" y="5160396"/>
                </a:lnTo>
                <a:lnTo>
                  <a:pt x="1669774" y="5072932"/>
                </a:lnTo>
                <a:lnTo>
                  <a:pt x="1701579" y="5017273"/>
                </a:lnTo>
                <a:lnTo>
                  <a:pt x="1836751" y="4937760"/>
                </a:lnTo>
                <a:lnTo>
                  <a:pt x="1956021" y="5080883"/>
                </a:lnTo>
                <a:lnTo>
                  <a:pt x="2043485" y="5072932"/>
                </a:lnTo>
                <a:lnTo>
                  <a:pt x="2043485" y="5072932"/>
                </a:lnTo>
                <a:lnTo>
                  <a:pt x="2067339" y="5049078"/>
                </a:lnTo>
                <a:lnTo>
                  <a:pt x="2170706" y="5120640"/>
                </a:lnTo>
                <a:lnTo>
                  <a:pt x="2234317" y="5104737"/>
                </a:lnTo>
                <a:lnTo>
                  <a:pt x="2456953" y="5160396"/>
                </a:lnTo>
                <a:lnTo>
                  <a:pt x="2520563" y="5136543"/>
                </a:lnTo>
                <a:lnTo>
                  <a:pt x="2560320" y="5231958"/>
                </a:lnTo>
                <a:lnTo>
                  <a:pt x="2695492" y="5247861"/>
                </a:lnTo>
                <a:lnTo>
                  <a:pt x="2727297" y="5375082"/>
                </a:lnTo>
                <a:lnTo>
                  <a:pt x="2798859" y="5279666"/>
                </a:lnTo>
                <a:lnTo>
                  <a:pt x="3085106" y="5247861"/>
                </a:lnTo>
                <a:lnTo>
                  <a:pt x="3164619" y="5168348"/>
                </a:lnTo>
                <a:lnTo>
                  <a:pt x="3069203" y="5152445"/>
                </a:lnTo>
                <a:lnTo>
                  <a:pt x="3116911" y="5088835"/>
                </a:lnTo>
                <a:lnTo>
                  <a:pt x="3196424" y="5041127"/>
                </a:lnTo>
                <a:lnTo>
                  <a:pt x="3252083" y="4961614"/>
                </a:lnTo>
                <a:lnTo>
                  <a:pt x="3387256" y="4890052"/>
                </a:lnTo>
                <a:lnTo>
                  <a:pt x="3458817" y="4834393"/>
                </a:lnTo>
                <a:lnTo>
                  <a:pt x="3522428" y="4818490"/>
                </a:lnTo>
                <a:lnTo>
                  <a:pt x="3673503" y="4667416"/>
                </a:lnTo>
                <a:lnTo>
                  <a:pt x="3760967" y="4611756"/>
                </a:lnTo>
                <a:lnTo>
                  <a:pt x="3697357" y="4500438"/>
                </a:lnTo>
                <a:lnTo>
                  <a:pt x="3633746" y="4540195"/>
                </a:lnTo>
                <a:lnTo>
                  <a:pt x="3458817" y="4524292"/>
                </a:lnTo>
                <a:lnTo>
                  <a:pt x="3363402" y="4389120"/>
                </a:lnTo>
                <a:lnTo>
                  <a:pt x="3275937" y="4373217"/>
                </a:lnTo>
                <a:lnTo>
                  <a:pt x="3315694" y="4325509"/>
                </a:lnTo>
                <a:lnTo>
                  <a:pt x="3275937" y="4110824"/>
                </a:lnTo>
                <a:lnTo>
                  <a:pt x="3116911" y="4047214"/>
                </a:lnTo>
                <a:lnTo>
                  <a:pt x="3077155" y="3991555"/>
                </a:lnTo>
                <a:lnTo>
                  <a:pt x="3085106" y="3904090"/>
                </a:lnTo>
                <a:lnTo>
                  <a:pt x="3156668" y="3840480"/>
                </a:lnTo>
                <a:lnTo>
                  <a:pt x="3220278" y="3824577"/>
                </a:lnTo>
                <a:lnTo>
                  <a:pt x="3267986" y="3753016"/>
                </a:lnTo>
                <a:lnTo>
                  <a:pt x="3220278" y="3641697"/>
                </a:lnTo>
                <a:lnTo>
                  <a:pt x="3156668" y="3570136"/>
                </a:lnTo>
                <a:lnTo>
                  <a:pt x="3116911" y="3538330"/>
                </a:lnTo>
                <a:lnTo>
                  <a:pt x="3077155" y="3538330"/>
                </a:lnTo>
                <a:lnTo>
                  <a:pt x="3077155" y="3538330"/>
                </a:lnTo>
                <a:lnTo>
                  <a:pt x="3069203" y="3498574"/>
                </a:lnTo>
                <a:lnTo>
                  <a:pt x="3116911" y="3434963"/>
                </a:lnTo>
                <a:lnTo>
                  <a:pt x="3101009" y="3204376"/>
                </a:lnTo>
                <a:lnTo>
                  <a:pt x="3053301" y="3124863"/>
                </a:lnTo>
                <a:lnTo>
                  <a:pt x="2782957" y="3156668"/>
                </a:lnTo>
                <a:lnTo>
                  <a:pt x="2806810" y="2973788"/>
                </a:lnTo>
                <a:lnTo>
                  <a:pt x="2854518" y="2878372"/>
                </a:lnTo>
                <a:lnTo>
                  <a:pt x="2910177" y="2719346"/>
                </a:lnTo>
                <a:lnTo>
                  <a:pt x="2910177" y="2719346"/>
                </a:lnTo>
                <a:lnTo>
                  <a:pt x="2910177" y="2663687"/>
                </a:lnTo>
                <a:lnTo>
                  <a:pt x="2989690" y="2631882"/>
                </a:lnTo>
                <a:lnTo>
                  <a:pt x="3061252" y="2560320"/>
                </a:lnTo>
                <a:lnTo>
                  <a:pt x="3164619" y="2464904"/>
                </a:lnTo>
                <a:lnTo>
                  <a:pt x="3180522" y="2369489"/>
                </a:lnTo>
                <a:lnTo>
                  <a:pt x="3132814" y="2337683"/>
                </a:lnTo>
                <a:lnTo>
                  <a:pt x="3196424" y="2329732"/>
                </a:lnTo>
                <a:lnTo>
                  <a:pt x="3291840" y="2369489"/>
                </a:lnTo>
                <a:lnTo>
                  <a:pt x="3442915" y="2234316"/>
                </a:lnTo>
                <a:lnTo>
                  <a:pt x="3427012" y="1948069"/>
                </a:lnTo>
                <a:lnTo>
                  <a:pt x="3427012" y="1828800"/>
                </a:lnTo>
                <a:lnTo>
                  <a:pt x="3411110" y="1709530"/>
                </a:lnTo>
                <a:lnTo>
                  <a:pt x="3538330" y="1534602"/>
                </a:lnTo>
                <a:lnTo>
                  <a:pt x="3649649" y="1431235"/>
                </a:lnTo>
                <a:lnTo>
                  <a:pt x="3673503" y="1359673"/>
                </a:lnTo>
                <a:lnTo>
                  <a:pt x="3673503" y="1319916"/>
                </a:lnTo>
                <a:lnTo>
                  <a:pt x="3530379" y="1327868"/>
                </a:lnTo>
                <a:lnTo>
                  <a:pt x="3474720" y="1248355"/>
                </a:lnTo>
                <a:lnTo>
                  <a:pt x="3331597" y="1256306"/>
                </a:lnTo>
                <a:lnTo>
                  <a:pt x="3299791" y="1192696"/>
                </a:lnTo>
                <a:lnTo>
                  <a:pt x="3236181" y="1216549"/>
                </a:lnTo>
                <a:lnTo>
                  <a:pt x="2941983" y="1184744"/>
                </a:lnTo>
                <a:lnTo>
                  <a:pt x="2941983" y="1089329"/>
                </a:lnTo>
                <a:lnTo>
                  <a:pt x="2941983" y="1089329"/>
                </a:lnTo>
                <a:lnTo>
                  <a:pt x="2846567" y="1017767"/>
                </a:lnTo>
                <a:lnTo>
                  <a:pt x="2846567" y="1017767"/>
                </a:lnTo>
                <a:lnTo>
                  <a:pt x="2735249" y="1025718"/>
                </a:lnTo>
                <a:lnTo>
                  <a:pt x="2425148" y="993913"/>
                </a:lnTo>
                <a:lnTo>
                  <a:pt x="2377440" y="938254"/>
                </a:lnTo>
                <a:lnTo>
                  <a:pt x="2321781" y="922351"/>
                </a:lnTo>
                <a:lnTo>
                  <a:pt x="2242268" y="826936"/>
                </a:lnTo>
                <a:lnTo>
                  <a:pt x="2170706" y="771276"/>
                </a:lnTo>
                <a:lnTo>
                  <a:pt x="2170706" y="652007"/>
                </a:lnTo>
                <a:lnTo>
                  <a:pt x="2186609" y="580445"/>
                </a:lnTo>
                <a:lnTo>
                  <a:pt x="2130950" y="540689"/>
                </a:lnTo>
                <a:lnTo>
                  <a:pt x="2107096" y="636104"/>
                </a:lnTo>
                <a:lnTo>
                  <a:pt x="2035534" y="699715"/>
                </a:lnTo>
                <a:lnTo>
                  <a:pt x="1971923" y="715617"/>
                </a:lnTo>
                <a:lnTo>
                  <a:pt x="1932167" y="683812"/>
                </a:lnTo>
                <a:lnTo>
                  <a:pt x="1892410" y="453224"/>
                </a:lnTo>
                <a:lnTo>
                  <a:pt x="1757238" y="437322"/>
                </a:lnTo>
                <a:lnTo>
                  <a:pt x="1590261" y="333955"/>
                </a:lnTo>
                <a:lnTo>
                  <a:pt x="1558456" y="310101"/>
                </a:lnTo>
                <a:lnTo>
                  <a:pt x="1502797" y="310101"/>
                </a:lnTo>
                <a:lnTo>
                  <a:pt x="1455089" y="182880"/>
                </a:lnTo>
                <a:lnTo>
                  <a:pt x="1359673" y="190831"/>
                </a:lnTo>
                <a:lnTo>
                  <a:pt x="1280160" y="190831"/>
                </a:lnTo>
                <a:lnTo>
                  <a:pt x="1224501" y="119269"/>
                </a:lnTo>
                <a:lnTo>
                  <a:pt x="1168842" y="0"/>
                </a:lnTo>
                <a:close/>
              </a:path>
            </a:pathLst>
          </a:custGeom>
          <a:solidFill>
            <a:srgbClr val="FF000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7" name="Forme libre 136"/>
          <p:cNvSpPr/>
          <p:nvPr/>
        </p:nvSpPr>
        <p:spPr bwMode="auto">
          <a:xfrm>
            <a:off x="699715" y="1868557"/>
            <a:ext cx="2798859" cy="4126726"/>
          </a:xfrm>
          <a:custGeom>
            <a:avLst/>
            <a:gdLst>
              <a:gd name="connsiteX0" fmla="*/ 2138901 w 2798859"/>
              <a:gd name="connsiteY0" fmla="*/ 3323645 h 4126726"/>
              <a:gd name="connsiteX1" fmla="*/ 2600076 w 2798859"/>
              <a:gd name="connsiteY1" fmla="*/ 3737113 h 4126726"/>
              <a:gd name="connsiteX2" fmla="*/ 2297927 w 2798859"/>
              <a:gd name="connsiteY2" fmla="*/ 4126726 h 4126726"/>
              <a:gd name="connsiteX3" fmla="*/ 2027582 w 2798859"/>
              <a:gd name="connsiteY3" fmla="*/ 3808674 h 4126726"/>
              <a:gd name="connsiteX4" fmla="*/ 1781092 w 2798859"/>
              <a:gd name="connsiteY4" fmla="*/ 3593989 h 4126726"/>
              <a:gd name="connsiteX5" fmla="*/ 1534602 w 2798859"/>
              <a:gd name="connsiteY5" fmla="*/ 3474720 h 4126726"/>
              <a:gd name="connsiteX6" fmla="*/ 850789 w 2798859"/>
              <a:gd name="connsiteY6" fmla="*/ 3991554 h 4126726"/>
              <a:gd name="connsiteX7" fmla="*/ 763325 w 2798859"/>
              <a:gd name="connsiteY7" fmla="*/ 3935895 h 4126726"/>
              <a:gd name="connsiteX8" fmla="*/ 882595 w 2798859"/>
              <a:gd name="connsiteY8" fmla="*/ 3776869 h 4126726"/>
              <a:gd name="connsiteX9" fmla="*/ 978010 w 2798859"/>
              <a:gd name="connsiteY9" fmla="*/ 3236180 h 4126726"/>
              <a:gd name="connsiteX10" fmla="*/ 1025718 w 2798859"/>
              <a:gd name="connsiteY10" fmla="*/ 3140765 h 4126726"/>
              <a:gd name="connsiteX11" fmla="*/ 946205 w 2798859"/>
              <a:gd name="connsiteY11" fmla="*/ 3069203 h 4126726"/>
              <a:gd name="connsiteX12" fmla="*/ 1001864 w 2798859"/>
              <a:gd name="connsiteY12" fmla="*/ 2989690 h 4126726"/>
              <a:gd name="connsiteX13" fmla="*/ 1073426 w 2798859"/>
              <a:gd name="connsiteY13" fmla="*/ 2671638 h 4126726"/>
              <a:gd name="connsiteX14" fmla="*/ 1065475 w 2798859"/>
              <a:gd name="connsiteY14" fmla="*/ 2592125 h 4126726"/>
              <a:gd name="connsiteX15" fmla="*/ 1152939 w 2798859"/>
              <a:gd name="connsiteY15" fmla="*/ 2623930 h 4126726"/>
              <a:gd name="connsiteX16" fmla="*/ 1160890 w 2798859"/>
              <a:gd name="connsiteY16" fmla="*/ 2695492 h 4126726"/>
              <a:gd name="connsiteX17" fmla="*/ 1232452 w 2798859"/>
              <a:gd name="connsiteY17" fmla="*/ 2782956 h 4126726"/>
              <a:gd name="connsiteX18" fmla="*/ 1256306 w 2798859"/>
              <a:gd name="connsiteY18" fmla="*/ 2957885 h 4126726"/>
              <a:gd name="connsiteX19" fmla="*/ 1359673 w 2798859"/>
              <a:gd name="connsiteY19" fmla="*/ 2989690 h 4126726"/>
              <a:gd name="connsiteX20" fmla="*/ 1272208 w 2798859"/>
              <a:gd name="connsiteY20" fmla="*/ 2790907 h 4126726"/>
              <a:gd name="connsiteX21" fmla="*/ 1216549 w 2798859"/>
              <a:gd name="connsiteY21" fmla="*/ 2639833 h 4126726"/>
              <a:gd name="connsiteX22" fmla="*/ 1168842 w 2798859"/>
              <a:gd name="connsiteY22" fmla="*/ 2600076 h 4126726"/>
              <a:gd name="connsiteX23" fmla="*/ 1049572 w 2798859"/>
              <a:gd name="connsiteY23" fmla="*/ 2488758 h 4126726"/>
              <a:gd name="connsiteX24" fmla="*/ 1009815 w 2798859"/>
              <a:gd name="connsiteY24" fmla="*/ 2441050 h 4126726"/>
              <a:gd name="connsiteX25" fmla="*/ 1105231 w 2798859"/>
              <a:gd name="connsiteY25" fmla="*/ 2441050 h 4126726"/>
              <a:gd name="connsiteX26" fmla="*/ 1121134 w 2798859"/>
              <a:gd name="connsiteY26" fmla="*/ 2337683 h 4126726"/>
              <a:gd name="connsiteX27" fmla="*/ 1073426 w 2798859"/>
              <a:gd name="connsiteY27" fmla="*/ 2242267 h 4126726"/>
              <a:gd name="connsiteX28" fmla="*/ 1073426 w 2798859"/>
              <a:gd name="connsiteY28" fmla="*/ 2107095 h 4126726"/>
              <a:gd name="connsiteX29" fmla="*/ 930302 w 2798859"/>
              <a:gd name="connsiteY29" fmla="*/ 2051436 h 4126726"/>
              <a:gd name="connsiteX30" fmla="*/ 906448 w 2798859"/>
              <a:gd name="connsiteY30" fmla="*/ 2019631 h 4126726"/>
              <a:gd name="connsiteX31" fmla="*/ 826935 w 2798859"/>
              <a:gd name="connsiteY31" fmla="*/ 2019631 h 4126726"/>
              <a:gd name="connsiteX32" fmla="*/ 683812 w 2798859"/>
              <a:gd name="connsiteY32" fmla="*/ 1717481 h 4126726"/>
              <a:gd name="connsiteX33" fmla="*/ 715617 w 2798859"/>
              <a:gd name="connsiteY33" fmla="*/ 1598212 h 4126726"/>
              <a:gd name="connsiteX34" fmla="*/ 707666 w 2798859"/>
              <a:gd name="connsiteY34" fmla="*/ 1502796 h 4126726"/>
              <a:gd name="connsiteX35" fmla="*/ 659958 w 2798859"/>
              <a:gd name="connsiteY35" fmla="*/ 1486893 h 4126726"/>
              <a:gd name="connsiteX36" fmla="*/ 628153 w 2798859"/>
              <a:gd name="connsiteY36" fmla="*/ 1455088 h 4126726"/>
              <a:gd name="connsiteX37" fmla="*/ 683812 w 2798859"/>
              <a:gd name="connsiteY37" fmla="*/ 1407380 h 4126726"/>
              <a:gd name="connsiteX38" fmla="*/ 858741 w 2798859"/>
              <a:gd name="connsiteY38" fmla="*/ 1463040 h 4126726"/>
              <a:gd name="connsiteX39" fmla="*/ 874643 w 2798859"/>
              <a:gd name="connsiteY39" fmla="*/ 1399429 h 4126726"/>
              <a:gd name="connsiteX40" fmla="*/ 707666 w 2798859"/>
              <a:gd name="connsiteY40" fmla="*/ 1383526 h 4126726"/>
              <a:gd name="connsiteX41" fmla="*/ 691763 w 2798859"/>
              <a:gd name="connsiteY41" fmla="*/ 1359673 h 4126726"/>
              <a:gd name="connsiteX42" fmla="*/ 604299 w 2798859"/>
              <a:gd name="connsiteY42" fmla="*/ 1399429 h 4126726"/>
              <a:gd name="connsiteX43" fmla="*/ 508883 w 2798859"/>
              <a:gd name="connsiteY43" fmla="*/ 1359673 h 4126726"/>
              <a:gd name="connsiteX44" fmla="*/ 524786 w 2798859"/>
              <a:gd name="connsiteY44" fmla="*/ 1296062 h 4126726"/>
              <a:gd name="connsiteX45" fmla="*/ 556591 w 2798859"/>
              <a:gd name="connsiteY45" fmla="*/ 1232452 h 4126726"/>
              <a:gd name="connsiteX46" fmla="*/ 516835 w 2798859"/>
              <a:gd name="connsiteY46" fmla="*/ 1168841 h 4126726"/>
              <a:gd name="connsiteX47" fmla="*/ 349857 w 2798859"/>
              <a:gd name="connsiteY47" fmla="*/ 1160890 h 4126726"/>
              <a:gd name="connsiteX48" fmla="*/ 135172 w 2798859"/>
              <a:gd name="connsiteY48" fmla="*/ 1097280 h 4126726"/>
              <a:gd name="connsiteX49" fmla="*/ 135172 w 2798859"/>
              <a:gd name="connsiteY49" fmla="*/ 1097280 h 4126726"/>
              <a:gd name="connsiteX50" fmla="*/ 95415 w 2798859"/>
              <a:gd name="connsiteY50" fmla="*/ 1049572 h 4126726"/>
              <a:gd name="connsiteX51" fmla="*/ 0 w 2798859"/>
              <a:gd name="connsiteY51" fmla="*/ 1001864 h 4126726"/>
              <a:gd name="connsiteX52" fmla="*/ 222636 w 2798859"/>
              <a:gd name="connsiteY52" fmla="*/ 874643 h 4126726"/>
              <a:gd name="connsiteX53" fmla="*/ 405516 w 2798859"/>
              <a:gd name="connsiteY53" fmla="*/ 898497 h 4126726"/>
              <a:gd name="connsiteX54" fmla="*/ 588396 w 2798859"/>
              <a:gd name="connsiteY54" fmla="*/ 787179 h 4126726"/>
              <a:gd name="connsiteX55" fmla="*/ 842838 w 2798859"/>
              <a:gd name="connsiteY55" fmla="*/ 675860 h 4126726"/>
              <a:gd name="connsiteX56" fmla="*/ 612250 w 2798859"/>
              <a:gd name="connsiteY56" fmla="*/ 588396 h 4126726"/>
              <a:gd name="connsiteX57" fmla="*/ 731520 w 2798859"/>
              <a:gd name="connsiteY57" fmla="*/ 445273 h 4126726"/>
              <a:gd name="connsiteX58" fmla="*/ 747422 w 2798859"/>
              <a:gd name="connsiteY58" fmla="*/ 469126 h 4126726"/>
              <a:gd name="connsiteX59" fmla="*/ 818984 w 2798859"/>
              <a:gd name="connsiteY59" fmla="*/ 429370 h 4126726"/>
              <a:gd name="connsiteX60" fmla="*/ 866692 w 2798859"/>
              <a:gd name="connsiteY60" fmla="*/ 397565 h 4126726"/>
              <a:gd name="connsiteX61" fmla="*/ 946205 w 2798859"/>
              <a:gd name="connsiteY61" fmla="*/ 445273 h 4126726"/>
              <a:gd name="connsiteX62" fmla="*/ 985962 w 2798859"/>
              <a:gd name="connsiteY62" fmla="*/ 469126 h 4126726"/>
              <a:gd name="connsiteX63" fmla="*/ 1041621 w 2798859"/>
              <a:gd name="connsiteY63" fmla="*/ 453224 h 4126726"/>
              <a:gd name="connsiteX64" fmla="*/ 1017767 w 2798859"/>
              <a:gd name="connsiteY64" fmla="*/ 262393 h 4126726"/>
              <a:gd name="connsiteX65" fmla="*/ 1001864 w 2798859"/>
              <a:gd name="connsiteY65" fmla="*/ 182880 h 4126726"/>
              <a:gd name="connsiteX66" fmla="*/ 1105231 w 2798859"/>
              <a:gd name="connsiteY66" fmla="*/ 39756 h 4126726"/>
              <a:gd name="connsiteX67" fmla="*/ 1232452 w 2798859"/>
              <a:gd name="connsiteY67" fmla="*/ 0 h 4126726"/>
              <a:gd name="connsiteX68" fmla="*/ 1470991 w 2798859"/>
              <a:gd name="connsiteY68" fmla="*/ 55659 h 4126726"/>
              <a:gd name="connsiteX69" fmla="*/ 1574358 w 2798859"/>
              <a:gd name="connsiteY69" fmla="*/ 23853 h 4126726"/>
              <a:gd name="connsiteX70" fmla="*/ 1606163 w 2798859"/>
              <a:gd name="connsiteY70" fmla="*/ 31805 h 4126726"/>
              <a:gd name="connsiteX71" fmla="*/ 1725433 w 2798859"/>
              <a:gd name="connsiteY71" fmla="*/ 31805 h 4126726"/>
              <a:gd name="connsiteX72" fmla="*/ 1669774 w 2798859"/>
              <a:gd name="connsiteY72" fmla="*/ 71561 h 4126726"/>
              <a:gd name="connsiteX73" fmla="*/ 1757238 w 2798859"/>
              <a:gd name="connsiteY73" fmla="*/ 166977 h 4126726"/>
              <a:gd name="connsiteX74" fmla="*/ 2130949 w 2798859"/>
              <a:gd name="connsiteY74" fmla="*/ 326003 h 4126726"/>
              <a:gd name="connsiteX75" fmla="*/ 2456953 w 2798859"/>
              <a:gd name="connsiteY75" fmla="*/ 485029 h 4126726"/>
              <a:gd name="connsiteX76" fmla="*/ 2671638 w 2798859"/>
              <a:gd name="connsiteY76" fmla="*/ 667909 h 4126726"/>
              <a:gd name="connsiteX77" fmla="*/ 2798859 w 2798859"/>
              <a:gd name="connsiteY77" fmla="*/ 811033 h 4126726"/>
              <a:gd name="connsiteX78" fmla="*/ 2655735 w 2798859"/>
              <a:gd name="connsiteY78" fmla="*/ 1105231 h 4126726"/>
              <a:gd name="connsiteX79" fmla="*/ 2305878 w 2798859"/>
              <a:gd name="connsiteY79" fmla="*/ 1463040 h 4126726"/>
              <a:gd name="connsiteX80" fmla="*/ 1828800 w 2798859"/>
              <a:gd name="connsiteY80" fmla="*/ 2083241 h 4126726"/>
              <a:gd name="connsiteX81" fmla="*/ 1765189 w 2798859"/>
              <a:gd name="connsiteY81" fmla="*/ 2965836 h 4126726"/>
              <a:gd name="connsiteX82" fmla="*/ 2138901 w 2798859"/>
              <a:gd name="connsiteY82" fmla="*/ 3323645 h 412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2798859" h="4126726">
                <a:moveTo>
                  <a:pt x="2138901" y="3323645"/>
                </a:moveTo>
                <a:lnTo>
                  <a:pt x="2600076" y="3737113"/>
                </a:lnTo>
                <a:lnTo>
                  <a:pt x="2297927" y="4126726"/>
                </a:lnTo>
                <a:lnTo>
                  <a:pt x="2027582" y="3808674"/>
                </a:lnTo>
                <a:lnTo>
                  <a:pt x="1781092" y="3593989"/>
                </a:lnTo>
                <a:lnTo>
                  <a:pt x="1534602" y="3474720"/>
                </a:lnTo>
                <a:lnTo>
                  <a:pt x="850789" y="3991554"/>
                </a:lnTo>
                <a:lnTo>
                  <a:pt x="763325" y="3935895"/>
                </a:lnTo>
                <a:lnTo>
                  <a:pt x="882595" y="3776869"/>
                </a:lnTo>
                <a:lnTo>
                  <a:pt x="978010" y="3236180"/>
                </a:lnTo>
                <a:lnTo>
                  <a:pt x="1025718" y="3140765"/>
                </a:lnTo>
                <a:lnTo>
                  <a:pt x="946205" y="3069203"/>
                </a:lnTo>
                <a:lnTo>
                  <a:pt x="1001864" y="2989690"/>
                </a:lnTo>
                <a:lnTo>
                  <a:pt x="1073426" y="2671638"/>
                </a:lnTo>
                <a:lnTo>
                  <a:pt x="1065475" y="2592125"/>
                </a:lnTo>
                <a:lnTo>
                  <a:pt x="1152939" y="2623930"/>
                </a:lnTo>
                <a:lnTo>
                  <a:pt x="1160890" y="2695492"/>
                </a:lnTo>
                <a:lnTo>
                  <a:pt x="1232452" y="2782956"/>
                </a:lnTo>
                <a:lnTo>
                  <a:pt x="1256306" y="2957885"/>
                </a:lnTo>
                <a:lnTo>
                  <a:pt x="1359673" y="2989690"/>
                </a:lnTo>
                <a:lnTo>
                  <a:pt x="1272208" y="2790907"/>
                </a:lnTo>
                <a:lnTo>
                  <a:pt x="1216549" y="2639833"/>
                </a:lnTo>
                <a:lnTo>
                  <a:pt x="1168842" y="2600076"/>
                </a:lnTo>
                <a:lnTo>
                  <a:pt x="1049572" y="2488758"/>
                </a:lnTo>
                <a:lnTo>
                  <a:pt x="1009815" y="2441050"/>
                </a:lnTo>
                <a:lnTo>
                  <a:pt x="1105231" y="2441050"/>
                </a:lnTo>
                <a:lnTo>
                  <a:pt x="1121134" y="2337683"/>
                </a:lnTo>
                <a:lnTo>
                  <a:pt x="1073426" y="2242267"/>
                </a:lnTo>
                <a:lnTo>
                  <a:pt x="1073426" y="2107095"/>
                </a:lnTo>
                <a:lnTo>
                  <a:pt x="930302" y="2051436"/>
                </a:lnTo>
                <a:lnTo>
                  <a:pt x="906448" y="2019631"/>
                </a:lnTo>
                <a:lnTo>
                  <a:pt x="826935" y="2019631"/>
                </a:lnTo>
                <a:lnTo>
                  <a:pt x="683812" y="1717481"/>
                </a:lnTo>
                <a:lnTo>
                  <a:pt x="715617" y="1598212"/>
                </a:lnTo>
                <a:lnTo>
                  <a:pt x="707666" y="1502796"/>
                </a:lnTo>
                <a:lnTo>
                  <a:pt x="659958" y="1486893"/>
                </a:lnTo>
                <a:lnTo>
                  <a:pt x="628153" y="1455088"/>
                </a:lnTo>
                <a:lnTo>
                  <a:pt x="683812" y="1407380"/>
                </a:lnTo>
                <a:lnTo>
                  <a:pt x="858741" y="1463040"/>
                </a:lnTo>
                <a:lnTo>
                  <a:pt x="874643" y="1399429"/>
                </a:lnTo>
                <a:lnTo>
                  <a:pt x="707666" y="1383526"/>
                </a:lnTo>
                <a:lnTo>
                  <a:pt x="691763" y="1359673"/>
                </a:lnTo>
                <a:lnTo>
                  <a:pt x="604299" y="1399429"/>
                </a:lnTo>
                <a:lnTo>
                  <a:pt x="508883" y="1359673"/>
                </a:lnTo>
                <a:lnTo>
                  <a:pt x="524786" y="1296062"/>
                </a:lnTo>
                <a:lnTo>
                  <a:pt x="556591" y="1232452"/>
                </a:lnTo>
                <a:lnTo>
                  <a:pt x="516835" y="1168841"/>
                </a:lnTo>
                <a:lnTo>
                  <a:pt x="349857" y="1160890"/>
                </a:lnTo>
                <a:lnTo>
                  <a:pt x="135172" y="1097280"/>
                </a:lnTo>
                <a:lnTo>
                  <a:pt x="135172" y="1097280"/>
                </a:lnTo>
                <a:lnTo>
                  <a:pt x="95415" y="1049572"/>
                </a:lnTo>
                <a:lnTo>
                  <a:pt x="0" y="1001864"/>
                </a:lnTo>
                <a:lnTo>
                  <a:pt x="222636" y="874643"/>
                </a:lnTo>
                <a:lnTo>
                  <a:pt x="405516" y="898497"/>
                </a:lnTo>
                <a:lnTo>
                  <a:pt x="588396" y="787179"/>
                </a:lnTo>
                <a:lnTo>
                  <a:pt x="842838" y="675860"/>
                </a:lnTo>
                <a:lnTo>
                  <a:pt x="612250" y="588396"/>
                </a:lnTo>
                <a:lnTo>
                  <a:pt x="731520" y="445273"/>
                </a:lnTo>
                <a:lnTo>
                  <a:pt x="747422" y="469126"/>
                </a:lnTo>
                <a:lnTo>
                  <a:pt x="818984" y="429370"/>
                </a:lnTo>
                <a:lnTo>
                  <a:pt x="866692" y="397565"/>
                </a:lnTo>
                <a:lnTo>
                  <a:pt x="946205" y="445273"/>
                </a:lnTo>
                <a:lnTo>
                  <a:pt x="985962" y="469126"/>
                </a:lnTo>
                <a:lnTo>
                  <a:pt x="1041621" y="453224"/>
                </a:lnTo>
                <a:lnTo>
                  <a:pt x="1017767" y="262393"/>
                </a:lnTo>
                <a:lnTo>
                  <a:pt x="1001864" y="182880"/>
                </a:lnTo>
                <a:lnTo>
                  <a:pt x="1105231" y="39756"/>
                </a:lnTo>
                <a:lnTo>
                  <a:pt x="1232452" y="0"/>
                </a:lnTo>
                <a:lnTo>
                  <a:pt x="1470991" y="55659"/>
                </a:lnTo>
                <a:lnTo>
                  <a:pt x="1574358" y="23853"/>
                </a:lnTo>
                <a:lnTo>
                  <a:pt x="1606163" y="31805"/>
                </a:lnTo>
                <a:lnTo>
                  <a:pt x="1725433" y="31805"/>
                </a:lnTo>
                <a:lnTo>
                  <a:pt x="1669774" y="71561"/>
                </a:lnTo>
                <a:lnTo>
                  <a:pt x="1757238" y="166977"/>
                </a:lnTo>
                <a:lnTo>
                  <a:pt x="2130949" y="326003"/>
                </a:lnTo>
                <a:lnTo>
                  <a:pt x="2456953" y="485029"/>
                </a:lnTo>
                <a:lnTo>
                  <a:pt x="2671638" y="667909"/>
                </a:lnTo>
                <a:lnTo>
                  <a:pt x="2798859" y="811033"/>
                </a:lnTo>
                <a:lnTo>
                  <a:pt x="2655735" y="1105231"/>
                </a:lnTo>
                <a:lnTo>
                  <a:pt x="2305878" y="1463040"/>
                </a:lnTo>
                <a:lnTo>
                  <a:pt x="1828800" y="2083241"/>
                </a:lnTo>
                <a:lnTo>
                  <a:pt x="1765189" y="2965836"/>
                </a:lnTo>
                <a:lnTo>
                  <a:pt x="2138901" y="3323645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1" name="Ellipse 170"/>
          <p:cNvSpPr/>
          <p:nvPr/>
        </p:nvSpPr>
        <p:spPr bwMode="auto">
          <a:xfrm>
            <a:off x="3168104" y="1907629"/>
            <a:ext cx="720080" cy="720080"/>
          </a:xfrm>
          <a:prstGeom prst="ellipse">
            <a:avLst/>
          </a:prstGeom>
          <a:noFill/>
          <a:ln w="76200" cap="flat" cmpd="sng" algn="ctr">
            <a:solidFill>
              <a:schemeClr val="accent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0" name="Forme libre 169"/>
          <p:cNvSpPr/>
          <p:nvPr/>
        </p:nvSpPr>
        <p:spPr bwMode="auto">
          <a:xfrm>
            <a:off x="2096494" y="4977517"/>
            <a:ext cx="925002" cy="707666"/>
          </a:xfrm>
          <a:custGeom>
            <a:avLst/>
            <a:gdLst>
              <a:gd name="connsiteX0" fmla="*/ 2650 w 925002"/>
              <a:gd name="connsiteY0" fmla="*/ 0 h 707666"/>
              <a:gd name="connsiteX1" fmla="*/ 42407 w 925002"/>
              <a:gd name="connsiteY1" fmla="*/ 127220 h 707666"/>
              <a:gd name="connsiteX2" fmla="*/ 257092 w 925002"/>
              <a:gd name="connsiteY2" fmla="*/ 174928 h 707666"/>
              <a:gd name="connsiteX3" fmla="*/ 416118 w 925002"/>
              <a:gd name="connsiteY3" fmla="*/ 326003 h 707666"/>
              <a:gd name="connsiteX4" fmla="*/ 750073 w 925002"/>
              <a:gd name="connsiteY4" fmla="*/ 453224 h 707666"/>
              <a:gd name="connsiteX5" fmla="*/ 925002 w 925002"/>
              <a:gd name="connsiteY5" fmla="*/ 707666 h 70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5002" h="707666">
                <a:moveTo>
                  <a:pt x="2650" y="0"/>
                </a:moveTo>
                <a:cubicBezTo>
                  <a:pt x="1325" y="49032"/>
                  <a:pt x="0" y="98065"/>
                  <a:pt x="42407" y="127220"/>
                </a:cubicBezTo>
                <a:cubicBezTo>
                  <a:pt x="84814" y="156375"/>
                  <a:pt x="194807" y="141797"/>
                  <a:pt x="257092" y="174928"/>
                </a:cubicBezTo>
                <a:cubicBezTo>
                  <a:pt x="319377" y="208059"/>
                  <a:pt x="333955" y="279620"/>
                  <a:pt x="416118" y="326003"/>
                </a:cubicBezTo>
                <a:cubicBezTo>
                  <a:pt x="498281" y="372386"/>
                  <a:pt x="665259" y="389614"/>
                  <a:pt x="750073" y="453224"/>
                </a:cubicBezTo>
                <a:cubicBezTo>
                  <a:pt x="834887" y="516834"/>
                  <a:pt x="925002" y="707666"/>
                  <a:pt x="925002" y="707666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9" name="Forme libre 138"/>
          <p:cNvSpPr/>
          <p:nvPr/>
        </p:nvSpPr>
        <p:spPr bwMode="auto">
          <a:xfrm>
            <a:off x="2592040" y="395461"/>
            <a:ext cx="1248355" cy="612000"/>
          </a:xfrm>
          <a:custGeom>
            <a:avLst/>
            <a:gdLst>
              <a:gd name="connsiteX0" fmla="*/ 0 w 1248355"/>
              <a:gd name="connsiteY0" fmla="*/ 604299 h 604299"/>
              <a:gd name="connsiteX1" fmla="*/ 485029 w 1248355"/>
              <a:gd name="connsiteY1" fmla="*/ 365760 h 604299"/>
              <a:gd name="connsiteX2" fmla="*/ 826936 w 1248355"/>
              <a:gd name="connsiteY2" fmla="*/ 318053 h 604299"/>
              <a:gd name="connsiteX3" fmla="*/ 1248355 w 1248355"/>
              <a:gd name="connsiteY3" fmla="*/ 0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355" h="604299">
                <a:moveTo>
                  <a:pt x="0" y="604299"/>
                </a:moveTo>
                <a:cubicBezTo>
                  <a:pt x="173603" y="508883"/>
                  <a:pt x="347206" y="413468"/>
                  <a:pt x="485029" y="365760"/>
                </a:cubicBezTo>
                <a:cubicBezTo>
                  <a:pt x="622852" y="318052"/>
                  <a:pt x="699715" y="379013"/>
                  <a:pt x="826936" y="318053"/>
                </a:cubicBezTo>
                <a:cubicBezTo>
                  <a:pt x="954157" y="257093"/>
                  <a:pt x="1101256" y="128546"/>
                  <a:pt x="1248355" y="0"/>
                </a:cubicBezTo>
              </a:path>
            </a:pathLst>
          </a:custGeom>
          <a:noFill/>
          <a:ln w="1016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9" name="Forme libre 128"/>
          <p:cNvSpPr/>
          <p:nvPr/>
        </p:nvSpPr>
        <p:spPr bwMode="auto">
          <a:xfrm>
            <a:off x="1168842" y="1773141"/>
            <a:ext cx="2339008" cy="4397071"/>
          </a:xfrm>
          <a:custGeom>
            <a:avLst/>
            <a:gdLst>
              <a:gd name="connsiteX0" fmla="*/ 1502796 w 2339008"/>
              <a:gd name="connsiteY0" fmla="*/ 0 h 4397071"/>
              <a:gd name="connsiteX1" fmla="*/ 1741335 w 2339008"/>
              <a:gd name="connsiteY1" fmla="*/ 166977 h 4397071"/>
              <a:gd name="connsiteX2" fmla="*/ 2075290 w 2339008"/>
              <a:gd name="connsiteY2" fmla="*/ 397565 h 4397071"/>
              <a:gd name="connsiteX3" fmla="*/ 2337683 w 2339008"/>
              <a:gd name="connsiteY3" fmla="*/ 604299 h 4397071"/>
              <a:gd name="connsiteX4" fmla="*/ 2083241 w 2339008"/>
              <a:gd name="connsiteY4" fmla="*/ 1001864 h 4397071"/>
              <a:gd name="connsiteX5" fmla="*/ 1637968 w 2339008"/>
              <a:gd name="connsiteY5" fmla="*/ 1391478 h 4397071"/>
              <a:gd name="connsiteX6" fmla="*/ 1184744 w 2339008"/>
              <a:gd name="connsiteY6" fmla="*/ 2083242 h 4397071"/>
              <a:gd name="connsiteX7" fmla="*/ 906448 w 2339008"/>
              <a:gd name="connsiteY7" fmla="*/ 3228229 h 4397071"/>
              <a:gd name="connsiteX8" fmla="*/ 0 w 2339008"/>
              <a:gd name="connsiteY8" fmla="*/ 4397071 h 439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9008" h="4397071">
                <a:moveTo>
                  <a:pt x="1502796" y="0"/>
                </a:moveTo>
                <a:lnTo>
                  <a:pt x="1741335" y="166977"/>
                </a:lnTo>
                <a:cubicBezTo>
                  <a:pt x="1836751" y="233238"/>
                  <a:pt x="1975899" y="324678"/>
                  <a:pt x="2075290" y="397565"/>
                </a:cubicBezTo>
                <a:cubicBezTo>
                  <a:pt x="2174681" y="470452"/>
                  <a:pt x="2336358" y="503583"/>
                  <a:pt x="2337683" y="604299"/>
                </a:cubicBezTo>
                <a:cubicBezTo>
                  <a:pt x="2339008" y="705015"/>
                  <a:pt x="2199860" y="870668"/>
                  <a:pt x="2083241" y="1001864"/>
                </a:cubicBezTo>
                <a:cubicBezTo>
                  <a:pt x="1966622" y="1133061"/>
                  <a:pt x="1787718" y="1211248"/>
                  <a:pt x="1637968" y="1391478"/>
                </a:cubicBezTo>
                <a:cubicBezTo>
                  <a:pt x="1488219" y="1571708"/>
                  <a:pt x="1306664" y="1777117"/>
                  <a:pt x="1184744" y="2083242"/>
                </a:cubicBezTo>
                <a:cubicBezTo>
                  <a:pt x="1062824" y="2389367"/>
                  <a:pt x="1103905" y="2842591"/>
                  <a:pt x="906448" y="3228229"/>
                </a:cubicBezTo>
                <a:cubicBezTo>
                  <a:pt x="708991" y="3613867"/>
                  <a:pt x="354495" y="4005469"/>
                  <a:pt x="0" y="4397071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6" name="Forme libre 105"/>
          <p:cNvSpPr/>
          <p:nvPr/>
        </p:nvSpPr>
        <p:spPr bwMode="auto">
          <a:xfrm>
            <a:off x="4968304" y="406400"/>
            <a:ext cx="1333500" cy="4032250"/>
          </a:xfrm>
          <a:custGeom>
            <a:avLst/>
            <a:gdLst>
              <a:gd name="connsiteX0" fmla="*/ 0 w 1333500"/>
              <a:gd name="connsiteY0" fmla="*/ 0 h 4032250"/>
              <a:gd name="connsiteX1" fmla="*/ 590550 w 1333500"/>
              <a:gd name="connsiteY1" fmla="*/ 488950 h 4032250"/>
              <a:gd name="connsiteX2" fmla="*/ 952500 w 1333500"/>
              <a:gd name="connsiteY2" fmla="*/ 647700 h 4032250"/>
              <a:gd name="connsiteX3" fmla="*/ 1047750 w 1333500"/>
              <a:gd name="connsiteY3" fmla="*/ 1504950 h 4032250"/>
              <a:gd name="connsiteX4" fmla="*/ 863600 w 1333500"/>
              <a:gd name="connsiteY4" fmla="*/ 1936750 h 4032250"/>
              <a:gd name="connsiteX5" fmla="*/ 793750 w 1333500"/>
              <a:gd name="connsiteY5" fmla="*/ 2368550 h 4032250"/>
              <a:gd name="connsiteX6" fmla="*/ 774700 w 1333500"/>
              <a:gd name="connsiteY6" fmla="*/ 2768600 h 4032250"/>
              <a:gd name="connsiteX7" fmla="*/ 1333500 w 1333500"/>
              <a:gd name="connsiteY7" fmla="*/ 4032250 h 403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500" h="4032250">
                <a:moveTo>
                  <a:pt x="0" y="0"/>
                </a:moveTo>
                <a:cubicBezTo>
                  <a:pt x="215900" y="190500"/>
                  <a:pt x="431800" y="381000"/>
                  <a:pt x="590550" y="488950"/>
                </a:cubicBezTo>
                <a:cubicBezTo>
                  <a:pt x="749300" y="596900"/>
                  <a:pt x="876300" y="478367"/>
                  <a:pt x="952500" y="647700"/>
                </a:cubicBezTo>
                <a:cubicBezTo>
                  <a:pt x="1028700" y="817033"/>
                  <a:pt x="1062567" y="1290108"/>
                  <a:pt x="1047750" y="1504950"/>
                </a:cubicBezTo>
                <a:cubicBezTo>
                  <a:pt x="1032933" y="1719792"/>
                  <a:pt x="905933" y="1792817"/>
                  <a:pt x="863600" y="1936750"/>
                </a:cubicBezTo>
                <a:cubicBezTo>
                  <a:pt x="821267" y="2080683"/>
                  <a:pt x="808567" y="2229908"/>
                  <a:pt x="793750" y="2368550"/>
                </a:cubicBezTo>
                <a:cubicBezTo>
                  <a:pt x="778933" y="2507192"/>
                  <a:pt x="684742" y="2491317"/>
                  <a:pt x="774700" y="2768600"/>
                </a:cubicBezTo>
                <a:cubicBezTo>
                  <a:pt x="864658" y="3045883"/>
                  <a:pt x="1099079" y="3539066"/>
                  <a:pt x="1333500" y="4032250"/>
                </a:cubicBezTo>
              </a:path>
            </a:pathLst>
          </a:custGeom>
          <a:noFill/>
          <a:ln w="190500" cap="flat" cmpd="sng" algn="ctr">
            <a:solidFill>
              <a:srgbClr val="C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grpSp>
        <p:nvGrpSpPr>
          <p:cNvPr id="133" name="Groupe 132"/>
          <p:cNvGrpSpPr/>
          <p:nvPr/>
        </p:nvGrpSpPr>
        <p:grpSpPr>
          <a:xfrm>
            <a:off x="2592040" y="395461"/>
            <a:ext cx="3594075" cy="6291586"/>
            <a:chOff x="2592040" y="395461"/>
            <a:chExt cx="3594075" cy="6291586"/>
          </a:xfrm>
        </p:grpSpPr>
        <p:grpSp>
          <p:nvGrpSpPr>
            <p:cNvPr id="132" name="Groupe 131"/>
            <p:cNvGrpSpPr/>
            <p:nvPr/>
          </p:nvGrpSpPr>
          <p:grpSpPr>
            <a:xfrm>
              <a:off x="3590014" y="4985468"/>
              <a:ext cx="2596101" cy="1701579"/>
              <a:chOff x="3590014" y="4985468"/>
              <a:chExt cx="2596101" cy="1701579"/>
            </a:xfrm>
          </p:grpSpPr>
          <p:sp>
            <p:nvSpPr>
              <p:cNvPr id="131" name="Forme libre 130"/>
              <p:cNvSpPr/>
              <p:nvPr/>
            </p:nvSpPr>
            <p:spPr bwMode="auto">
              <a:xfrm>
                <a:off x="4643562" y="5168348"/>
                <a:ext cx="1542553" cy="698389"/>
              </a:xfrm>
              <a:custGeom>
                <a:avLst/>
                <a:gdLst>
                  <a:gd name="connsiteX0" fmla="*/ 0 w 1542553"/>
                  <a:gd name="connsiteY0" fmla="*/ 548640 h 698389"/>
                  <a:gd name="connsiteX1" fmla="*/ 445273 w 1542553"/>
                  <a:gd name="connsiteY1" fmla="*/ 659958 h 698389"/>
                  <a:gd name="connsiteX2" fmla="*/ 1160890 w 1542553"/>
                  <a:gd name="connsiteY2" fmla="*/ 318052 h 698389"/>
                  <a:gd name="connsiteX3" fmla="*/ 1542553 w 1542553"/>
                  <a:gd name="connsiteY3" fmla="*/ 0 h 698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42553" h="698389">
                    <a:moveTo>
                      <a:pt x="0" y="548640"/>
                    </a:moveTo>
                    <a:cubicBezTo>
                      <a:pt x="125895" y="623514"/>
                      <a:pt x="251791" y="698389"/>
                      <a:pt x="445273" y="659958"/>
                    </a:cubicBezTo>
                    <a:cubicBezTo>
                      <a:pt x="638755" y="621527"/>
                      <a:pt x="978010" y="428045"/>
                      <a:pt x="1160890" y="318052"/>
                    </a:cubicBezTo>
                    <a:cubicBezTo>
                      <a:pt x="1343770" y="208059"/>
                      <a:pt x="1443161" y="104029"/>
                      <a:pt x="1542553" y="0"/>
                    </a:cubicBezTo>
                  </a:path>
                </a:pathLst>
              </a:custGeom>
              <a:noFill/>
              <a:ln w="762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cs typeface="Arial Unicode MS" charset="0"/>
                </a:endParaRPr>
              </a:p>
            </p:txBody>
          </p:sp>
          <p:sp>
            <p:nvSpPr>
              <p:cNvPr id="125" name="Forme libre 124"/>
              <p:cNvSpPr/>
              <p:nvPr/>
            </p:nvSpPr>
            <p:spPr bwMode="auto">
              <a:xfrm>
                <a:off x="3590014" y="4985468"/>
                <a:ext cx="1013791" cy="1701579"/>
              </a:xfrm>
              <a:custGeom>
                <a:avLst/>
                <a:gdLst>
                  <a:gd name="connsiteX0" fmla="*/ 1013791 w 1013791"/>
                  <a:gd name="connsiteY0" fmla="*/ 0 h 1701579"/>
                  <a:gd name="connsiteX1" fmla="*/ 894522 w 1013791"/>
                  <a:gd name="connsiteY1" fmla="*/ 286247 h 1701579"/>
                  <a:gd name="connsiteX2" fmla="*/ 679836 w 1013791"/>
                  <a:gd name="connsiteY2" fmla="*/ 612250 h 1701579"/>
                  <a:gd name="connsiteX3" fmla="*/ 377687 w 1013791"/>
                  <a:gd name="connsiteY3" fmla="*/ 691763 h 1701579"/>
                  <a:gd name="connsiteX4" fmla="*/ 43732 w 1013791"/>
                  <a:gd name="connsiteY4" fmla="*/ 1009815 h 1701579"/>
                  <a:gd name="connsiteX5" fmla="*/ 115294 w 1013791"/>
                  <a:gd name="connsiteY5" fmla="*/ 1701579 h 1701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3791" h="1701579">
                    <a:moveTo>
                      <a:pt x="1013791" y="0"/>
                    </a:moveTo>
                    <a:cubicBezTo>
                      <a:pt x="981986" y="92103"/>
                      <a:pt x="950181" y="184206"/>
                      <a:pt x="894522" y="286247"/>
                    </a:cubicBezTo>
                    <a:cubicBezTo>
                      <a:pt x="838863" y="388288"/>
                      <a:pt x="765975" y="544664"/>
                      <a:pt x="679836" y="612250"/>
                    </a:cubicBezTo>
                    <a:cubicBezTo>
                      <a:pt x="593697" y="679836"/>
                      <a:pt x="483704" y="625502"/>
                      <a:pt x="377687" y="691763"/>
                    </a:cubicBezTo>
                    <a:cubicBezTo>
                      <a:pt x="271670" y="758024"/>
                      <a:pt x="87464" y="841512"/>
                      <a:pt x="43732" y="1009815"/>
                    </a:cubicBezTo>
                    <a:cubicBezTo>
                      <a:pt x="0" y="1178118"/>
                      <a:pt x="57647" y="1439848"/>
                      <a:pt x="115294" y="1701579"/>
                    </a:cubicBezTo>
                  </a:path>
                </a:pathLst>
              </a:custGeom>
              <a:noFill/>
              <a:ln w="762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cs typeface="Arial Unicode MS" charset="0"/>
                </a:endParaRPr>
              </a:p>
            </p:txBody>
          </p:sp>
        </p:grpSp>
        <p:grpSp>
          <p:nvGrpSpPr>
            <p:cNvPr id="95" name="Groupe 94"/>
            <p:cNvGrpSpPr/>
            <p:nvPr/>
          </p:nvGrpSpPr>
          <p:grpSpPr>
            <a:xfrm>
              <a:off x="2592040" y="395461"/>
              <a:ext cx="2578211" cy="5373158"/>
              <a:chOff x="2592040" y="35421"/>
              <a:chExt cx="2578211" cy="5373158"/>
            </a:xfrm>
          </p:grpSpPr>
          <p:sp>
            <p:nvSpPr>
              <p:cNvPr id="92" name="Forme libre 91"/>
              <p:cNvSpPr/>
              <p:nvPr/>
            </p:nvSpPr>
            <p:spPr bwMode="auto">
              <a:xfrm>
                <a:off x="3584642" y="323453"/>
                <a:ext cx="1108954" cy="5085126"/>
              </a:xfrm>
              <a:custGeom>
                <a:avLst/>
                <a:gdLst>
                  <a:gd name="connsiteX0" fmla="*/ 578796 w 1108954"/>
                  <a:gd name="connsiteY0" fmla="*/ 0 h 5038928"/>
                  <a:gd name="connsiteX1" fmla="*/ 257784 w 1108954"/>
                  <a:gd name="connsiteY1" fmla="*/ 243192 h 5038928"/>
                  <a:gd name="connsiteX2" fmla="*/ 4864 w 1108954"/>
                  <a:gd name="connsiteY2" fmla="*/ 1303506 h 5038928"/>
                  <a:gd name="connsiteX3" fmla="*/ 286967 w 1108954"/>
                  <a:gd name="connsiteY3" fmla="*/ 2178996 h 5038928"/>
                  <a:gd name="connsiteX4" fmla="*/ 802532 w 1108954"/>
                  <a:gd name="connsiteY4" fmla="*/ 2675106 h 5038928"/>
                  <a:gd name="connsiteX5" fmla="*/ 1074907 w 1108954"/>
                  <a:gd name="connsiteY5" fmla="*/ 3161489 h 5038928"/>
                  <a:gd name="connsiteX6" fmla="*/ 1006813 w 1108954"/>
                  <a:gd name="connsiteY6" fmla="*/ 3463047 h 5038928"/>
                  <a:gd name="connsiteX7" fmla="*/ 1035996 w 1108954"/>
                  <a:gd name="connsiteY7" fmla="*/ 3891064 h 5038928"/>
                  <a:gd name="connsiteX8" fmla="*/ 1055452 w 1108954"/>
                  <a:gd name="connsiteY8" fmla="*/ 4231532 h 5038928"/>
                  <a:gd name="connsiteX9" fmla="*/ 909537 w 1108954"/>
                  <a:gd name="connsiteY9" fmla="*/ 4494179 h 5038928"/>
                  <a:gd name="connsiteX10" fmla="*/ 997086 w 1108954"/>
                  <a:gd name="connsiteY10" fmla="*/ 4698460 h 5038928"/>
                  <a:gd name="connsiteX11" fmla="*/ 1055452 w 1108954"/>
                  <a:gd name="connsiteY11" fmla="*/ 5038928 h 5038928"/>
                  <a:gd name="connsiteX12" fmla="*/ 1055452 w 1108954"/>
                  <a:gd name="connsiteY12" fmla="*/ 5038928 h 503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08954" h="5038928">
                    <a:moveTo>
                      <a:pt x="578796" y="0"/>
                    </a:moveTo>
                    <a:cubicBezTo>
                      <a:pt x="466117" y="12970"/>
                      <a:pt x="353439" y="25941"/>
                      <a:pt x="257784" y="243192"/>
                    </a:cubicBezTo>
                    <a:cubicBezTo>
                      <a:pt x="162129" y="460443"/>
                      <a:pt x="0" y="980872"/>
                      <a:pt x="4864" y="1303506"/>
                    </a:cubicBezTo>
                    <a:cubicBezTo>
                      <a:pt x="9728" y="1626140"/>
                      <a:pt x="154022" y="1950396"/>
                      <a:pt x="286967" y="2178996"/>
                    </a:cubicBezTo>
                    <a:cubicBezTo>
                      <a:pt x="419912" y="2407596"/>
                      <a:pt x="671209" y="2511357"/>
                      <a:pt x="802532" y="2675106"/>
                    </a:cubicBezTo>
                    <a:cubicBezTo>
                      <a:pt x="933855" y="2838855"/>
                      <a:pt x="1040860" y="3030165"/>
                      <a:pt x="1074907" y="3161489"/>
                    </a:cubicBezTo>
                    <a:cubicBezTo>
                      <a:pt x="1108954" y="3292813"/>
                      <a:pt x="1013298" y="3341451"/>
                      <a:pt x="1006813" y="3463047"/>
                    </a:cubicBezTo>
                    <a:cubicBezTo>
                      <a:pt x="1000328" y="3584643"/>
                      <a:pt x="1027890" y="3762983"/>
                      <a:pt x="1035996" y="3891064"/>
                    </a:cubicBezTo>
                    <a:cubicBezTo>
                      <a:pt x="1044102" y="4019145"/>
                      <a:pt x="1076528" y="4131013"/>
                      <a:pt x="1055452" y="4231532"/>
                    </a:cubicBezTo>
                    <a:cubicBezTo>
                      <a:pt x="1034376" y="4332051"/>
                      <a:pt x="919265" y="4416358"/>
                      <a:pt x="909537" y="4494179"/>
                    </a:cubicBezTo>
                    <a:cubicBezTo>
                      <a:pt x="899809" y="4572000"/>
                      <a:pt x="972767" y="4607669"/>
                      <a:pt x="997086" y="4698460"/>
                    </a:cubicBezTo>
                    <a:cubicBezTo>
                      <a:pt x="1021405" y="4789251"/>
                      <a:pt x="1055452" y="5038928"/>
                      <a:pt x="1055452" y="5038928"/>
                    </a:cubicBezTo>
                    <a:lnTo>
                      <a:pt x="1055452" y="5038928"/>
                    </a:lnTo>
                  </a:path>
                </a:pathLst>
              </a:custGeom>
              <a:noFill/>
              <a:ln w="101600" cap="flat" cmpd="sng" algn="ctr">
                <a:solidFill>
                  <a:srgbClr val="FFC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cs typeface="Arial Unicode MS" charset="0"/>
                </a:endParaRPr>
              </a:p>
            </p:txBody>
          </p:sp>
          <p:sp>
            <p:nvSpPr>
              <p:cNvPr id="93" name="Forme libre 92"/>
              <p:cNvSpPr/>
              <p:nvPr/>
            </p:nvSpPr>
            <p:spPr bwMode="auto">
              <a:xfrm>
                <a:off x="2592040" y="35421"/>
                <a:ext cx="1153109" cy="791431"/>
              </a:xfrm>
              <a:custGeom>
                <a:avLst/>
                <a:gdLst>
                  <a:gd name="connsiteX0" fmla="*/ 554477 w 554477"/>
                  <a:gd name="connsiteY0" fmla="*/ 486383 h 486383"/>
                  <a:gd name="connsiteX1" fmla="*/ 398834 w 554477"/>
                  <a:gd name="connsiteY1" fmla="*/ 233464 h 486383"/>
                  <a:gd name="connsiteX2" fmla="*/ 58366 w 554477"/>
                  <a:gd name="connsiteY2" fmla="*/ 38911 h 486383"/>
                  <a:gd name="connsiteX3" fmla="*/ 48639 w 554477"/>
                  <a:gd name="connsiteY3" fmla="*/ 9728 h 486383"/>
                  <a:gd name="connsiteX4" fmla="*/ 38911 w 554477"/>
                  <a:gd name="connsiteY4" fmla="*/ 0 h 486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4477" h="486383">
                    <a:moveTo>
                      <a:pt x="554477" y="486383"/>
                    </a:moveTo>
                    <a:cubicBezTo>
                      <a:pt x="517998" y="397213"/>
                      <a:pt x="481519" y="308043"/>
                      <a:pt x="398834" y="233464"/>
                    </a:cubicBezTo>
                    <a:cubicBezTo>
                      <a:pt x="316149" y="158885"/>
                      <a:pt x="116732" y="76200"/>
                      <a:pt x="58366" y="38911"/>
                    </a:cubicBezTo>
                    <a:cubicBezTo>
                      <a:pt x="0" y="1622"/>
                      <a:pt x="51881" y="16213"/>
                      <a:pt x="48639" y="9728"/>
                    </a:cubicBezTo>
                    <a:cubicBezTo>
                      <a:pt x="45397" y="3243"/>
                      <a:pt x="42154" y="1621"/>
                      <a:pt x="38911" y="0"/>
                    </a:cubicBezTo>
                  </a:path>
                </a:pathLst>
              </a:custGeom>
              <a:noFill/>
              <a:ln w="1016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cs typeface="Arial Unicode MS" charset="0"/>
                </a:endParaRPr>
              </a:p>
            </p:txBody>
          </p:sp>
          <p:sp>
            <p:nvSpPr>
              <p:cNvPr id="94" name="Forme libre 93"/>
              <p:cNvSpPr/>
              <p:nvPr/>
            </p:nvSpPr>
            <p:spPr bwMode="auto">
              <a:xfrm>
                <a:off x="4572000" y="683493"/>
                <a:ext cx="598251" cy="2604456"/>
              </a:xfrm>
              <a:custGeom>
                <a:avLst/>
                <a:gdLst>
                  <a:gd name="connsiteX0" fmla="*/ 554477 w 598251"/>
                  <a:gd name="connsiteY0" fmla="*/ 0 h 2286000"/>
                  <a:gd name="connsiteX1" fmla="*/ 515566 w 598251"/>
                  <a:gd name="connsiteY1" fmla="*/ 768485 h 2286000"/>
                  <a:gd name="connsiteX2" fmla="*/ 535021 w 598251"/>
                  <a:gd name="connsiteY2" fmla="*/ 1177047 h 2286000"/>
                  <a:gd name="connsiteX3" fmla="*/ 136187 w 598251"/>
                  <a:gd name="connsiteY3" fmla="*/ 1935804 h 2286000"/>
                  <a:gd name="connsiteX4" fmla="*/ 0 w 598251"/>
                  <a:gd name="connsiteY4" fmla="*/ 2286000 h 228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8251" h="2286000">
                    <a:moveTo>
                      <a:pt x="554477" y="0"/>
                    </a:moveTo>
                    <a:cubicBezTo>
                      <a:pt x="536643" y="286155"/>
                      <a:pt x="518809" y="572311"/>
                      <a:pt x="515566" y="768485"/>
                    </a:cubicBezTo>
                    <a:cubicBezTo>
                      <a:pt x="512323" y="964660"/>
                      <a:pt x="598251" y="982494"/>
                      <a:pt x="535021" y="1177047"/>
                    </a:cubicBezTo>
                    <a:cubicBezTo>
                      <a:pt x="471791" y="1371600"/>
                      <a:pt x="225357" y="1750979"/>
                      <a:pt x="136187" y="1935804"/>
                    </a:cubicBezTo>
                    <a:cubicBezTo>
                      <a:pt x="47017" y="2120629"/>
                      <a:pt x="23508" y="2203314"/>
                      <a:pt x="0" y="2286000"/>
                    </a:cubicBezTo>
                  </a:path>
                </a:pathLst>
              </a:custGeom>
              <a:noFill/>
              <a:ln w="101600" cap="flat" cmpd="sng" algn="ctr">
                <a:solidFill>
                  <a:srgbClr val="FFC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1" fontAlgn="base" latinLnBrk="0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fr-FR" sz="1800" b="0" i="0" u="none" strike="noStrike" cap="none" normalizeH="0" baseline="0" smtClean="0">
                  <a:ln>
                    <a:noFill/>
                  </a:ln>
                  <a:effectLst/>
                  <a:latin typeface="Arial" charset="0"/>
                  <a:cs typeface="Arial Unicode MS" charset="0"/>
                </a:endParaRPr>
              </a:p>
            </p:txBody>
          </p:sp>
        </p:grpSp>
      </p:grpSp>
      <p:sp>
        <p:nvSpPr>
          <p:cNvPr id="3074" name="Freeform 2"/>
          <p:cNvSpPr>
            <a:spLocks noChangeArrowheads="1"/>
          </p:cNvSpPr>
          <p:nvPr/>
        </p:nvSpPr>
        <p:spPr bwMode="auto">
          <a:xfrm>
            <a:off x="5768853" y="6011714"/>
            <a:ext cx="495300" cy="1049338"/>
          </a:xfrm>
          <a:custGeom>
            <a:avLst/>
            <a:gdLst/>
            <a:ahLst/>
            <a:cxnLst>
              <a:cxn ang="0">
                <a:pos x="1034" y="0"/>
              </a:cxn>
              <a:cxn ang="0">
                <a:pos x="998" y="222"/>
              </a:cxn>
              <a:cxn ang="0">
                <a:pos x="1060" y="441"/>
              </a:cxn>
              <a:cxn ang="0">
                <a:pos x="964" y="575"/>
              </a:cxn>
              <a:cxn ang="0">
                <a:pos x="813" y="406"/>
              </a:cxn>
              <a:cxn ang="0">
                <a:pos x="627" y="610"/>
              </a:cxn>
              <a:cxn ang="0">
                <a:pos x="416" y="725"/>
              </a:cxn>
              <a:cxn ang="0">
                <a:pos x="167" y="876"/>
              </a:cxn>
              <a:cxn ang="0">
                <a:pos x="0" y="1194"/>
              </a:cxn>
              <a:cxn ang="0">
                <a:pos x="167" y="1344"/>
              </a:cxn>
              <a:cxn ang="0">
                <a:pos x="26" y="1477"/>
              </a:cxn>
              <a:cxn ang="0">
                <a:pos x="194" y="1610"/>
              </a:cxn>
              <a:cxn ang="0">
                <a:pos x="282" y="1796"/>
              </a:cxn>
              <a:cxn ang="0">
                <a:pos x="194" y="1883"/>
              </a:cxn>
              <a:cxn ang="0">
                <a:pos x="381" y="1962"/>
              </a:cxn>
              <a:cxn ang="0">
                <a:pos x="381" y="2166"/>
              </a:cxn>
              <a:cxn ang="0">
                <a:pos x="301" y="2244"/>
              </a:cxn>
              <a:cxn ang="0">
                <a:pos x="530" y="2396"/>
              </a:cxn>
              <a:cxn ang="0">
                <a:pos x="495" y="2564"/>
              </a:cxn>
              <a:cxn ang="0">
                <a:pos x="363" y="2564"/>
              </a:cxn>
              <a:cxn ang="0">
                <a:pos x="584" y="2749"/>
              </a:cxn>
              <a:cxn ang="0">
                <a:pos x="813" y="2785"/>
              </a:cxn>
              <a:cxn ang="0">
                <a:pos x="910" y="2917"/>
              </a:cxn>
              <a:cxn ang="0">
                <a:pos x="946" y="2802"/>
              </a:cxn>
              <a:cxn ang="0">
                <a:pos x="1078" y="2785"/>
              </a:cxn>
              <a:cxn ang="0">
                <a:pos x="998" y="2546"/>
              </a:cxn>
              <a:cxn ang="0">
                <a:pos x="1113" y="2414"/>
              </a:cxn>
              <a:cxn ang="0">
                <a:pos x="1183" y="2299"/>
              </a:cxn>
              <a:cxn ang="0">
                <a:pos x="1113" y="1944"/>
              </a:cxn>
              <a:cxn ang="0">
                <a:pos x="1209" y="1697"/>
              </a:cxn>
              <a:cxn ang="0">
                <a:pos x="1378" y="1495"/>
              </a:cxn>
              <a:cxn ang="0">
                <a:pos x="1282" y="991"/>
              </a:cxn>
              <a:cxn ang="0">
                <a:pos x="1183" y="610"/>
              </a:cxn>
              <a:cxn ang="0">
                <a:pos x="1183" y="354"/>
              </a:cxn>
              <a:cxn ang="0">
                <a:pos x="1202" y="204"/>
              </a:cxn>
              <a:cxn ang="0">
                <a:pos x="1034" y="0"/>
              </a:cxn>
            </a:cxnLst>
            <a:rect l="0" t="0" r="r" b="b"/>
            <a:pathLst>
              <a:path w="1379" h="2918">
                <a:moveTo>
                  <a:pt x="1034" y="0"/>
                </a:moveTo>
                <a:lnTo>
                  <a:pt x="998" y="222"/>
                </a:lnTo>
                <a:lnTo>
                  <a:pt x="1060" y="441"/>
                </a:lnTo>
                <a:lnTo>
                  <a:pt x="964" y="575"/>
                </a:lnTo>
                <a:lnTo>
                  <a:pt x="813" y="406"/>
                </a:lnTo>
                <a:lnTo>
                  <a:pt x="627" y="610"/>
                </a:lnTo>
                <a:lnTo>
                  <a:pt x="416" y="725"/>
                </a:lnTo>
                <a:lnTo>
                  <a:pt x="167" y="876"/>
                </a:lnTo>
                <a:lnTo>
                  <a:pt x="0" y="1194"/>
                </a:lnTo>
                <a:lnTo>
                  <a:pt x="167" y="1344"/>
                </a:lnTo>
                <a:lnTo>
                  <a:pt x="26" y="1477"/>
                </a:lnTo>
                <a:lnTo>
                  <a:pt x="194" y="1610"/>
                </a:lnTo>
                <a:lnTo>
                  <a:pt x="282" y="1796"/>
                </a:lnTo>
                <a:lnTo>
                  <a:pt x="194" y="1883"/>
                </a:lnTo>
                <a:lnTo>
                  <a:pt x="381" y="1962"/>
                </a:lnTo>
                <a:lnTo>
                  <a:pt x="381" y="2166"/>
                </a:lnTo>
                <a:lnTo>
                  <a:pt x="301" y="2244"/>
                </a:lnTo>
                <a:lnTo>
                  <a:pt x="530" y="2396"/>
                </a:lnTo>
                <a:lnTo>
                  <a:pt x="495" y="2564"/>
                </a:lnTo>
                <a:lnTo>
                  <a:pt x="363" y="2564"/>
                </a:lnTo>
                <a:lnTo>
                  <a:pt x="584" y="2749"/>
                </a:lnTo>
                <a:lnTo>
                  <a:pt x="813" y="2785"/>
                </a:lnTo>
                <a:lnTo>
                  <a:pt x="910" y="2917"/>
                </a:lnTo>
                <a:lnTo>
                  <a:pt x="946" y="2802"/>
                </a:lnTo>
                <a:lnTo>
                  <a:pt x="1078" y="2785"/>
                </a:lnTo>
                <a:lnTo>
                  <a:pt x="998" y="2546"/>
                </a:lnTo>
                <a:lnTo>
                  <a:pt x="1113" y="2414"/>
                </a:lnTo>
                <a:lnTo>
                  <a:pt x="1183" y="2299"/>
                </a:lnTo>
                <a:lnTo>
                  <a:pt x="1113" y="1944"/>
                </a:lnTo>
                <a:lnTo>
                  <a:pt x="1209" y="1697"/>
                </a:lnTo>
                <a:lnTo>
                  <a:pt x="1378" y="1495"/>
                </a:lnTo>
                <a:lnTo>
                  <a:pt x="1282" y="991"/>
                </a:lnTo>
                <a:lnTo>
                  <a:pt x="1183" y="610"/>
                </a:lnTo>
                <a:lnTo>
                  <a:pt x="1183" y="354"/>
                </a:lnTo>
                <a:lnTo>
                  <a:pt x="1202" y="204"/>
                </a:lnTo>
                <a:lnTo>
                  <a:pt x="1034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75" name="Freeform 3"/>
          <p:cNvSpPr>
            <a:spLocks noChangeArrowheads="1"/>
          </p:cNvSpPr>
          <p:nvPr/>
        </p:nvSpPr>
        <p:spPr bwMode="auto">
          <a:xfrm>
            <a:off x="215776" y="755501"/>
            <a:ext cx="5911852" cy="6054725"/>
          </a:xfrm>
          <a:custGeom>
            <a:avLst/>
            <a:gdLst/>
            <a:ahLst/>
            <a:cxnLst>
              <a:cxn ang="0">
                <a:pos x="1105" y="3943"/>
              </a:cxn>
              <a:cxn ang="0">
                <a:pos x="1700" y="3785"/>
              </a:cxn>
              <a:cxn ang="0">
                <a:pos x="2821" y="4395"/>
              </a:cxn>
              <a:cxn ang="0">
                <a:pos x="3831" y="4227"/>
              </a:cxn>
              <a:cxn ang="0">
                <a:pos x="4105" y="3476"/>
              </a:cxn>
              <a:cxn ang="0">
                <a:pos x="4008" y="2344"/>
              </a:cxn>
              <a:cxn ang="0">
                <a:pos x="4637" y="2678"/>
              </a:cxn>
              <a:cxn ang="0">
                <a:pos x="5725" y="3211"/>
              </a:cxn>
              <a:cxn ang="0">
                <a:pos x="6469" y="2582"/>
              </a:cxn>
              <a:cxn ang="0">
                <a:pos x="8106" y="1441"/>
              </a:cxn>
              <a:cxn ang="0">
                <a:pos x="9752" y="548"/>
              </a:cxn>
              <a:cxn ang="0">
                <a:pos x="11017" y="1246"/>
              </a:cxn>
              <a:cxn ang="0">
                <a:pos x="11513" y="2006"/>
              </a:cxn>
              <a:cxn ang="0">
                <a:pos x="12035" y="1547"/>
              </a:cxn>
              <a:cxn ang="0">
                <a:pos x="12107" y="2184"/>
              </a:cxn>
              <a:cxn ang="0">
                <a:pos x="13646" y="2856"/>
              </a:cxn>
              <a:cxn ang="0">
                <a:pos x="14336" y="3317"/>
              </a:cxn>
              <a:cxn ang="0">
                <a:pos x="15841" y="3679"/>
              </a:cxn>
              <a:cxn ang="0">
                <a:pos x="15709" y="4386"/>
              </a:cxn>
              <a:cxn ang="0">
                <a:pos x="15467" y="5201"/>
              </a:cxn>
              <a:cxn ang="0">
                <a:pos x="15531" y="6262"/>
              </a:cxn>
              <a:cxn ang="0">
                <a:pos x="14742" y="6606"/>
              </a:cxn>
              <a:cxn ang="0">
                <a:pos x="14292" y="7322"/>
              </a:cxn>
              <a:cxn ang="0">
                <a:pos x="13753" y="8456"/>
              </a:cxn>
              <a:cxn ang="0">
                <a:pos x="14645" y="9526"/>
              </a:cxn>
              <a:cxn ang="0">
                <a:pos x="15035" y="10366"/>
              </a:cxn>
              <a:cxn ang="0">
                <a:pos x="14608" y="11260"/>
              </a:cxn>
              <a:cxn ang="0">
                <a:pos x="15104" y="12125"/>
              </a:cxn>
              <a:cxn ang="0">
                <a:pos x="16105" y="12612"/>
              </a:cxn>
              <a:cxn ang="0">
                <a:pos x="16140" y="12878"/>
              </a:cxn>
              <a:cxn ang="0">
                <a:pos x="15017" y="13762"/>
              </a:cxn>
              <a:cxn ang="0">
                <a:pos x="14608" y="14595"/>
              </a:cxn>
              <a:cxn ang="0">
                <a:pos x="12982" y="14321"/>
              </a:cxn>
              <a:cxn ang="0">
                <a:pos x="11583" y="14135"/>
              </a:cxn>
              <a:cxn ang="0">
                <a:pos x="10062" y="14321"/>
              </a:cxn>
              <a:cxn ang="0">
                <a:pos x="9761" y="15391"/>
              </a:cxn>
              <a:cxn ang="0">
                <a:pos x="10202" y="16824"/>
              </a:cxn>
              <a:cxn ang="0">
                <a:pos x="8274" y="16001"/>
              </a:cxn>
              <a:cxn ang="0">
                <a:pos x="7168" y="15268"/>
              </a:cxn>
              <a:cxn ang="0">
                <a:pos x="6158" y="15407"/>
              </a:cxn>
              <a:cxn ang="0">
                <a:pos x="4805" y="15214"/>
              </a:cxn>
              <a:cxn ang="0">
                <a:pos x="3717" y="14666"/>
              </a:cxn>
              <a:cxn ang="0">
                <a:pos x="2751" y="14303"/>
              </a:cxn>
              <a:cxn ang="0">
                <a:pos x="3822" y="13294"/>
              </a:cxn>
              <a:cxn ang="0">
                <a:pos x="4062" y="11773"/>
              </a:cxn>
              <a:cxn ang="0">
                <a:pos x="4265" y="11003"/>
              </a:cxn>
              <a:cxn ang="0">
                <a:pos x="4672" y="10659"/>
              </a:cxn>
              <a:cxn ang="0">
                <a:pos x="4973" y="11401"/>
              </a:cxn>
              <a:cxn ang="0">
                <a:pos x="4759" y="10569"/>
              </a:cxn>
              <a:cxn ang="0">
                <a:pos x="4229" y="9871"/>
              </a:cxn>
              <a:cxn ang="0">
                <a:pos x="4299" y="9085"/>
              </a:cxn>
              <a:cxn ang="0">
                <a:pos x="3664" y="8712"/>
              </a:cxn>
              <a:cxn ang="0">
                <a:pos x="3238" y="7783"/>
              </a:cxn>
              <a:cxn ang="0">
                <a:pos x="3025" y="7128"/>
              </a:cxn>
              <a:cxn ang="0">
                <a:pos x="3903" y="7074"/>
              </a:cxn>
              <a:cxn ang="0">
                <a:pos x="2910" y="6970"/>
              </a:cxn>
              <a:cxn ang="0">
                <a:pos x="2212" y="6297"/>
              </a:cxn>
              <a:cxn ang="0">
                <a:pos x="1070" y="5687"/>
              </a:cxn>
              <a:cxn ang="0">
                <a:pos x="495" y="5023"/>
              </a:cxn>
              <a:cxn ang="0">
                <a:pos x="557" y="4564"/>
              </a:cxn>
            </a:cxnLst>
            <a:rect l="0" t="0" r="r" b="b"/>
            <a:pathLst>
              <a:path w="16425" h="16825">
                <a:moveTo>
                  <a:pt x="495" y="4511"/>
                </a:moveTo>
                <a:lnTo>
                  <a:pt x="61" y="4501"/>
                </a:lnTo>
                <a:lnTo>
                  <a:pt x="0" y="4395"/>
                </a:lnTo>
                <a:lnTo>
                  <a:pt x="707" y="3961"/>
                </a:lnTo>
                <a:lnTo>
                  <a:pt x="1105" y="3943"/>
                </a:lnTo>
                <a:lnTo>
                  <a:pt x="1166" y="4042"/>
                </a:lnTo>
                <a:lnTo>
                  <a:pt x="1273" y="4042"/>
                </a:lnTo>
                <a:lnTo>
                  <a:pt x="1326" y="3943"/>
                </a:lnTo>
                <a:lnTo>
                  <a:pt x="1636" y="3943"/>
                </a:lnTo>
                <a:lnTo>
                  <a:pt x="1700" y="3785"/>
                </a:lnTo>
                <a:lnTo>
                  <a:pt x="2425" y="3749"/>
                </a:lnTo>
                <a:lnTo>
                  <a:pt x="2504" y="3864"/>
                </a:lnTo>
                <a:lnTo>
                  <a:pt x="2539" y="4033"/>
                </a:lnTo>
                <a:lnTo>
                  <a:pt x="2671" y="4404"/>
                </a:lnTo>
                <a:lnTo>
                  <a:pt x="2821" y="4395"/>
                </a:lnTo>
                <a:lnTo>
                  <a:pt x="3025" y="4219"/>
                </a:lnTo>
                <a:lnTo>
                  <a:pt x="3229" y="4219"/>
                </a:lnTo>
                <a:lnTo>
                  <a:pt x="3362" y="4414"/>
                </a:lnTo>
                <a:lnTo>
                  <a:pt x="3680" y="4227"/>
                </a:lnTo>
                <a:lnTo>
                  <a:pt x="3831" y="4227"/>
                </a:lnTo>
                <a:lnTo>
                  <a:pt x="3947" y="4378"/>
                </a:lnTo>
                <a:lnTo>
                  <a:pt x="4265" y="4361"/>
                </a:lnTo>
                <a:lnTo>
                  <a:pt x="4151" y="3732"/>
                </a:lnTo>
                <a:lnTo>
                  <a:pt x="4177" y="3626"/>
                </a:lnTo>
                <a:lnTo>
                  <a:pt x="4105" y="3476"/>
                </a:lnTo>
                <a:lnTo>
                  <a:pt x="4051" y="3246"/>
                </a:lnTo>
                <a:lnTo>
                  <a:pt x="3867" y="2883"/>
                </a:lnTo>
                <a:lnTo>
                  <a:pt x="3787" y="2591"/>
                </a:lnTo>
                <a:lnTo>
                  <a:pt x="3787" y="2335"/>
                </a:lnTo>
                <a:lnTo>
                  <a:pt x="4008" y="2344"/>
                </a:lnTo>
                <a:lnTo>
                  <a:pt x="4133" y="2512"/>
                </a:lnTo>
                <a:lnTo>
                  <a:pt x="4407" y="2512"/>
                </a:lnTo>
                <a:lnTo>
                  <a:pt x="4503" y="2441"/>
                </a:lnTo>
                <a:lnTo>
                  <a:pt x="4654" y="2406"/>
                </a:lnTo>
                <a:lnTo>
                  <a:pt x="4637" y="2678"/>
                </a:lnTo>
                <a:lnTo>
                  <a:pt x="4734" y="2954"/>
                </a:lnTo>
                <a:lnTo>
                  <a:pt x="4689" y="3034"/>
                </a:lnTo>
                <a:lnTo>
                  <a:pt x="5566" y="3228"/>
                </a:lnTo>
                <a:lnTo>
                  <a:pt x="5672" y="3122"/>
                </a:lnTo>
                <a:lnTo>
                  <a:pt x="5725" y="3211"/>
                </a:lnTo>
                <a:lnTo>
                  <a:pt x="6115" y="3203"/>
                </a:lnTo>
                <a:lnTo>
                  <a:pt x="6566" y="3034"/>
                </a:lnTo>
                <a:lnTo>
                  <a:pt x="6743" y="2945"/>
                </a:lnTo>
                <a:lnTo>
                  <a:pt x="6221" y="2918"/>
                </a:lnTo>
                <a:lnTo>
                  <a:pt x="6469" y="2582"/>
                </a:lnTo>
                <a:lnTo>
                  <a:pt x="6664" y="2362"/>
                </a:lnTo>
                <a:lnTo>
                  <a:pt x="7610" y="2096"/>
                </a:lnTo>
                <a:lnTo>
                  <a:pt x="8097" y="1804"/>
                </a:lnTo>
                <a:lnTo>
                  <a:pt x="8194" y="1635"/>
                </a:lnTo>
                <a:lnTo>
                  <a:pt x="8106" y="1441"/>
                </a:lnTo>
                <a:lnTo>
                  <a:pt x="8132" y="397"/>
                </a:lnTo>
                <a:lnTo>
                  <a:pt x="8548" y="157"/>
                </a:lnTo>
                <a:lnTo>
                  <a:pt x="9335" y="0"/>
                </a:lnTo>
                <a:lnTo>
                  <a:pt x="9522" y="476"/>
                </a:lnTo>
                <a:lnTo>
                  <a:pt x="9752" y="548"/>
                </a:lnTo>
                <a:lnTo>
                  <a:pt x="10027" y="458"/>
                </a:lnTo>
                <a:lnTo>
                  <a:pt x="10230" y="866"/>
                </a:lnTo>
                <a:lnTo>
                  <a:pt x="10389" y="882"/>
                </a:lnTo>
                <a:lnTo>
                  <a:pt x="10859" y="1228"/>
                </a:lnTo>
                <a:lnTo>
                  <a:pt x="11017" y="1246"/>
                </a:lnTo>
                <a:lnTo>
                  <a:pt x="11238" y="1246"/>
                </a:lnTo>
                <a:lnTo>
                  <a:pt x="11272" y="1512"/>
                </a:lnTo>
                <a:lnTo>
                  <a:pt x="11300" y="1688"/>
                </a:lnTo>
                <a:lnTo>
                  <a:pt x="11327" y="1910"/>
                </a:lnTo>
                <a:lnTo>
                  <a:pt x="11513" y="2006"/>
                </a:lnTo>
                <a:lnTo>
                  <a:pt x="11663" y="1919"/>
                </a:lnTo>
                <a:lnTo>
                  <a:pt x="11814" y="1821"/>
                </a:lnTo>
                <a:lnTo>
                  <a:pt x="11849" y="1662"/>
                </a:lnTo>
                <a:lnTo>
                  <a:pt x="11946" y="1512"/>
                </a:lnTo>
                <a:lnTo>
                  <a:pt x="12035" y="1547"/>
                </a:lnTo>
                <a:lnTo>
                  <a:pt x="12097" y="1609"/>
                </a:lnTo>
                <a:lnTo>
                  <a:pt x="12035" y="1759"/>
                </a:lnTo>
                <a:lnTo>
                  <a:pt x="11991" y="2006"/>
                </a:lnTo>
                <a:lnTo>
                  <a:pt x="12028" y="2184"/>
                </a:lnTo>
                <a:lnTo>
                  <a:pt x="12107" y="2184"/>
                </a:lnTo>
                <a:lnTo>
                  <a:pt x="12336" y="2379"/>
                </a:lnTo>
                <a:lnTo>
                  <a:pt x="12397" y="2538"/>
                </a:lnTo>
                <a:lnTo>
                  <a:pt x="12646" y="2600"/>
                </a:lnTo>
                <a:lnTo>
                  <a:pt x="12778" y="2768"/>
                </a:lnTo>
                <a:lnTo>
                  <a:pt x="13646" y="2856"/>
                </a:lnTo>
                <a:lnTo>
                  <a:pt x="13894" y="2768"/>
                </a:lnTo>
                <a:lnTo>
                  <a:pt x="14000" y="2936"/>
                </a:lnTo>
                <a:lnTo>
                  <a:pt x="14142" y="2954"/>
                </a:lnTo>
                <a:lnTo>
                  <a:pt x="14195" y="3236"/>
                </a:lnTo>
                <a:lnTo>
                  <a:pt x="14336" y="3317"/>
                </a:lnTo>
                <a:lnTo>
                  <a:pt x="14946" y="3404"/>
                </a:lnTo>
                <a:lnTo>
                  <a:pt x="15202" y="3317"/>
                </a:lnTo>
                <a:lnTo>
                  <a:pt x="15317" y="3501"/>
                </a:lnTo>
                <a:lnTo>
                  <a:pt x="15716" y="3501"/>
                </a:lnTo>
                <a:lnTo>
                  <a:pt x="15841" y="3679"/>
                </a:lnTo>
                <a:lnTo>
                  <a:pt x="16158" y="3679"/>
                </a:lnTo>
                <a:lnTo>
                  <a:pt x="16194" y="3777"/>
                </a:lnTo>
                <a:lnTo>
                  <a:pt x="15972" y="4156"/>
                </a:lnTo>
                <a:lnTo>
                  <a:pt x="15812" y="4191"/>
                </a:lnTo>
                <a:lnTo>
                  <a:pt x="15709" y="4386"/>
                </a:lnTo>
                <a:lnTo>
                  <a:pt x="15619" y="4484"/>
                </a:lnTo>
                <a:lnTo>
                  <a:pt x="15575" y="4625"/>
                </a:lnTo>
                <a:lnTo>
                  <a:pt x="15467" y="4838"/>
                </a:lnTo>
                <a:lnTo>
                  <a:pt x="15521" y="5102"/>
                </a:lnTo>
                <a:lnTo>
                  <a:pt x="15467" y="5201"/>
                </a:lnTo>
                <a:lnTo>
                  <a:pt x="15459" y="5652"/>
                </a:lnTo>
                <a:lnTo>
                  <a:pt x="15521" y="5713"/>
                </a:lnTo>
                <a:lnTo>
                  <a:pt x="15467" y="6077"/>
                </a:lnTo>
                <a:lnTo>
                  <a:pt x="15531" y="6146"/>
                </a:lnTo>
                <a:lnTo>
                  <a:pt x="15531" y="6262"/>
                </a:lnTo>
                <a:lnTo>
                  <a:pt x="15273" y="6420"/>
                </a:lnTo>
                <a:lnTo>
                  <a:pt x="15149" y="6606"/>
                </a:lnTo>
                <a:lnTo>
                  <a:pt x="14813" y="6413"/>
                </a:lnTo>
                <a:lnTo>
                  <a:pt x="14742" y="6500"/>
                </a:lnTo>
                <a:lnTo>
                  <a:pt x="14742" y="6606"/>
                </a:lnTo>
                <a:lnTo>
                  <a:pt x="14866" y="6642"/>
                </a:lnTo>
                <a:lnTo>
                  <a:pt x="14724" y="6889"/>
                </a:lnTo>
                <a:lnTo>
                  <a:pt x="14591" y="7049"/>
                </a:lnTo>
                <a:lnTo>
                  <a:pt x="14495" y="7074"/>
                </a:lnTo>
                <a:lnTo>
                  <a:pt x="14292" y="7322"/>
                </a:lnTo>
                <a:lnTo>
                  <a:pt x="14105" y="7420"/>
                </a:lnTo>
                <a:lnTo>
                  <a:pt x="14018" y="7632"/>
                </a:lnTo>
                <a:lnTo>
                  <a:pt x="13956" y="7996"/>
                </a:lnTo>
                <a:lnTo>
                  <a:pt x="13805" y="8163"/>
                </a:lnTo>
                <a:lnTo>
                  <a:pt x="13753" y="8456"/>
                </a:lnTo>
                <a:lnTo>
                  <a:pt x="13780" y="8775"/>
                </a:lnTo>
                <a:lnTo>
                  <a:pt x="14495" y="8668"/>
                </a:lnTo>
                <a:lnTo>
                  <a:pt x="14566" y="8765"/>
                </a:lnTo>
                <a:lnTo>
                  <a:pt x="14663" y="9049"/>
                </a:lnTo>
                <a:lnTo>
                  <a:pt x="14645" y="9526"/>
                </a:lnTo>
                <a:lnTo>
                  <a:pt x="14468" y="9703"/>
                </a:lnTo>
                <a:lnTo>
                  <a:pt x="14556" y="9862"/>
                </a:lnTo>
                <a:lnTo>
                  <a:pt x="14689" y="9862"/>
                </a:lnTo>
                <a:lnTo>
                  <a:pt x="14928" y="10118"/>
                </a:lnTo>
                <a:lnTo>
                  <a:pt x="15035" y="10366"/>
                </a:lnTo>
                <a:lnTo>
                  <a:pt x="15024" y="10534"/>
                </a:lnTo>
                <a:lnTo>
                  <a:pt x="14821" y="10710"/>
                </a:lnTo>
                <a:lnTo>
                  <a:pt x="14637" y="10721"/>
                </a:lnTo>
                <a:lnTo>
                  <a:pt x="14487" y="10985"/>
                </a:lnTo>
                <a:lnTo>
                  <a:pt x="14608" y="11260"/>
                </a:lnTo>
                <a:lnTo>
                  <a:pt x="14901" y="11349"/>
                </a:lnTo>
                <a:lnTo>
                  <a:pt x="15096" y="11445"/>
                </a:lnTo>
                <a:lnTo>
                  <a:pt x="15132" y="11515"/>
                </a:lnTo>
                <a:lnTo>
                  <a:pt x="15193" y="12029"/>
                </a:lnTo>
                <a:lnTo>
                  <a:pt x="15104" y="12125"/>
                </a:lnTo>
                <a:lnTo>
                  <a:pt x="15317" y="12197"/>
                </a:lnTo>
                <a:lnTo>
                  <a:pt x="15442" y="12382"/>
                </a:lnTo>
                <a:lnTo>
                  <a:pt x="15601" y="12542"/>
                </a:lnTo>
                <a:lnTo>
                  <a:pt x="15787" y="12630"/>
                </a:lnTo>
                <a:lnTo>
                  <a:pt x="16105" y="12612"/>
                </a:lnTo>
                <a:lnTo>
                  <a:pt x="16169" y="12533"/>
                </a:lnTo>
                <a:lnTo>
                  <a:pt x="16292" y="12533"/>
                </a:lnTo>
                <a:lnTo>
                  <a:pt x="16424" y="12744"/>
                </a:lnTo>
                <a:lnTo>
                  <a:pt x="16327" y="12878"/>
                </a:lnTo>
                <a:lnTo>
                  <a:pt x="16140" y="12878"/>
                </a:lnTo>
                <a:lnTo>
                  <a:pt x="16026" y="13045"/>
                </a:lnTo>
                <a:lnTo>
                  <a:pt x="15716" y="13434"/>
                </a:lnTo>
                <a:lnTo>
                  <a:pt x="15575" y="13434"/>
                </a:lnTo>
                <a:lnTo>
                  <a:pt x="15380" y="13638"/>
                </a:lnTo>
                <a:lnTo>
                  <a:pt x="15017" y="13762"/>
                </a:lnTo>
                <a:lnTo>
                  <a:pt x="14875" y="14012"/>
                </a:lnTo>
                <a:lnTo>
                  <a:pt x="14619" y="14142"/>
                </a:lnTo>
                <a:lnTo>
                  <a:pt x="14520" y="14329"/>
                </a:lnTo>
                <a:lnTo>
                  <a:pt x="14821" y="14321"/>
                </a:lnTo>
                <a:lnTo>
                  <a:pt x="14608" y="14595"/>
                </a:lnTo>
                <a:lnTo>
                  <a:pt x="13725" y="14693"/>
                </a:lnTo>
                <a:lnTo>
                  <a:pt x="13585" y="14869"/>
                </a:lnTo>
                <a:lnTo>
                  <a:pt x="13433" y="14586"/>
                </a:lnTo>
                <a:lnTo>
                  <a:pt x="13079" y="14507"/>
                </a:lnTo>
                <a:lnTo>
                  <a:pt x="12982" y="14321"/>
                </a:lnTo>
                <a:lnTo>
                  <a:pt x="12629" y="14321"/>
                </a:lnTo>
                <a:lnTo>
                  <a:pt x="12479" y="14125"/>
                </a:lnTo>
                <a:lnTo>
                  <a:pt x="11956" y="14224"/>
                </a:lnTo>
                <a:lnTo>
                  <a:pt x="11788" y="14037"/>
                </a:lnTo>
                <a:lnTo>
                  <a:pt x="11583" y="14135"/>
                </a:lnTo>
                <a:lnTo>
                  <a:pt x="11415" y="14135"/>
                </a:lnTo>
                <a:lnTo>
                  <a:pt x="11149" y="13736"/>
                </a:lnTo>
                <a:lnTo>
                  <a:pt x="10742" y="13938"/>
                </a:lnTo>
                <a:lnTo>
                  <a:pt x="10548" y="14311"/>
                </a:lnTo>
                <a:lnTo>
                  <a:pt x="10062" y="14321"/>
                </a:lnTo>
                <a:lnTo>
                  <a:pt x="9946" y="14399"/>
                </a:lnTo>
                <a:lnTo>
                  <a:pt x="9787" y="14647"/>
                </a:lnTo>
                <a:lnTo>
                  <a:pt x="9814" y="14816"/>
                </a:lnTo>
                <a:lnTo>
                  <a:pt x="9814" y="15258"/>
                </a:lnTo>
                <a:lnTo>
                  <a:pt x="9761" y="15391"/>
                </a:lnTo>
                <a:lnTo>
                  <a:pt x="9796" y="15470"/>
                </a:lnTo>
                <a:lnTo>
                  <a:pt x="9921" y="15664"/>
                </a:lnTo>
                <a:lnTo>
                  <a:pt x="9902" y="15904"/>
                </a:lnTo>
                <a:lnTo>
                  <a:pt x="9893" y="16001"/>
                </a:lnTo>
                <a:lnTo>
                  <a:pt x="10202" y="16824"/>
                </a:lnTo>
                <a:lnTo>
                  <a:pt x="9893" y="16001"/>
                </a:lnTo>
                <a:lnTo>
                  <a:pt x="9576" y="16010"/>
                </a:lnTo>
                <a:lnTo>
                  <a:pt x="9221" y="16106"/>
                </a:lnTo>
                <a:lnTo>
                  <a:pt x="8858" y="16019"/>
                </a:lnTo>
                <a:lnTo>
                  <a:pt x="8274" y="16001"/>
                </a:lnTo>
                <a:lnTo>
                  <a:pt x="8159" y="15779"/>
                </a:lnTo>
                <a:lnTo>
                  <a:pt x="7972" y="15726"/>
                </a:lnTo>
                <a:lnTo>
                  <a:pt x="7876" y="15532"/>
                </a:lnTo>
                <a:lnTo>
                  <a:pt x="7397" y="15427"/>
                </a:lnTo>
                <a:lnTo>
                  <a:pt x="7168" y="15268"/>
                </a:lnTo>
                <a:lnTo>
                  <a:pt x="6911" y="15187"/>
                </a:lnTo>
                <a:lnTo>
                  <a:pt x="6778" y="15152"/>
                </a:lnTo>
                <a:lnTo>
                  <a:pt x="6681" y="15170"/>
                </a:lnTo>
                <a:lnTo>
                  <a:pt x="6592" y="15434"/>
                </a:lnTo>
                <a:lnTo>
                  <a:pt x="6158" y="15407"/>
                </a:lnTo>
                <a:lnTo>
                  <a:pt x="5699" y="15356"/>
                </a:lnTo>
                <a:lnTo>
                  <a:pt x="5434" y="15301"/>
                </a:lnTo>
                <a:lnTo>
                  <a:pt x="5282" y="15020"/>
                </a:lnTo>
                <a:lnTo>
                  <a:pt x="5167" y="15107"/>
                </a:lnTo>
                <a:lnTo>
                  <a:pt x="4805" y="15214"/>
                </a:lnTo>
                <a:lnTo>
                  <a:pt x="4708" y="15099"/>
                </a:lnTo>
                <a:lnTo>
                  <a:pt x="4645" y="14940"/>
                </a:lnTo>
                <a:lnTo>
                  <a:pt x="4353" y="14931"/>
                </a:lnTo>
                <a:lnTo>
                  <a:pt x="4140" y="14683"/>
                </a:lnTo>
                <a:lnTo>
                  <a:pt x="3717" y="14666"/>
                </a:lnTo>
                <a:lnTo>
                  <a:pt x="3566" y="14577"/>
                </a:lnTo>
                <a:lnTo>
                  <a:pt x="3583" y="14471"/>
                </a:lnTo>
                <a:lnTo>
                  <a:pt x="3742" y="14197"/>
                </a:lnTo>
                <a:lnTo>
                  <a:pt x="3451" y="14107"/>
                </a:lnTo>
                <a:lnTo>
                  <a:pt x="2751" y="14303"/>
                </a:lnTo>
                <a:lnTo>
                  <a:pt x="3451" y="14100"/>
                </a:lnTo>
                <a:lnTo>
                  <a:pt x="3530" y="13860"/>
                </a:lnTo>
                <a:lnTo>
                  <a:pt x="3664" y="13754"/>
                </a:lnTo>
                <a:lnTo>
                  <a:pt x="3725" y="13568"/>
                </a:lnTo>
                <a:lnTo>
                  <a:pt x="3822" y="13294"/>
                </a:lnTo>
                <a:lnTo>
                  <a:pt x="3858" y="13143"/>
                </a:lnTo>
                <a:lnTo>
                  <a:pt x="3964" y="12533"/>
                </a:lnTo>
                <a:lnTo>
                  <a:pt x="4026" y="12029"/>
                </a:lnTo>
                <a:lnTo>
                  <a:pt x="4123" y="11861"/>
                </a:lnTo>
                <a:lnTo>
                  <a:pt x="4062" y="11773"/>
                </a:lnTo>
                <a:lnTo>
                  <a:pt x="4051" y="11506"/>
                </a:lnTo>
                <a:lnTo>
                  <a:pt x="4115" y="11427"/>
                </a:lnTo>
                <a:lnTo>
                  <a:pt x="4177" y="11260"/>
                </a:lnTo>
                <a:lnTo>
                  <a:pt x="4220" y="11091"/>
                </a:lnTo>
                <a:lnTo>
                  <a:pt x="4265" y="11003"/>
                </a:lnTo>
                <a:lnTo>
                  <a:pt x="4291" y="10376"/>
                </a:lnTo>
                <a:lnTo>
                  <a:pt x="4371" y="10297"/>
                </a:lnTo>
                <a:lnTo>
                  <a:pt x="4485" y="10376"/>
                </a:lnTo>
                <a:lnTo>
                  <a:pt x="4503" y="10569"/>
                </a:lnTo>
                <a:lnTo>
                  <a:pt x="4672" y="10659"/>
                </a:lnTo>
                <a:lnTo>
                  <a:pt x="4734" y="10756"/>
                </a:lnTo>
                <a:lnTo>
                  <a:pt x="4786" y="11011"/>
                </a:lnTo>
                <a:lnTo>
                  <a:pt x="4840" y="11126"/>
                </a:lnTo>
                <a:lnTo>
                  <a:pt x="4883" y="11268"/>
                </a:lnTo>
                <a:lnTo>
                  <a:pt x="4973" y="11401"/>
                </a:lnTo>
                <a:lnTo>
                  <a:pt x="5025" y="11382"/>
                </a:lnTo>
                <a:lnTo>
                  <a:pt x="4936" y="11003"/>
                </a:lnTo>
                <a:lnTo>
                  <a:pt x="4857" y="10853"/>
                </a:lnTo>
                <a:lnTo>
                  <a:pt x="4805" y="10659"/>
                </a:lnTo>
                <a:lnTo>
                  <a:pt x="4759" y="10569"/>
                </a:lnTo>
                <a:lnTo>
                  <a:pt x="4627" y="10313"/>
                </a:lnTo>
                <a:lnTo>
                  <a:pt x="4468" y="10215"/>
                </a:lnTo>
                <a:lnTo>
                  <a:pt x="4310" y="10030"/>
                </a:lnTo>
                <a:lnTo>
                  <a:pt x="4195" y="9940"/>
                </a:lnTo>
                <a:lnTo>
                  <a:pt x="4229" y="9871"/>
                </a:lnTo>
                <a:lnTo>
                  <a:pt x="4398" y="9862"/>
                </a:lnTo>
                <a:lnTo>
                  <a:pt x="4415" y="9606"/>
                </a:lnTo>
                <a:lnTo>
                  <a:pt x="4336" y="9340"/>
                </a:lnTo>
                <a:lnTo>
                  <a:pt x="4291" y="9260"/>
                </a:lnTo>
                <a:lnTo>
                  <a:pt x="4299" y="9085"/>
                </a:lnTo>
                <a:lnTo>
                  <a:pt x="4407" y="8970"/>
                </a:lnTo>
                <a:lnTo>
                  <a:pt x="4133" y="8889"/>
                </a:lnTo>
                <a:lnTo>
                  <a:pt x="3982" y="8809"/>
                </a:lnTo>
                <a:lnTo>
                  <a:pt x="3893" y="8722"/>
                </a:lnTo>
                <a:lnTo>
                  <a:pt x="3664" y="8712"/>
                </a:lnTo>
                <a:lnTo>
                  <a:pt x="3592" y="8544"/>
                </a:lnTo>
                <a:lnTo>
                  <a:pt x="3451" y="8367"/>
                </a:lnTo>
                <a:lnTo>
                  <a:pt x="3378" y="8181"/>
                </a:lnTo>
                <a:lnTo>
                  <a:pt x="3274" y="8005"/>
                </a:lnTo>
                <a:lnTo>
                  <a:pt x="3238" y="7783"/>
                </a:lnTo>
                <a:lnTo>
                  <a:pt x="3301" y="7667"/>
                </a:lnTo>
                <a:lnTo>
                  <a:pt x="3362" y="7420"/>
                </a:lnTo>
                <a:lnTo>
                  <a:pt x="3281" y="7235"/>
                </a:lnTo>
                <a:lnTo>
                  <a:pt x="3140" y="7243"/>
                </a:lnTo>
                <a:lnTo>
                  <a:pt x="3025" y="7128"/>
                </a:lnTo>
                <a:lnTo>
                  <a:pt x="3220" y="7057"/>
                </a:lnTo>
                <a:lnTo>
                  <a:pt x="3451" y="7031"/>
                </a:lnTo>
                <a:lnTo>
                  <a:pt x="3610" y="7128"/>
                </a:lnTo>
                <a:lnTo>
                  <a:pt x="3787" y="7146"/>
                </a:lnTo>
                <a:lnTo>
                  <a:pt x="3903" y="7074"/>
                </a:lnTo>
                <a:lnTo>
                  <a:pt x="3742" y="6952"/>
                </a:lnTo>
                <a:lnTo>
                  <a:pt x="3513" y="6960"/>
                </a:lnTo>
                <a:lnTo>
                  <a:pt x="3281" y="6862"/>
                </a:lnTo>
                <a:lnTo>
                  <a:pt x="3114" y="6960"/>
                </a:lnTo>
                <a:lnTo>
                  <a:pt x="2910" y="6970"/>
                </a:lnTo>
                <a:lnTo>
                  <a:pt x="2742" y="6862"/>
                </a:lnTo>
                <a:lnTo>
                  <a:pt x="2769" y="6711"/>
                </a:lnTo>
                <a:lnTo>
                  <a:pt x="2910" y="6528"/>
                </a:lnTo>
                <a:lnTo>
                  <a:pt x="2769" y="6358"/>
                </a:lnTo>
                <a:lnTo>
                  <a:pt x="2212" y="6297"/>
                </a:lnTo>
                <a:lnTo>
                  <a:pt x="1840" y="6173"/>
                </a:lnTo>
                <a:lnTo>
                  <a:pt x="1725" y="6050"/>
                </a:lnTo>
                <a:lnTo>
                  <a:pt x="1540" y="5996"/>
                </a:lnTo>
                <a:lnTo>
                  <a:pt x="1087" y="5784"/>
                </a:lnTo>
                <a:lnTo>
                  <a:pt x="1070" y="5687"/>
                </a:lnTo>
                <a:lnTo>
                  <a:pt x="424" y="5652"/>
                </a:lnTo>
                <a:lnTo>
                  <a:pt x="352" y="5307"/>
                </a:lnTo>
                <a:lnTo>
                  <a:pt x="186" y="5289"/>
                </a:lnTo>
                <a:lnTo>
                  <a:pt x="44" y="5058"/>
                </a:lnTo>
                <a:lnTo>
                  <a:pt x="495" y="5023"/>
                </a:lnTo>
                <a:lnTo>
                  <a:pt x="582" y="4882"/>
                </a:lnTo>
                <a:lnTo>
                  <a:pt x="451" y="4829"/>
                </a:lnTo>
                <a:lnTo>
                  <a:pt x="150" y="4742"/>
                </a:lnTo>
                <a:lnTo>
                  <a:pt x="495" y="4652"/>
                </a:lnTo>
                <a:lnTo>
                  <a:pt x="557" y="4564"/>
                </a:lnTo>
                <a:lnTo>
                  <a:pt x="495" y="4511"/>
                </a:lnTo>
              </a:path>
            </a:pathLst>
          </a:cu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76" name="Freeform 4"/>
          <p:cNvSpPr>
            <a:spLocks noChangeArrowheads="1"/>
          </p:cNvSpPr>
          <p:nvPr/>
        </p:nvSpPr>
        <p:spPr bwMode="auto">
          <a:xfrm>
            <a:off x="3773365" y="3512989"/>
            <a:ext cx="304800" cy="1422400"/>
          </a:xfrm>
          <a:custGeom>
            <a:avLst/>
            <a:gdLst/>
            <a:ahLst/>
            <a:cxnLst>
              <a:cxn ang="0">
                <a:pos x="26" y="46"/>
              </a:cxn>
              <a:cxn ang="0">
                <a:pos x="17" y="89"/>
              </a:cxn>
              <a:cxn ang="0">
                <a:pos x="8" y="142"/>
              </a:cxn>
              <a:cxn ang="0">
                <a:pos x="0" y="187"/>
              </a:cxn>
              <a:cxn ang="0">
                <a:pos x="0" y="231"/>
              </a:cxn>
              <a:cxn ang="0">
                <a:pos x="0" y="275"/>
              </a:cxn>
              <a:cxn ang="0">
                <a:pos x="17" y="311"/>
              </a:cxn>
              <a:cxn ang="0">
                <a:pos x="44" y="347"/>
              </a:cxn>
              <a:cxn ang="0">
                <a:pos x="106" y="381"/>
              </a:cxn>
              <a:cxn ang="0">
                <a:pos x="169" y="427"/>
              </a:cxn>
              <a:cxn ang="0">
                <a:pos x="212" y="470"/>
              </a:cxn>
              <a:cxn ang="0">
                <a:pos x="248" y="523"/>
              </a:cxn>
              <a:cxn ang="0">
                <a:pos x="274" y="577"/>
              </a:cxn>
              <a:cxn ang="0">
                <a:pos x="274" y="622"/>
              </a:cxn>
              <a:cxn ang="0">
                <a:pos x="265" y="674"/>
              </a:cxn>
              <a:cxn ang="0">
                <a:pos x="248" y="709"/>
              </a:cxn>
              <a:cxn ang="0">
                <a:pos x="203" y="798"/>
              </a:cxn>
              <a:cxn ang="0">
                <a:pos x="195" y="921"/>
              </a:cxn>
              <a:cxn ang="0">
                <a:pos x="239" y="1054"/>
              </a:cxn>
              <a:cxn ang="0">
                <a:pos x="292" y="1196"/>
              </a:cxn>
              <a:cxn ang="0">
                <a:pos x="353" y="1346"/>
              </a:cxn>
              <a:cxn ang="0">
                <a:pos x="389" y="1488"/>
              </a:cxn>
              <a:cxn ang="0">
                <a:pos x="389" y="1620"/>
              </a:cxn>
              <a:cxn ang="0">
                <a:pos x="335" y="1754"/>
              </a:cxn>
              <a:cxn ang="0">
                <a:pos x="256" y="1859"/>
              </a:cxn>
              <a:cxn ang="0">
                <a:pos x="203" y="2001"/>
              </a:cxn>
              <a:cxn ang="0">
                <a:pos x="159" y="2159"/>
              </a:cxn>
              <a:cxn ang="0">
                <a:pos x="134" y="2329"/>
              </a:cxn>
              <a:cxn ang="0">
                <a:pos x="124" y="2504"/>
              </a:cxn>
              <a:cxn ang="0">
                <a:pos x="142" y="2664"/>
              </a:cxn>
              <a:cxn ang="0">
                <a:pos x="177" y="2797"/>
              </a:cxn>
              <a:cxn ang="0">
                <a:pos x="239" y="2903"/>
              </a:cxn>
              <a:cxn ang="0">
                <a:pos x="283" y="2973"/>
              </a:cxn>
              <a:cxn ang="0">
                <a:pos x="335" y="3044"/>
              </a:cxn>
              <a:cxn ang="0">
                <a:pos x="389" y="3098"/>
              </a:cxn>
              <a:cxn ang="0">
                <a:pos x="442" y="3159"/>
              </a:cxn>
              <a:cxn ang="0">
                <a:pos x="495" y="3221"/>
              </a:cxn>
              <a:cxn ang="0">
                <a:pos x="529" y="3309"/>
              </a:cxn>
              <a:cxn ang="0">
                <a:pos x="557" y="3426"/>
              </a:cxn>
              <a:cxn ang="0">
                <a:pos x="566" y="3566"/>
              </a:cxn>
              <a:cxn ang="0">
                <a:pos x="548" y="3663"/>
              </a:cxn>
              <a:cxn ang="0">
                <a:pos x="557" y="3708"/>
              </a:cxn>
              <a:cxn ang="0">
                <a:pos x="593" y="3735"/>
              </a:cxn>
              <a:cxn ang="0">
                <a:pos x="646" y="3743"/>
              </a:cxn>
              <a:cxn ang="0">
                <a:pos x="707" y="3760"/>
              </a:cxn>
              <a:cxn ang="0">
                <a:pos x="760" y="3796"/>
              </a:cxn>
              <a:cxn ang="0">
                <a:pos x="813" y="3839"/>
              </a:cxn>
              <a:cxn ang="0">
                <a:pos x="841" y="3921"/>
              </a:cxn>
            </a:cxnLst>
            <a:rect l="0" t="0" r="r" b="b"/>
            <a:pathLst>
              <a:path w="850" h="3957">
                <a:moveTo>
                  <a:pt x="36" y="0"/>
                </a:moveTo>
                <a:lnTo>
                  <a:pt x="36" y="18"/>
                </a:lnTo>
                <a:lnTo>
                  <a:pt x="26" y="27"/>
                </a:lnTo>
                <a:lnTo>
                  <a:pt x="26" y="46"/>
                </a:lnTo>
                <a:lnTo>
                  <a:pt x="26" y="53"/>
                </a:lnTo>
                <a:lnTo>
                  <a:pt x="26" y="62"/>
                </a:lnTo>
                <a:lnTo>
                  <a:pt x="17" y="81"/>
                </a:lnTo>
                <a:lnTo>
                  <a:pt x="17" y="89"/>
                </a:lnTo>
                <a:lnTo>
                  <a:pt x="17" y="107"/>
                </a:lnTo>
                <a:lnTo>
                  <a:pt x="8" y="117"/>
                </a:lnTo>
                <a:lnTo>
                  <a:pt x="8" y="125"/>
                </a:lnTo>
                <a:lnTo>
                  <a:pt x="8" y="142"/>
                </a:lnTo>
                <a:lnTo>
                  <a:pt x="8" y="151"/>
                </a:lnTo>
                <a:lnTo>
                  <a:pt x="0" y="161"/>
                </a:lnTo>
                <a:lnTo>
                  <a:pt x="0" y="178"/>
                </a:lnTo>
                <a:lnTo>
                  <a:pt x="0" y="187"/>
                </a:lnTo>
                <a:lnTo>
                  <a:pt x="0" y="196"/>
                </a:lnTo>
                <a:lnTo>
                  <a:pt x="0" y="204"/>
                </a:lnTo>
                <a:lnTo>
                  <a:pt x="0" y="222"/>
                </a:lnTo>
                <a:lnTo>
                  <a:pt x="0" y="231"/>
                </a:lnTo>
                <a:lnTo>
                  <a:pt x="0" y="240"/>
                </a:lnTo>
                <a:lnTo>
                  <a:pt x="0" y="249"/>
                </a:lnTo>
                <a:lnTo>
                  <a:pt x="0" y="257"/>
                </a:lnTo>
                <a:lnTo>
                  <a:pt x="0" y="275"/>
                </a:lnTo>
                <a:lnTo>
                  <a:pt x="0" y="284"/>
                </a:lnTo>
                <a:lnTo>
                  <a:pt x="8" y="294"/>
                </a:lnTo>
                <a:lnTo>
                  <a:pt x="8" y="302"/>
                </a:lnTo>
                <a:lnTo>
                  <a:pt x="17" y="311"/>
                </a:lnTo>
                <a:lnTo>
                  <a:pt x="17" y="321"/>
                </a:lnTo>
                <a:lnTo>
                  <a:pt x="26" y="330"/>
                </a:lnTo>
                <a:lnTo>
                  <a:pt x="36" y="338"/>
                </a:lnTo>
                <a:lnTo>
                  <a:pt x="44" y="347"/>
                </a:lnTo>
                <a:lnTo>
                  <a:pt x="53" y="356"/>
                </a:lnTo>
                <a:lnTo>
                  <a:pt x="69" y="365"/>
                </a:lnTo>
                <a:lnTo>
                  <a:pt x="87" y="373"/>
                </a:lnTo>
                <a:lnTo>
                  <a:pt x="106" y="381"/>
                </a:lnTo>
                <a:lnTo>
                  <a:pt x="124" y="399"/>
                </a:lnTo>
                <a:lnTo>
                  <a:pt x="134" y="409"/>
                </a:lnTo>
                <a:lnTo>
                  <a:pt x="150" y="418"/>
                </a:lnTo>
                <a:lnTo>
                  <a:pt x="169" y="427"/>
                </a:lnTo>
                <a:lnTo>
                  <a:pt x="177" y="435"/>
                </a:lnTo>
                <a:lnTo>
                  <a:pt x="195" y="452"/>
                </a:lnTo>
                <a:lnTo>
                  <a:pt x="203" y="461"/>
                </a:lnTo>
                <a:lnTo>
                  <a:pt x="212" y="470"/>
                </a:lnTo>
                <a:lnTo>
                  <a:pt x="221" y="488"/>
                </a:lnTo>
                <a:lnTo>
                  <a:pt x="230" y="496"/>
                </a:lnTo>
                <a:lnTo>
                  <a:pt x="239" y="513"/>
                </a:lnTo>
                <a:lnTo>
                  <a:pt x="248" y="523"/>
                </a:lnTo>
                <a:lnTo>
                  <a:pt x="256" y="533"/>
                </a:lnTo>
                <a:lnTo>
                  <a:pt x="265" y="550"/>
                </a:lnTo>
                <a:lnTo>
                  <a:pt x="265" y="560"/>
                </a:lnTo>
                <a:lnTo>
                  <a:pt x="274" y="577"/>
                </a:lnTo>
                <a:lnTo>
                  <a:pt x="274" y="586"/>
                </a:lnTo>
                <a:lnTo>
                  <a:pt x="274" y="603"/>
                </a:lnTo>
                <a:lnTo>
                  <a:pt x="274" y="612"/>
                </a:lnTo>
                <a:lnTo>
                  <a:pt x="274" y="622"/>
                </a:lnTo>
                <a:lnTo>
                  <a:pt x="274" y="639"/>
                </a:lnTo>
                <a:lnTo>
                  <a:pt x="274" y="647"/>
                </a:lnTo>
                <a:lnTo>
                  <a:pt x="274" y="657"/>
                </a:lnTo>
                <a:lnTo>
                  <a:pt x="265" y="674"/>
                </a:lnTo>
                <a:lnTo>
                  <a:pt x="265" y="683"/>
                </a:lnTo>
                <a:lnTo>
                  <a:pt x="256" y="692"/>
                </a:lnTo>
                <a:lnTo>
                  <a:pt x="256" y="700"/>
                </a:lnTo>
                <a:lnTo>
                  <a:pt x="248" y="709"/>
                </a:lnTo>
                <a:lnTo>
                  <a:pt x="239" y="719"/>
                </a:lnTo>
                <a:lnTo>
                  <a:pt x="221" y="744"/>
                </a:lnTo>
                <a:lnTo>
                  <a:pt x="212" y="771"/>
                </a:lnTo>
                <a:lnTo>
                  <a:pt x="203" y="798"/>
                </a:lnTo>
                <a:lnTo>
                  <a:pt x="195" y="833"/>
                </a:lnTo>
                <a:lnTo>
                  <a:pt x="195" y="859"/>
                </a:lnTo>
                <a:lnTo>
                  <a:pt x="195" y="886"/>
                </a:lnTo>
                <a:lnTo>
                  <a:pt x="195" y="921"/>
                </a:lnTo>
                <a:lnTo>
                  <a:pt x="203" y="956"/>
                </a:lnTo>
                <a:lnTo>
                  <a:pt x="212" y="984"/>
                </a:lnTo>
                <a:lnTo>
                  <a:pt x="221" y="1020"/>
                </a:lnTo>
                <a:lnTo>
                  <a:pt x="239" y="1054"/>
                </a:lnTo>
                <a:lnTo>
                  <a:pt x="248" y="1090"/>
                </a:lnTo>
                <a:lnTo>
                  <a:pt x="265" y="1125"/>
                </a:lnTo>
                <a:lnTo>
                  <a:pt x="274" y="1160"/>
                </a:lnTo>
                <a:lnTo>
                  <a:pt x="292" y="1196"/>
                </a:lnTo>
                <a:lnTo>
                  <a:pt x="309" y="1231"/>
                </a:lnTo>
                <a:lnTo>
                  <a:pt x="327" y="1266"/>
                </a:lnTo>
                <a:lnTo>
                  <a:pt x="335" y="1312"/>
                </a:lnTo>
                <a:lnTo>
                  <a:pt x="353" y="1346"/>
                </a:lnTo>
                <a:lnTo>
                  <a:pt x="363" y="1380"/>
                </a:lnTo>
                <a:lnTo>
                  <a:pt x="370" y="1415"/>
                </a:lnTo>
                <a:lnTo>
                  <a:pt x="381" y="1451"/>
                </a:lnTo>
                <a:lnTo>
                  <a:pt x="389" y="1488"/>
                </a:lnTo>
                <a:lnTo>
                  <a:pt x="398" y="1524"/>
                </a:lnTo>
                <a:lnTo>
                  <a:pt x="398" y="1558"/>
                </a:lnTo>
                <a:lnTo>
                  <a:pt x="398" y="1594"/>
                </a:lnTo>
                <a:lnTo>
                  <a:pt x="389" y="1620"/>
                </a:lnTo>
                <a:lnTo>
                  <a:pt x="381" y="1656"/>
                </a:lnTo>
                <a:lnTo>
                  <a:pt x="370" y="1692"/>
                </a:lnTo>
                <a:lnTo>
                  <a:pt x="353" y="1719"/>
                </a:lnTo>
                <a:lnTo>
                  <a:pt x="335" y="1754"/>
                </a:lnTo>
                <a:lnTo>
                  <a:pt x="309" y="1779"/>
                </a:lnTo>
                <a:lnTo>
                  <a:pt x="292" y="1806"/>
                </a:lnTo>
                <a:lnTo>
                  <a:pt x="274" y="1833"/>
                </a:lnTo>
                <a:lnTo>
                  <a:pt x="256" y="1859"/>
                </a:lnTo>
                <a:lnTo>
                  <a:pt x="248" y="1895"/>
                </a:lnTo>
                <a:lnTo>
                  <a:pt x="230" y="1922"/>
                </a:lnTo>
                <a:lnTo>
                  <a:pt x="221" y="1957"/>
                </a:lnTo>
                <a:lnTo>
                  <a:pt x="203" y="2001"/>
                </a:lnTo>
                <a:lnTo>
                  <a:pt x="195" y="2037"/>
                </a:lnTo>
                <a:lnTo>
                  <a:pt x="186" y="2070"/>
                </a:lnTo>
                <a:lnTo>
                  <a:pt x="169" y="2117"/>
                </a:lnTo>
                <a:lnTo>
                  <a:pt x="159" y="2159"/>
                </a:lnTo>
                <a:lnTo>
                  <a:pt x="150" y="2204"/>
                </a:lnTo>
                <a:lnTo>
                  <a:pt x="150" y="2240"/>
                </a:lnTo>
                <a:lnTo>
                  <a:pt x="142" y="2282"/>
                </a:lnTo>
                <a:lnTo>
                  <a:pt x="134" y="2329"/>
                </a:lnTo>
                <a:lnTo>
                  <a:pt x="134" y="2372"/>
                </a:lnTo>
                <a:lnTo>
                  <a:pt x="134" y="2416"/>
                </a:lnTo>
                <a:lnTo>
                  <a:pt x="124" y="2460"/>
                </a:lnTo>
                <a:lnTo>
                  <a:pt x="124" y="2504"/>
                </a:lnTo>
                <a:lnTo>
                  <a:pt x="124" y="2540"/>
                </a:lnTo>
                <a:lnTo>
                  <a:pt x="134" y="2584"/>
                </a:lnTo>
                <a:lnTo>
                  <a:pt x="134" y="2619"/>
                </a:lnTo>
                <a:lnTo>
                  <a:pt x="142" y="2664"/>
                </a:lnTo>
                <a:lnTo>
                  <a:pt x="142" y="2700"/>
                </a:lnTo>
                <a:lnTo>
                  <a:pt x="150" y="2735"/>
                </a:lnTo>
                <a:lnTo>
                  <a:pt x="159" y="2770"/>
                </a:lnTo>
                <a:lnTo>
                  <a:pt x="177" y="2797"/>
                </a:lnTo>
                <a:lnTo>
                  <a:pt x="186" y="2832"/>
                </a:lnTo>
                <a:lnTo>
                  <a:pt x="203" y="2858"/>
                </a:lnTo>
                <a:lnTo>
                  <a:pt x="221" y="2876"/>
                </a:lnTo>
                <a:lnTo>
                  <a:pt x="239" y="2903"/>
                </a:lnTo>
                <a:lnTo>
                  <a:pt x="256" y="2920"/>
                </a:lnTo>
                <a:lnTo>
                  <a:pt x="265" y="2938"/>
                </a:lnTo>
                <a:lnTo>
                  <a:pt x="274" y="2955"/>
                </a:lnTo>
                <a:lnTo>
                  <a:pt x="283" y="2973"/>
                </a:lnTo>
                <a:lnTo>
                  <a:pt x="300" y="2990"/>
                </a:lnTo>
                <a:lnTo>
                  <a:pt x="309" y="3008"/>
                </a:lnTo>
                <a:lnTo>
                  <a:pt x="317" y="3028"/>
                </a:lnTo>
                <a:lnTo>
                  <a:pt x="335" y="3044"/>
                </a:lnTo>
                <a:lnTo>
                  <a:pt x="345" y="3052"/>
                </a:lnTo>
                <a:lnTo>
                  <a:pt x="363" y="3071"/>
                </a:lnTo>
                <a:lnTo>
                  <a:pt x="370" y="3087"/>
                </a:lnTo>
                <a:lnTo>
                  <a:pt x="389" y="3098"/>
                </a:lnTo>
                <a:lnTo>
                  <a:pt x="406" y="3116"/>
                </a:lnTo>
                <a:lnTo>
                  <a:pt x="415" y="3124"/>
                </a:lnTo>
                <a:lnTo>
                  <a:pt x="433" y="3140"/>
                </a:lnTo>
                <a:lnTo>
                  <a:pt x="442" y="3159"/>
                </a:lnTo>
                <a:lnTo>
                  <a:pt x="459" y="3178"/>
                </a:lnTo>
                <a:lnTo>
                  <a:pt x="468" y="3186"/>
                </a:lnTo>
                <a:lnTo>
                  <a:pt x="477" y="3204"/>
                </a:lnTo>
                <a:lnTo>
                  <a:pt x="495" y="3221"/>
                </a:lnTo>
                <a:lnTo>
                  <a:pt x="504" y="3248"/>
                </a:lnTo>
                <a:lnTo>
                  <a:pt x="512" y="3266"/>
                </a:lnTo>
                <a:lnTo>
                  <a:pt x="521" y="3283"/>
                </a:lnTo>
                <a:lnTo>
                  <a:pt x="529" y="3309"/>
                </a:lnTo>
                <a:lnTo>
                  <a:pt x="540" y="3336"/>
                </a:lnTo>
                <a:lnTo>
                  <a:pt x="548" y="3362"/>
                </a:lnTo>
                <a:lnTo>
                  <a:pt x="557" y="3389"/>
                </a:lnTo>
                <a:lnTo>
                  <a:pt x="557" y="3426"/>
                </a:lnTo>
                <a:lnTo>
                  <a:pt x="557" y="3450"/>
                </a:lnTo>
                <a:lnTo>
                  <a:pt x="566" y="3488"/>
                </a:lnTo>
                <a:lnTo>
                  <a:pt x="566" y="3522"/>
                </a:lnTo>
                <a:lnTo>
                  <a:pt x="566" y="3566"/>
                </a:lnTo>
                <a:lnTo>
                  <a:pt x="566" y="3610"/>
                </a:lnTo>
                <a:lnTo>
                  <a:pt x="557" y="3628"/>
                </a:lnTo>
                <a:lnTo>
                  <a:pt x="548" y="3646"/>
                </a:lnTo>
                <a:lnTo>
                  <a:pt x="548" y="3663"/>
                </a:lnTo>
                <a:lnTo>
                  <a:pt x="548" y="3673"/>
                </a:lnTo>
                <a:lnTo>
                  <a:pt x="548" y="3691"/>
                </a:lnTo>
                <a:lnTo>
                  <a:pt x="548" y="3699"/>
                </a:lnTo>
                <a:lnTo>
                  <a:pt x="557" y="3708"/>
                </a:lnTo>
                <a:lnTo>
                  <a:pt x="557" y="3716"/>
                </a:lnTo>
                <a:lnTo>
                  <a:pt x="566" y="3716"/>
                </a:lnTo>
                <a:lnTo>
                  <a:pt x="584" y="3724"/>
                </a:lnTo>
                <a:lnTo>
                  <a:pt x="593" y="3735"/>
                </a:lnTo>
                <a:lnTo>
                  <a:pt x="602" y="3735"/>
                </a:lnTo>
                <a:lnTo>
                  <a:pt x="619" y="3735"/>
                </a:lnTo>
                <a:lnTo>
                  <a:pt x="629" y="3743"/>
                </a:lnTo>
                <a:lnTo>
                  <a:pt x="646" y="3743"/>
                </a:lnTo>
                <a:lnTo>
                  <a:pt x="654" y="3752"/>
                </a:lnTo>
                <a:lnTo>
                  <a:pt x="672" y="3752"/>
                </a:lnTo>
                <a:lnTo>
                  <a:pt x="690" y="3760"/>
                </a:lnTo>
                <a:lnTo>
                  <a:pt x="707" y="3760"/>
                </a:lnTo>
                <a:lnTo>
                  <a:pt x="715" y="3769"/>
                </a:lnTo>
                <a:lnTo>
                  <a:pt x="733" y="3778"/>
                </a:lnTo>
                <a:lnTo>
                  <a:pt x="752" y="3787"/>
                </a:lnTo>
                <a:lnTo>
                  <a:pt x="760" y="3796"/>
                </a:lnTo>
                <a:lnTo>
                  <a:pt x="777" y="3805"/>
                </a:lnTo>
                <a:lnTo>
                  <a:pt x="787" y="3813"/>
                </a:lnTo>
                <a:lnTo>
                  <a:pt x="805" y="3824"/>
                </a:lnTo>
                <a:lnTo>
                  <a:pt x="813" y="3839"/>
                </a:lnTo>
                <a:lnTo>
                  <a:pt x="822" y="3857"/>
                </a:lnTo>
                <a:lnTo>
                  <a:pt x="831" y="3875"/>
                </a:lnTo>
                <a:lnTo>
                  <a:pt x="841" y="3903"/>
                </a:lnTo>
                <a:lnTo>
                  <a:pt x="841" y="3921"/>
                </a:lnTo>
                <a:lnTo>
                  <a:pt x="849" y="3956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77" name="Freeform 5"/>
          <p:cNvSpPr>
            <a:spLocks noChangeArrowheads="1"/>
          </p:cNvSpPr>
          <p:nvPr/>
        </p:nvSpPr>
        <p:spPr bwMode="auto">
          <a:xfrm>
            <a:off x="1609601" y="2797026"/>
            <a:ext cx="2738438" cy="2160588"/>
          </a:xfrm>
          <a:custGeom>
            <a:avLst/>
            <a:gdLst/>
            <a:ahLst/>
            <a:cxnLst>
              <a:cxn ang="0">
                <a:pos x="223" y="1113"/>
              </a:cxn>
              <a:cxn ang="0">
                <a:pos x="505" y="1008"/>
              </a:cxn>
              <a:cxn ang="0">
                <a:pos x="797" y="1052"/>
              </a:cxn>
              <a:cxn ang="0">
                <a:pos x="1081" y="1130"/>
              </a:cxn>
              <a:cxn ang="0">
                <a:pos x="1363" y="1148"/>
              </a:cxn>
              <a:cxn ang="0">
                <a:pos x="1621" y="1087"/>
              </a:cxn>
              <a:cxn ang="0">
                <a:pos x="1894" y="1175"/>
              </a:cxn>
              <a:cxn ang="0">
                <a:pos x="2178" y="1317"/>
              </a:cxn>
              <a:cxn ang="0">
                <a:pos x="2435" y="1458"/>
              </a:cxn>
              <a:cxn ang="0">
                <a:pos x="2646" y="1512"/>
              </a:cxn>
              <a:cxn ang="0">
                <a:pos x="2813" y="1370"/>
              </a:cxn>
              <a:cxn ang="0">
                <a:pos x="3098" y="1060"/>
              </a:cxn>
              <a:cxn ang="0">
                <a:pos x="3309" y="927"/>
              </a:cxn>
              <a:cxn ang="0">
                <a:pos x="3487" y="866"/>
              </a:cxn>
              <a:cxn ang="0">
                <a:pos x="3646" y="805"/>
              </a:cxn>
              <a:cxn ang="0">
                <a:pos x="3833" y="654"/>
              </a:cxn>
              <a:cxn ang="0">
                <a:pos x="4001" y="503"/>
              </a:cxn>
              <a:cxn ang="0">
                <a:pos x="4169" y="309"/>
              </a:cxn>
              <a:cxn ang="0">
                <a:pos x="4337" y="114"/>
              </a:cxn>
              <a:cxn ang="0">
                <a:pos x="4514" y="9"/>
              </a:cxn>
              <a:cxn ang="0">
                <a:pos x="4682" y="52"/>
              </a:cxn>
              <a:cxn ang="0">
                <a:pos x="4877" y="220"/>
              </a:cxn>
              <a:cxn ang="0">
                <a:pos x="5107" y="345"/>
              </a:cxn>
              <a:cxn ang="0">
                <a:pos x="5354" y="468"/>
              </a:cxn>
              <a:cxn ang="0">
                <a:pos x="5566" y="592"/>
              </a:cxn>
              <a:cxn ang="0">
                <a:pos x="5719" y="724"/>
              </a:cxn>
              <a:cxn ang="0">
                <a:pos x="5762" y="910"/>
              </a:cxn>
              <a:cxn ang="0">
                <a:pos x="5798" y="1130"/>
              </a:cxn>
              <a:cxn ang="0">
                <a:pos x="5824" y="1317"/>
              </a:cxn>
              <a:cxn ang="0">
                <a:pos x="5859" y="1476"/>
              </a:cxn>
              <a:cxn ang="0">
                <a:pos x="5912" y="1663"/>
              </a:cxn>
              <a:cxn ang="0">
                <a:pos x="6010" y="1900"/>
              </a:cxn>
              <a:cxn ang="0">
                <a:pos x="6106" y="2050"/>
              </a:cxn>
              <a:cxn ang="0">
                <a:pos x="6258" y="2149"/>
              </a:cxn>
              <a:cxn ang="0">
                <a:pos x="6434" y="2219"/>
              </a:cxn>
              <a:cxn ang="0">
                <a:pos x="6594" y="2309"/>
              </a:cxn>
              <a:cxn ang="0">
                <a:pos x="6717" y="2423"/>
              </a:cxn>
              <a:cxn ang="0">
                <a:pos x="6885" y="2627"/>
              </a:cxn>
              <a:cxn ang="0">
                <a:pos x="7054" y="2812"/>
              </a:cxn>
              <a:cxn ang="0">
                <a:pos x="7133" y="2944"/>
              </a:cxn>
              <a:cxn ang="0">
                <a:pos x="7150" y="3060"/>
              </a:cxn>
              <a:cxn ang="0">
                <a:pos x="7177" y="3175"/>
              </a:cxn>
              <a:cxn ang="0">
                <a:pos x="7213" y="3351"/>
              </a:cxn>
              <a:cxn ang="0">
                <a:pos x="7168" y="3573"/>
              </a:cxn>
              <a:cxn ang="0">
                <a:pos x="7195" y="3680"/>
              </a:cxn>
              <a:cxn ang="0">
                <a:pos x="7266" y="3810"/>
              </a:cxn>
              <a:cxn ang="0">
                <a:pos x="7373" y="4112"/>
              </a:cxn>
              <a:cxn ang="0">
                <a:pos x="7496" y="4723"/>
              </a:cxn>
              <a:cxn ang="0">
                <a:pos x="7549" y="5016"/>
              </a:cxn>
              <a:cxn ang="0">
                <a:pos x="7496" y="5121"/>
              </a:cxn>
              <a:cxn ang="0">
                <a:pos x="7390" y="5192"/>
              </a:cxn>
              <a:cxn ang="0">
                <a:pos x="7301" y="5281"/>
              </a:cxn>
              <a:cxn ang="0">
                <a:pos x="7274" y="5438"/>
              </a:cxn>
              <a:cxn ang="0">
                <a:pos x="7327" y="5616"/>
              </a:cxn>
              <a:cxn ang="0">
                <a:pos x="7354" y="5731"/>
              </a:cxn>
              <a:cxn ang="0">
                <a:pos x="7390" y="5854"/>
              </a:cxn>
              <a:cxn ang="0">
                <a:pos x="7425" y="5961"/>
              </a:cxn>
              <a:cxn ang="0">
                <a:pos x="7505" y="6005"/>
              </a:cxn>
            </a:cxnLst>
            <a:rect l="0" t="0" r="r" b="b"/>
            <a:pathLst>
              <a:path w="7611" h="6006">
                <a:moveTo>
                  <a:pt x="0" y="1396"/>
                </a:moveTo>
                <a:lnTo>
                  <a:pt x="45" y="1317"/>
                </a:lnTo>
                <a:lnTo>
                  <a:pt x="89" y="1255"/>
                </a:lnTo>
                <a:lnTo>
                  <a:pt x="133" y="1203"/>
                </a:lnTo>
                <a:lnTo>
                  <a:pt x="176" y="1157"/>
                </a:lnTo>
                <a:lnTo>
                  <a:pt x="223" y="1113"/>
                </a:lnTo>
                <a:lnTo>
                  <a:pt x="276" y="1087"/>
                </a:lnTo>
                <a:lnTo>
                  <a:pt x="320" y="1060"/>
                </a:lnTo>
                <a:lnTo>
                  <a:pt x="363" y="1041"/>
                </a:lnTo>
                <a:lnTo>
                  <a:pt x="407" y="1025"/>
                </a:lnTo>
                <a:lnTo>
                  <a:pt x="461" y="1017"/>
                </a:lnTo>
                <a:lnTo>
                  <a:pt x="505" y="1008"/>
                </a:lnTo>
                <a:lnTo>
                  <a:pt x="557" y="1008"/>
                </a:lnTo>
                <a:lnTo>
                  <a:pt x="601" y="1017"/>
                </a:lnTo>
                <a:lnTo>
                  <a:pt x="646" y="1025"/>
                </a:lnTo>
                <a:lnTo>
                  <a:pt x="700" y="1033"/>
                </a:lnTo>
                <a:lnTo>
                  <a:pt x="744" y="1041"/>
                </a:lnTo>
                <a:lnTo>
                  <a:pt x="797" y="1052"/>
                </a:lnTo>
                <a:lnTo>
                  <a:pt x="841" y="1069"/>
                </a:lnTo>
                <a:lnTo>
                  <a:pt x="894" y="1078"/>
                </a:lnTo>
                <a:lnTo>
                  <a:pt x="938" y="1095"/>
                </a:lnTo>
                <a:lnTo>
                  <a:pt x="991" y="1113"/>
                </a:lnTo>
                <a:lnTo>
                  <a:pt x="1035" y="1122"/>
                </a:lnTo>
                <a:lnTo>
                  <a:pt x="1081" y="1130"/>
                </a:lnTo>
                <a:lnTo>
                  <a:pt x="1132" y="1139"/>
                </a:lnTo>
                <a:lnTo>
                  <a:pt x="1178" y="1148"/>
                </a:lnTo>
                <a:lnTo>
                  <a:pt x="1221" y="1157"/>
                </a:lnTo>
                <a:lnTo>
                  <a:pt x="1265" y="1157"/>
                </a:lnTo>
                <a:lnTo>
                  <a:pt x="1319" y="1157"/>
                </a:lnTo>
                <a:lnTo>
                  <a:pt x="1363" y="1148"/>
                </a:lnTo>
                <a:lnTo>
                  <a:pt x="1407" y="1130"/>
                </a:lnTo>
                <a:lnTo>
                  <a:pt x="1451" y="1113"/>
                </a:lnTo>
                <a:lnTo>
                  <a:pt x="1495" y="1095"/>
                </a:lnTo>
                <a:lnTo>
                  <a:pt x="1530" y="1087"/>
                </a:lnTo>
                <a:lnTo>
                  <a:pt x="1575" y="1087"/>
                </a:lnTo>
                <a:lnTo>
                  <a:pt x="1621" y="1087"/>
                </a:lnTo>
                <a:lnTo>
                  <a:pt x="1664" y="1095"/>
                </a:lnTo>
                <a:lnTo>
                  <a:pt x="1708" y="1105"/>
                </a:lnTo>
                <a:lnTo>
                  <a:pt x="1753" y="1122"/>
                </a:lnTo>
                <a:lnTo>
                  <a:pt x="1797" y="1139"/>
                </a:lnTo>
                <a:lnTo>
                  <a:pt x="1841" y="1157"/>
                </a:lnTo>
                <a:lnTo>
                  <a:pt x="1894" y="1175"/>
                </a:lnTo>
                <a:lnTo>
                  <a:pt x="1938" y="1192"/>
                </a:lnTo>
                <a:lnTo>
                  <a:pt x="1984" y="1219"/>
                </a:lnTo>
                <a:lnTo>
                  <a:pt x="2037" y="1245"/>
                </a:lnTo>
                <a:lnTo>
                  <a:pt x="2081" y="1273"/>
                </a:lnTo>
                <a:lnTo>
                  <a:pt x="2125" y="1290"/>
                </a:lnTo>
                <a:lnTo>
                  <a:pt x="2178" y="1317"/>
                </a:lnTo>
                <a:lnTo>
                  <a:pt x="2222" y="1343"/>
                </a:lnTo>
                <a:lnTo>
                  <a:pt x="2265" y="1370"/>
                </a:lnTo>
                <a:lnTo>
                  <a:pt x="2309" y="1396"/>
                </a:lnTo>
                <a:lnTo>
                  <a:pt x="2354" y="1415"/>
                </a:lnTo>
                <a:lnTo>
                  <a:pt x="2398" y="1439"/>
                </a:lnTo>
                <a:lnTo>
                  <a:pt x="2435" y="1458"/>
                </a:lnTo>
                <a:lnTo>
                  <a:pt x="2480" y="1476"/>
                </a:lnTo>
                <a:lnTo>
                  <a:pt x="2513" y="1484"/>
                </a:lnTo>
                <a:lnTo>
                  <a:pt x="2549" y="1493"/>
                </a:lnTo>
                <a:lnTo>
                  <a:pt x="2585" y="1502"/>
                </a:lnTo>
                <a:lnTo>
                  <a:pt x="2620" y="1512"/>
                </a:lnTo>
                <a:lnTo>
                  <a:pt x="2646" y="1512"/>
                </a:lnTo>
                <a:lnTo>
                  <a:pt x="2673" y="1502"/>
                </a:lnTo>
                <a:lnTo>
                  <a:pt x="2700" y="1493"/>
                </a:lnTo>
                <a:lnTo>
                  <a:pt x="2726" y="1484"/>
                </a:lnTo>
                <a:lnTo>
                  <a:pt x="2744" y="1467"/>
                </a:lnTo>
                <a:lnTo>
                  <a:pt x="2761" y="1439"/>
                </a:lnTo>
                <a:lnTo>
                  <a:pt x="2813" y="1370"/>
                </a:lnTo>
                <a:lnTo>
                  <a:pt x="2868" y="1300"/>
                </a:lnTo>
                <a:lnTo>
                  <a:pt x="2921" y="1245"/>
                </a:lnTo>
                <a:lnTo>
                  <a:pt x="2973" y="1192"/>
                </a:lnTo>
                <a:lnTo>
                  <a:pt x="3018" y="1139"/>
                </a:lnTo>
                <a:lnTo>
                  <a:pt x="3061" y="1105"/>
                </a:lnTo>
                <a:lnTo>
                  <a:pt x="3098" y="1060"/>
                </a:lnTo>
                <a:lnTo>
                  <a:pt x="3142" y="1033"/>
                </a:lnTo>
                <a:lnTo>
                  <a:pt x="3178" y="1008"/>
                </a:lnTo>
                <a:lnTo>
                  <a:pt x="3212" y="980"/>
                </a:lnTo>
                <a:lnTo>
                  <a:pt x="3248" y="963"/>
                </a:lnTo>
                <a:lnTo>
                  <a:pt x="3285" y="945"/>
                </a:lnTo>
                <a:lnTo>
                  <a:pt x="3309" y="927"/>
                </a:lnTo>
                <a:lnTo>
                  <a:pt x="3346" y="910"/>
                </a:lnTo>
                <a:lnTo>
                  <a:pt x="3372" y="901"/>
                </a:lnTo>
                <a:lnTo>
                  <a:pt x="3399" y="892"/>
                </a:lnTo>
                <a:lnTo>
                  <a:pt x="3424" y="884"/>
                </a:lnTo>
                <a:lnTo>
                  <a:pt x="3460" y="875"/>
                </a:lnTo>
                <a:lnTo>
                  <a:pt x="3487" y="866"/>
                </a:lnTo>
                <a:lnTo>
                  <a:pt x="3513" y="858"/>
                </a:lnTo>
                <a:lnTo>
                  <a:pt x="3540" y="858"/>
                </a:lnTo>
                <a:lnTo>
                  <a:pt x="3566" y="848"/>
                </a:lnTo>
                <a:lnTo>
                  <a:pt x="3594" y="830"/>
                </a:lnTo>
                <a:lnTo>
                  <a:pt x="3619" y="821"/>
                </a:lnTo>
                <a:lnTo>
                  <a:pt x="3646" y="805"/>
                </a:lnTo>
                <a:lnTo>
                  <a:pt x="3672" y="785"/>
                </a:lnTo>
                <a:lnTo>
                  <a:pt x="3708" y="769"/>
                </a:lnTo>
                <a:lnTo>
                  <a:pt x="3735" y="750"/>
                </a:lnTo>
                <a:lnTo>
                  <a:pt x="3762" y="724"/>
                </a:lnTo>
                <a:lnTo>
                  <a:pt x="3798" y="688"/>
                </a:lnTo>
                <a:lnTo>
                  <a:pt x="3833" y="654"/>
                </a:lnTo>
                <a:lnTo>
                  <a:pt x="3868" y="618"/>
                </a:lnTo>
                <a:lnTo>
                  <a:pt x="3894" y="600"/>
                </a:lnTo>
                <a:lnTo>
                  <a:pt x="3921" y="582"/>
                </a:lnTo>
                <a:lnTo>
                  <a:pt x="3947" y="556"/>
                </a:lnTo>
                <a:lnTo>
                  <a:pt x="3976" y="529"/>
                </a:lnTo>
                <a:lnTo>
                  <a:pt x="4001" y="503"/>
                </a:lnTo>
                <a:lnTo>
                  <a:pt x="4037" y="476"/>
                </a:lnTo>
                <a:lnTo>
                  <a:pt x="4063" y="442"/>
                </a:lnTo>
                <a:lnTo>
                  <a:pt x="4090" y="407"/>
                </a:lnTo>
                <a:lnTo>
                  <a:pt x="4116" y="380"/>
                </a:lnTo>
                <a:lnTo>
                  <a:pt x="4142" y="345"/>
                </a:lnTo>
                <a:lnTo>
                  <a:pt x="4169" y="309"/>
                </a:lnTo>
                <a:lnTo>
                  <a:pt x="4196" y="273"/>
                </a:lnTo>
                <a:lnTo>
                  <a:pt x="4231" y="238"/>
                </a:lnTo>
                <a:lnTo>
                  <a:pt x="4257" y="203"/>
                </a:lnTo>
                <a:lnTo>
                  <a:pt x="4284" y="175"/>
                </a:lnTo>
                <a:lnTo>
                  <a:pt x="4310" y="140"/>
                </a:lnTo>
                <a:lnTo>
                  <a:pt x="4337" y="114"/>
                </a:lnTo>
                <a:lnTo>
                  <a:pt x="4371" y="88"/>
                </a:lnTo>
                <a:lnTo>
                  <a:pt x="4399" y="70"/>
                </a:lnTo>
                <a:lnTo>
                  <a:pt x="4426" y="43"/>
                </a:lnTo>
                <a:lnTo>
                  <a:pt x="4453" y="25"/>
                </a:lnTo>
                <a:lnTo>
                  <a:pt x="4479" y="17"/>
                </a:lnTo>
                <a:lnTo>
                  <a:pt x="4514" y="9"/>
                </a:lnTo>
                <a:lnTo>
                  <a:pt x="4540" y="0"/>
                </a:lnTo>
                <a:lnTo>
                  <a:pt x="4567" y="0"/>
                </a:lnTo>
                <a:lnTo>
                  <a:pt x="4602" y="9"/>
                </a:lnTo>
                <a:lnTo>
                  <a:pt x="4629" y="17"/>
                </a:lnTo>
                <a:lnTo>
                  <a:pt x="4655" y="35"/>
                </a:lnTo>
                <a:lnTo>
                  <a:pt x="4682" y="52"/>
                </a:lnTo>
                <a:lnTo>
                  <a:pt x="4717" y="78"/>
                </a:lnTo>
                <a:lnTo>
                  <a:pt x="4744" y="114"/>
                </a:lnTo>
                <a:lnTo>
                  <a:pt x="4769" y="158"/>
                </a:lnTo>
                <a:lnTo>
                  <a:pt x="4806" y="185"/>
                </a:lnTo>
                <a:lnTo>
                  <a:pt x="4841" y="203"/>
                </a:lnTo>
                <a:lnTo>
                  <a:pt x="4877" y="220"/>
                </a:lnTo>
                <a:lnTo>
                  <a:pt x="4912" y="246"/>
                </a:lnTo>
                <a:lnTo>
                  <a:pt x="4948" y="264"/>
                </a:lnTo>
                <a:lnTo>
                  <a:pt x="4983" y="281"/>
                </a:lnTo>
                <a:lnTo>
                  <a:pt x="5027" y="309"/>
                </a:lnTo>
                <a:lnTo>
                  <a:pt x="5062" y="326"/>
                </a:lnTo>
                <a:lnTo>
                  <a:pt x="5107" y="345"/>
                </a:lnTo>
                <a:lnTo>
                  <a:pt x="5151" y="361"/>
                </a:lnTo>
                <a:lnTo>
                  <a:pt x="5186" y="387"/>
                </a:lnTo>
                <a:lnTo>
                  <a:pt x="5230" y="407"/>
                </a:lnTo>
                <a:lnTo>
                  <a:pt x="5273" y="423"/>
                </a:lnTo>
                <a:lnTo>
                  <a:pt x="5309" y="442"/>
                </a:lnTo>
                <a:lnTo>
                  <a:pt x="5354" y="468"/>
                </a:lnTo>
                <a:lnTo>
                  <a:pt x="5389" y="485"/>
                </a:lnTo>
                <a:lnTo>
                  <a:pt x="5434" y="503"/>
                </a:lnTo>
                <a:lnTo>
                  <a:pt x="5470" y="521"/>
                </a:lnTo>
                <a:lnTo>
                  <a:pt x="5505" y="548"/>
                </a:lnTo>
                <a:lnTo>
                  <a:pt x="5540" y="566"/>
                </a:lnTo>
                <a:lnTo>
                  <a:pt x="5566" y="592"/>
                </a:lnTo>
                <a:lnTo>
                  <a:pt x="5602" y="610"/>
                </a:lnTo>
                <a:lnTo>
                  <a:pt x="5629" y="635"/>
                </a:lnTo>
                <a:lnTo>
                  <a:pt x="5656" y="654"/>
                </a:lnTo>
                <a:lnTo>
                  <a:pt x="5684" y="679"/>
                </a:lnTo>
                <a:lnTo>
                  <a:pt x="5701" y="707"/>
                </a:lnTo>
                <a:lnTo>
                  <a:pt x="5719" y="724"/>
                </a:lnTo>
                <a:lnTo>
                  <a:pt x="5734" y="750"/>
                </a:lnTo>
                <a:lnTo>
                  <a:pt x="5746" y="778"/>
                </a:lnTo>
                <a:lnTo>
                  <a:pt x="5754" y="805"/>
                </a:lnTo>
                <a:lnTo>
                  <a:pt x="5754" y="830"/>
                </a:lnTo>
                <a:lnTo>
                  <a:pt x="5754" y="858"/>
                </a:lnTo>
                <a:lnTo>
                  <a:pt x="5762" y="910"/>
                </a:lnTo>
                <a:lnTo>
                  <a:pt x="5771" y="945"/>
                </a:lnTo>
                <a:lnTo>
                  <a:pt x="5780" y="990"/>
                </a:lnTo>
                <a:lnTo>
                  <a:pt x="5789" y="1025"/>
                </a:lnTo>
                <a:lnTo>
                  <a:pt x="5789" y="1069"/>
                </a:lnTo>
                <a:lnTo>
                  <a:pt x="5798" y="1105"/>
                </a:lnTo>
                <a:lnTo>
                  <a:pt x="5798" y="1130"/>
                </a:lnTo>
                <a:lnTo>
                  <a:pt x="5807" y="1167"/>
                </a:lnTo>
                <a:lnTo>
                  <a:pt x="5807" y="1203"/>
                </a:lnTo>
                <a:lnTo>
                  <a:pt x="5815" y="1228"/>
                </a:lnTo>
                <a:lnTo>
                  <a:pt x="5815" y="1255"/>
                </a:lnTo>
                <a:lnTo>
                  <a:pt x="5824" y="1290"/>
                </a:lnTo>
                <a:lnTo>
                  <a:pt x="5824" y="1317"/>
                </a:lnTo>
                <a:lnTo>
                  <a:pt x="5834" y="1343"/>
                </a:lnTo>
                <a:lnTo>
                  <a:pt x="5834" y="1370"/>
                </a:lnTo>
                <a:lnTo>
                  <a:pt x="5842" y="1396"/>
                </a:lnTo>
                <a:lnTo>
                  <a:pt x="5851" y="1423"/>
                </a:lnTo>
                <a:lnTo>
                  <a:pt x="5851" y="1450"/>
                </a:lnTo>
                <a:lnTo>
                  <a:pt x="5859" y="1476"/>
                </a:lnTo>
                <a:lnTo>
                  <a:pt x="5868" y="1512"/>
                </a:lnTo>
                <a:lnTo>
                  <a:pt x="5877" y="1538"/>
                </a:lnTo>
                <a:lnTo>
                  <a:pt x="5886" y="1565"/>
                </a:lnTo>
                <a:lnTo>
                  <a:pt x="5895" y="1599"/>
                </a:lnTo>
                <a:lnTo>
                  <a:pt x="5904" y="1626"/>
                </a:lnTo>
                <a:lnTo>
                  <a:pt x="5912" y="1663"/>
                </a:lnTo>
                <a:lnTo>
                  <a:pt x="5921" y="1697"/>
                </a:lnTo>
                <a:lnTo>
                  <a:pt x="5939" y="1732"/>
                </a:lnTo>
                <a:lnTo>
                  <a:pt x="5957" y="1777"/>
                </a:lnTo>
                <a:lnTo>
                  <a:pt x="5974" y="1812"/>
                </a:lnTo>
                <a:lnTo>
                  <a:pt x="5982" y="1856"/>
                </a:lnTo>
                <a:lnTo>
                  <a:pt x="6010" y="1900"/>
                </a:lnTo>
                <a:lnTo>
                  <a:pt x="6027" y="1954"/>
                </a:lnTo>
                <a:lnTo>
                  <a:pt x="6036" y="1972"/>
                </a:lnTo>
                <a:lnTo>
                  <a:pt x="6054" y="1997"/>
                </a:lnTo>
                <a:lnTo>
                  <a:pt x="6071" y="2015"/>
                </a:lnTo>
                <a:lnTo>
                  <a:pt x="6089" y="2034"/>
                </a:lnTo>
                <a:lnTo>
                  <a:pt x="6106" y="2050"/>
                </a:lnTo>
                <a:lnTo>
                  <a:pt x="6125" y="2069"/>
                </a:lnTo>
                <a:lnTo>
                  <a:pt x="6152" y="2087"/>
                </a:lnTo>
                <a:lnTo>
                  <a:pt x="6179" y="2105"/>
                </a:lnTo>
                <a:lnTo>
                  <a:pt x="6205" y="2122"/>
                </a:lnTo>
                <a:lnTo>
                  <a:pt x="6231" y="2130"/>
                </a:lnTo>
                <a:lnTo>
                  <a:pt x="6258" y="2149"/>
                </a:lnTo>
                <a:lnTo>
                  <a:pt x="6284" y="2157"/>
                </a:lnTo>
                <a:lnTo>
                  <a:pt x="6310" y="2175"/>
                </a:lnTo>
                <a:lnTo>
                  <a:pt x="6345" y="2184"/>
                </a:lnTo>
                <a:lnTo>
                  <a:pt x="6373" y="2201"/>
                </a:lnTo>
                <a:lnTo>
                  <a:pt x="6399" y="2210"/>
                </a:lnTo>
                <a:lnTo>
                  <a:pt x="6434" y="2219"/>
                </a:lnTo>
                <a:lnTo>
                  <a:pt x="6461" y="2237"/>
                </a:lnTo>
                <a:lnTo>
                  <a:pt x="6487" y="2245"/>
                </a:lnTo>
                <a:lnTo>
                  <a:pt x="6514" y="2263"/>
                </a:lnTo>
                <a:lnTo>
                  <a:pt x="6550" y="2282"/>
                </a:lnTo>
                <a:lnTo>
                  <a:pt x="6576" y="2290"/>
                </a:lnTo>
                <a:lnTo>
                  <a:pt x="6594" y="2309"/>
                </a:lnTo>
                <a:lnTo>
                  <a:pt x="6621" y="2326"/>
                </a:lnTo>
                <a:lnTo>
                  <a:pt x="6648" y="2344"/>
                </a:lnTo>
                <a:lnTo>
                  <a:pt x="6664" y="2361"/>
                </a:lnTo>
                <a:lnTo>
                  <a:pt x="6682" y="2379"/>
                </a:lnTo>
                <a:lnTo>
                  <a:pt x="6700" y="2406"/>
                </a:lnTo>
                <a:lnTo>
                  <a:pt x="6717" y="2423"/>
                </a:lnTo>
                <a:lnTo>
                  <a:pt x="6725" y="2449"/>
                </a:lnTo>
                <a:lnTo>
                  <a:pt x="6743" y="2476"/>
                </a:lnTo>
                <a:lnTo>
                  <a:pt x="6754" y="2501"/>
                </a:lnTo>
                <a:lnTo>
                  <a:pt x="6797" y="2548"/>
                </a:lnTo>
                <a:lnTo>
                  <a:pt x="6841" y="2591"/>
                </a:lnTo>
                <a:lnTo>
                  <a:pt x="6885" y="2627"/>
                </a:lnTo>
                <a:lnTo>
                  <a:pt x="6920" y="2662"/>
                </a:lnTo>
                <a:lnTo>
                  <a:pt x="6957" y="2697"/>
                </a:lnTo>
                <a:lnTo>
                  <a:pt x="6984" y="2732"/>
                </a:lnTo>
                <a:lnTo>
                  <a:pt x="7010" y="2759"/>
                </a:lnTo>
                <a:lnTo>
                  <a:pt x="7034" y="2786"/>
                </a:lnTo>
                <a:lnTo>
                  <a:pt x="7054" y="2812"/>
                </a:lnTo>
                <a:lnTo>
                  <a:pt x="7071" y="2840"/>
                </a:lnTo>
                <a:lnTo>
                  <a:pt x="7089" y="2865"/>
                </a:lnTo>
                <a:lnTo>
                  <a:pt x="7098" y="2883"/>
                </a:lnTo>
                <a:lnTo>
                  <a:pt x="7115" y="2909"/>
                </a:lnTo>
                <a:lnTo>
                  <a:pt x="7124" y="2927"/>
                </a:lnTo>
                <a:lnTo>
                  <a:pt x="7133" y="2944"/>
                </a:lnTo>
                <a:lnTo>
                  <a:pt x="7133" y="2963"/>
                </a:lnTo>
                <a:lnTo>
                  <a:pt x="7142" y="2990"/>
                </a:lnTo>
                <a:lnTo>
                  <a:pt x="7142" y="3008"/>
                </a:lnTo>
                <a:lnTo>
                  <a:pt x="7150" y="3025"/>
                </a:lnTo>
                <a:lnTo>
                  <a:pt x="7150" y="3042"/>
                </a:lnTo>
                <a:lnTo>
                  <a:pt x="7150" y="3060"/>
                </a:lnTo>
                <a:lnTo>
                  <a:pt x="7160" y="3078"/>
                </a:lnTo>
                <a:lnTo>
                  <a:pt x="7160" y="3095"/>
                </a:lnTo>
                <a:lnTo>
                  <a:pt x="7160" y="3113"/>
                </a:lnTo>
                <a:lnTo>
                  <a:pt x="7168" y="3131"/>
                </a:lnTo>
                <a:lnTo>
                  <a:pt x="7168" y="3148"/>
                </a:lnTo>
                <a:lnTo>
                  <a:pt x="7177" y="3175"/>
                </a:lnTo>
                <a:lnTo>
                  <a:pt x="7186" y="3192"/>
                </a:lnTo>
                <a:lnTo>
                  <a:pt x="7186" y="3219"/>
                </a:lnTo>
                <a:lnTo>
                  <a:pt x="7204" y="3245"/>
                </a:lnTo>
                <a:lnTo>
                  <a:pt x="7213" y="3272"/>
                </a:lnTo>
                <a:lnTo>
                  <a:pt x="7221" y="3300"/>
                </a:lnTo>
                <a:lnTo>
                  <a:pt x="7213" y="3351"/>
                </a:lnTo>
                <a:lnTo>
                  <a:pt x="7204" y="3403"/>
                </a:lnTo>
                <a:lnTo>
                  <a:pt x="7195" y="3450"/>
                </a:lnTo>
                <a:lnTo>
                  <a:pt x="7186" y="3485"/>
                </a:lnTo>
                <a:lnTo>
                  <a:pt x="7177" y="3520"/>
                </a:lnTo>
                <a:lnTo>
                  <a:pt x="7177" y="3546"/>
                </a:lnTo>
                <a:lnTo>
                  <a:pt x="7168" y="3573"/>
                </a:lnTo>
                <a:lnTo>
                  <a:pt x="7168" y="3598"/>
                </a:lnTo>
                <a:lnTo>
                  <a:pt x="7177" y="3617"/>
                </a:lnTo>
                <a:lnTo>
                  <a:pt x="7177" y="3635"/>
                </a:lnTo>
                <a:lnTo>
                  <a:pt x="7177" y="3644"/>
                </a:lnTo>
                <a:lnTo>
                  <a:pt x="7186" y="3662"/>
                </a:lnTo>
                <a:lnTo>
                  <a:pt x="7195" y="3680"/>
                </a:lnTo>
                <a:lnTo>
                  <a:pt x="7204" y="3698"/>
                </a:lnTo>
                <a:lnTo>
                  <a:pt x="7213" y="3714"/>
                </a:lnTo>
                <a:lnTo>
                  <a:pt x="7221" y="3732"/>
                </a:lnTo>
                <a:lnTo>
                  <a:pt x="7239" y="3749"/>
                </a:lnTo>
                <a:lnTo>
                  <a:pt x="7247" y="3777"/>
                </a:lnTo>
                <a:lnTo>
                  <a:pt x="7266" y="3810"/>
                </a:lnTo>
                <a:lnTo>
                  <a:pt x="7285" y="3847"/>
                </a:lnTo>
                <a:lnTo>
                  <a:pt x="7294" y="3883"/>
                </a:lnTo>
                <a:lnTo>
                  <a:pt x="7311" y="3927"/>
                </a:lnTo>
                <a:lnTo>
                  <a:pt x="7327" y="3980"/>
                </a:lnTo>
                <a:lnTo>
                  <a:pt x="7345" y="4041"/>
                </a:lnTo>
                <a:lnTo>
                  <a:pt x="7373" y="4112"/>
                </a:lnTo>
                <a:lnTo>
                  <a:pt x="7390" y="4184"/>
                </a:lnTo>
                <a:lnTo>
                  <a:pt x="7408" y="4270"/>
                </a:lnTo>
                <a:lnTo>
                  <a:pt x="7434" y="4368"/>
                </a:lnTo>
                <a:lnTo>
                  <a:pt x="7452" y="4475"/>
                </a:lnTo>
                <a:lnTo>
                  <a:pt x="7478" y="4590"/>
                </a:lnTo>
                <a:lnTo>
                  <a:pt x="7496" y="4723"/>
                </a:lnTo>
                <a:lnTo>
                  <a:pt x="7523" y="4864"/>
                </a:lnTo>
                <a:lnTo>
                  <a:pt x="7531" y="4899"/>
                </a:lnTo>
                <a:lnTo>
                  <a:pt x="7540" y="4935"/>
                </a:lnTo>
                <a:lnTo>
                  <a:pt x="7549" y="4961"/>
                </a:lnTo>
                <a:lnTo>
                  <a:pt x="7549" y="4989"/>
                </a:lnTo>
                <a:lnTo>
                  <a:pt x="7549" y="5016"/>
                </a:lnTo>
                <a:lnTo>
                  <a:pt x="7549" y="5032"/>
                </a:lnTo>
                <a:lnTo>
                  <a:pt x="7540" y="5059"/>
                </a:lnTo>
                <a:lnTo>
                  <a:pt x="7531" y="5075"/>
                </a:lnTo>
                <a:lnTo>
                  <a:pt x="7523" y="5086"/>
                </a:lnTo>
                <a:lnTo>
                  <a:pt x="7514" y="5104"/>
                </a:lnTo>
                <a:lnTo>
                  <a:pt x="7496" y="5121"/>
                </a:lnTo>
                <a:lnTo>
                  <a:pt x="7478" y="5128"/>
                </a:lnTo>
                <a:lnTo>
                  <a:pt x="7469" y="5139"/>
                </a:lnTo>
                <a:lnTo>
                  <a:pt x="7452" y="5155"/>
                </a:lnTo>
                <a:lnTo>
                  <a:pt x="7434" y="5166"/>
                </a:lnTo>
                <a:lnTo>
                  <a:pt x="7408" y="5174"/>
                </a:lnTo>
                <a:lnTo>
                  <a:pt x="7390" y="5192"/>
                </a:lnTo>
                <a:lnTo>
                  <a:pt x="7373" y="5201"/>
                </a:lnTo>
                <a:lnTo>
                  <a:pt x="7354" y="5209"/>
                </a:lnTo>
                <a:lnTo>
                  <a:pt x="7336" y="5227"/>
                </a:lnTo>
                <a:lnTo>
                  <a:pt x="7327" y="5244"/>
                </a:lnTo>
                <a:lnTo>
                  <a:pt x="7311" y="5262"/>
                </a:lnTo>
                <a:lnTo>
                  <a:pt x="7301" y="5281"/>
                </a:lnTo>
                <a:lnTo>
                  <a:pt x="7285" y="5297"/>
                </a:lnTo>
                <a:lnTo>
                  <a:pt x="7274" y="5324"/>
                </a:lnTo>
                <a:lnTo>
                  <a:pt x="7274" y="5350"/>
                </a:lnTo>
                <a:lnTo>
                  <a:pt x="7266" y="5377"/>
                </a:lnTo>
                <a:lnTo>
                  <a:pt x="7266" y="5414"/>
                </a:lnTo>
                <a:lnTo>
                  <a:pt x="7274" y="5438"/>
                </a:lnTo>
                <a:lnTo>
                  <a:pt x="7274" y="5484"/>
                </a:lnTo>
                <a:lnTo>
                  <a:pt x="7294" y="5519"/>
                </a:lnTo>
                <a:lnTo>
                  <a:pt x="7301" y="5572"/>
                </a:lnTo>
                <a:lnTo>
                  <a:pt x="7311" y="5581"/>
                </a:lnTo>
                <a:lnTo>
                  <a:pt x="7318" y="5598"/>
                </a:lnTo>
                <a:lnTo>
                  <a:pt x="7327" y="5616"/>
                </a:lnTo>
                <a:lnTo>
                  <a:pt x="7336" y="5634"/>
                </a:lnTo>
                <a:lnTo>
                  <a:pt x="7336" y="5651"/>
                </a:lnTo>
                <a:lnTo>
                  <a:pt x="7345" y="5669"/>
                </a:lnTo>
                <a:lnTo>
                  <a:pt x="7345" y="5687"/>
                </a:lnTo>
                <a:lnTo>
                  <a:pt x="7354" y="5712"/>
                </a:lnTo>
                <a:lnTo>
                  <a:pt x="7354" y="5731"/>
                </a:lnTo>
                <a:lnTo>
                  <a:pt x="7363" y="5748"/>
                </a:lnTo>
                <a:lnTo>
                  <a:pt x="7363" y="5775"/>
                </a:lnTo>
                <a:lnTo>
                  <a:pt x="7373" y="5793"/>
                </a:lnTo>
                <a:lnTo>
                  <a:pt x="7373" y="5819"/>
                </a:lnTo>
                <a:lnTo>
                  <a:pt x="7381" y="5836"/>
                </a:lnTo>
                <a:lnTo>
                  <a:pt x="7390" y="5854"/>
                </a:lnTo>
                <a:lnTo>
                  <a:pt x="7390" y="5881"/>
                </a:lnTo>
                <a:lnTo>
                  <a:pt x="7397" y="5899"/>
                </a:lnTo>
                <a:lnTo>
                  <a:pt x="7408" y="5917"/>
                </a:lnTo>
                <a:lnTo>
                  <a:pt x="7408" y="5935"/>
                </a:lnTo>
                <a:lnTo>
                  <a:pt x="7416" y="5944"/>
                </a:lnTo>
                <a:lnTo>
                  <a:pt x="7425" y="5961"/>
                </a:lnTo>
                <a:lnTo>
                  <a:pt x="7434" y="5970"/>
                </a:lnTo>
                <a:lnTo>
                  <a:pt x="7452" y="5979"/>
                </a:lnTo>
                <a:lnTo>
                  <a:pt x="7461" y="5988"/>
                </a:lnTo>
                <a:lnTo>
                  <a:pt x="7478" y="5996"/>
                </a:lnTo>
                <a:lnTo>
                  <a:pt x="7487" y="6005"/>
                </a:lnTo>
                <a:lnTo>
                  <a:pt x="7505" y="6005"/>
                </a:lnTo>
                <a:lnTo>
                  <a:pt x="7523" y="6005"/>
                </a:lnTo>
                <a:lnTo>
                  <a:pt x="7540" y="6005"/>
                </a:lnTo>
                <a:lnTo>
                  <a:pt x="7566" y="5996"/>
                </a:lnTo>
                <a:lnTo>
                  <a:pt x="7584" y="5988"/>
                </a:lnTo>
                <a:lnTo>
                  <a:pt x="7610" y="5979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78" name="Freeform 6"/>
          <p:cNvSpPr>
            <a:spLocks noChangeArrowheads="1"/>
          </p:cNvSpPr>
          <p:nvPr/>
        </p:nvSpPr>
        <p:spPr bwMode="auto">
          <a:xfrm>
            <a:off x="2016002" y="4852839"/>
            <a:ext cx="1011238" cy="1365250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0" y="162"/>
              </a:cxn>
              <a:cxn ang="0">
                <a:pos x="25" y="214"/>
              </a:cxn>
              <a:cxn ang="0">
                <a:pos x="61" y="258"/>
              </a:cxn>
              <a:cxn ang="0">
                <a:pos x="96" y="293"/>
              </a:cxn>
              <a:cxn ang="0">
                <a:pos x="132" y="328"/>
              </a:cxn>
              <a:cxn ang="0">
                <a:pos x="149" y="382"/>
              </a:cxn>
              <a:cxn ang="0">
                <a:pos x="158" y="461"/>
              </a:cxn>
              <a:cxn ang="0">
                <a:pos x="175" y="576"/>
              </a:cxn>
              <a:cxn ang="0">
                <a:pos x="211" y="630"/>
              </a:cxn>
              <a:cxn ang="0">
                <a:pos x="273" y="647"/>
              </a:cxn>
              <a:cxn ang="0">
                <a:pos x="344" y="639"/>
              </a:cxn>
              <a:cxn ang="0">
                <a:pos x="450" y="630"/>
              </a:cxn>
              <a:cxn ang="0">
                <a:pos x="583" y="657"/>
              </a:cxn>
              <a:cxn ang="0">
                <a:pos x="743" y="726"/>
              </a:cxn>
              <a:cxn ang="0">
                <a:pos x="947" y="886"/>
              </a:cxn>
              <a:cxn ang="0">
                <a:pos x="1062" y="1064"/>
              </a:cxn>
              <a:cxn ang="0">
                <a:pos x="1221" y="1186"/>
              </a:cxn>
              <a:cxn ang="0">
                <a:pos x="1424" y="1257"/>
              </a:cxn>
              <a:cxn ang="0">
                <a:pos x="1653" y="1300"/>
              </a:cxn>
              <a:cxn ang="0">
                <a:pos x="1883" y="1329"/>
              </a:cxn>
              <a:cxn ang="0">
                <a:pos x="2087" y="1362"/>
              </a:cxn>
              <a:cxn ang="0">
                <a:pos x="2221" y="1407"/>
              </a:cxn>
              <a:cxn ang="0">
                <a:pos x="2265" y="1488"/>
              </a:cxn>
              <a:cxn ang="0">
                <a:pos x="2318" y="1611"/>
              </a:cxn>
              <a:cxn ang="0">
                <a:pos x="2415" y="1743"/>
              </a:cxn>
              <a:cxn ang="0">
                <a:pos x="2521" y="1894"/>
              </a:cxn>
              <a:cxn ang="0">
                <a:pos x="2637" y="2035"/>
              </a:cxn>
              <a:cxn ang="0">
                <a:pos x="2734" y="2168"/>
              </a:cxn>
              <a:cxn ang="0">
                <a:pos x="2796" y="2292"/>
              </a:cxn>
              <a:cxn ang="0">
                <a:pos x="2814" y="2408"/>
              </a:cxn>
              <a:cxn ang="0">
                <a:pos x="2769" y="2486"/>
              </a:cxn>
              <a:cxn ang="0">
                <a:pos x="2726" y="2601"/>
              </a:cxn>
              <a:cxn ang="0">
                <a:pos x="2628" y="2753"/>
              </a:cxn>
              <a:cxn ang="0">
                <a:pos x="2458" y="2912"/>
              </a:cxn>
              <a:cxn ang="0">
                <a:pos x="2256" y="3064"/>
              </a:cxn>
              <a:cxn ang="0">
                <a:pos x="2034" y="3195"/>
              </a:cxn>
              <a:cxn ang="0">
                <a:pos x="1822" y="3301"/>
              </a:cxn>
              <a:cxn ang="0">
                <a:pos x="1644" y="3362"/>
              </a:cxn>
              <a:cxn ang="0">
                <a:pos x="1530" y="3362"/>
              </a:cxn>
              <a:cxn ang="0">
                <a:pos x="1485" y="3434"/>
              </a:cxn>
              <a:cxn ang="0">
                <a:pos x="1469" y="3524"/>
              </a:cxn>
              <a:cxn ang="0">
                <a:pos x="1477" y="3592"/>
              </a:cxn>
              <a:cxn ang="0">
                <a:pos x="1503" y="3646"/>
              </a:cxn>
              <a:cxn ang="0">
                <a:pos x="1548" y="3682"/>
              </a:cxn>
              <a:cxn ang="0">
                <a:pos x="1601" y="3717"/>
              </a:cxn>
              <a:cxn ang="0">
                <a:pos x="1653" y="3752"/>
              </a:cxn>
              <a:cxn ang="0">
                <a:pos x="1716" y="3788"/>
              </a:cxn>
            </a:cxnLst>
            <a:rect l="0" t="0" r="r" b="b"/>
            <a:pathLst>
              <a:path w="2815" h="3798">
                <a:moveTo>
                  <a:pt x="17" y="0"/>
                </a:moveTo>
                <a:lnTo>
                  <a:pt x="7" y="36"/>
                </a:lnTo>
                <a:lnTo>
                  <a:pt x="0" y="63"/>
                </a:lnTo>
                <a:lnTo>
                  <a:pt x="0" y="81"/>
                </a:lnTo>
                <a:lnTo>
                  <a:pt x="0" y="107"/>
                </a:lnTo>
                <a:lnTo>
                  <a:pt x="0" y="124"/>
                </a:lnTo>
                <a:lnTo>
                  <a:pt x="0" y="142"/>
                </a:lnTo>
                <a:lnTo>
                  <a:pt x="0" y="162"/>
                </a:lnTo>
                <a:lnTo>
                  <a:pt x="7" y="179"/>
                </a:lnTo>
                <a:lnTo>
                  <a:pt x="7" y="187"/>
                </a:lnTo>
                <a:lnTo>
                  <a:pt x="17" y="205"/>
                </a:lnTo>
                <a:lnTo>
                  <a:pt x="25" y="214"/>
                </a:lnTo>
                <a:lnTo>
                  <a:pt x="35" y="223"/>
                </a:lnTo>
                <a:lnTo>
                  <a:pt x="44" y="232"/>
                </a:lnTo>
                <a:lnTo>
                  <a:pt x="53" y="249"/>
                </a:lnTo>
                <a:lnTo>
                  <a:pt x="61" y="258"/>
                </a:lnTo>
                <a:lnTo>
                  <a:pt x="70" y="267"/>
                </a:lnTo>
                <a:lnTo>
                  <a:pt x="79" y="276"/>
                </a:lnTo>
                <a:lnTo>
                  <a:pt x="88" y="284"/>
                </a:lnTo>
                <a:lnTo>
                  <a:pt x="96" y="293"/>
                </a:lnTo>
                <a:lnTo>
                  <a:pt x="105" y="302"/>
                </a:lnTo>
                <a:lnTo>
                  <a:pt x="114" y="312"/>
                </a:lnTo>
                <a:lnTo>
                  <a:pt x="123" y="320"/>
                </a:lnTo>
                <a:lnTo>
                  <a:pt x="132" y="328"/>
                </a:lnTo>
                <a:lnTo>
                  <a:pt x="140" y="337"/>
                </a:lnTo>
                <a:lnTo>
                  <a:pt x="140" y="355"/>
                </a:lnTo>
                <a:lnTo>
                  <a:pt x="149" y="373"/>
                </a:lnTo>
                <a:lnTo>
                  <a:pt x="149" y="382"/>
                </a:lnTo>
                <a:lnTo>
                  <a:pt x="158" y="399"/>
                </a:lnTo>
                <a:lnTo>
                  <a:pt x="158" y="417"/>
                </a:lnTo>
                <a:lnTo>
                  <a:pt x="158" y="435"/>
                </a:lnTo>
                <a:lnTo>
                  <a:pt x="158" y="461"/>
                </a:lnTo>
                <a:lnTo>
                  <a:pt x="158" y="487"/>
                </a:lnTo>
                <a:lnTo>
                  <a:pt x="158" y="514"/>
                </a:lnTo>
                <a:lnTo>
                  <a:pt x="167" y="549"/>
                </a:lnTo>
                <a:lnTo>
                  <a:pt x="175" y="576"/>
                </a:lnTo>
                <a:lnTo>
                  <a:pt x="184" y="593"/>
                </a:lnTo>
                <a:lnTo>
                  <a:pt x="194" y="612"/>
                </a:lnTo>
                <a:lnTo>
                  <a:pt x="203" y="622"/>
                </a:lnTo>
                <a:lnTo>
                  <a:pt x="211" y="630"/>
                </a:lnTo>
                <a:lnTo>
                  <a:pt x="229" y="639"/>
                </a:lnTo>
                <a:lnTo>
                  <a:pt x="238" y="639"/>
                </a:lnTo>
                <a:lnTo>
                  <a:pt x="256" y="647"/>
                </a:lnTo>
                <a:lnTo>
                  <a:pt x="273" y="647"/>
                </a:lnTo>
                <a:lnTo>
                  <a:pt x="291" y="639"/>
                </a:lnTo>
                <a:lnTo>
                  <a:pt x="308" y="639"/>
                </a:lnTo>
                <a:lnTo>
                  <a:pt x="326" y="639"/>
                </a:lnTo>
                <a:lnTo>
                  <a:pt x="344" y="639"/>
                </a:lnTo>
                <a:lnTo>
                  <a:pt x="370" y="630"/>
                </a:lnTo>
                <a:lnTo>
                  <a:pt x="398" y="630"/>
                </a:lnTo>
                <a:lnTo>
                  <a:pt x="423" y="630"/>
                </a:lnTo>
                <a:lnTo>
                  <a:pt x="450" y="630"/>
                </a:lnTo>
                <a:lnTo>
                  <a:pt x="478" y="630"/>
                </a:lnTo>
                <a:lnTo>
                  <a:pt x="514" y="639"/>
                </a:lnTo>
                <a:lnTo>
                  <a:pt x="548" y="647"/>
                </a:lnTo>
                <a:lnTo>
                  <a:pt x="583" y="657"/>
                </a:lnTo>
                <a:lnTo>
                  <a:pt x="619" y="666"/>
                </a:lnTo>
                <a:lnTo>
                  <a:pt x="664" y="683"/>
                </a:lnTo>
                <a:lnTo>
                  <a:pt x="699" y="700"/>
                </a:lnTo>
                <a:lnTo>
                  <a:pt x="743" y="726"/>
                </a:lnTo>
                <a:lnTo>
                  <a:pt x="794" y="762"/>
                </a:lnTo>
                <a:lnTo>
                  <a:pt x="841" y="797"/>
                </a:lnTo>
                <a:lnTo>
                  <a:pt x="895" y="833"/>
                </a:lnTo>
                <a:lnTo>
                  <a:pt x="947" y="886"/>
                </a:lnTo>
                <a:lnTo>
                  <a:pt x="1009" y="939"/>
                </a:lnTo>
                <a:lnTo>
                  <a:pt x="1017" y="983"/>
                </a:lnTo>
                <a:lnTo>
                  <a:pt x="1035" y="1028"/>
                </a:lnTo>
                <a:lnTo>
                  <a:pt x="1062" y="1064"/>
                </a:lnTo>
                <a:lnTo>
                  <a:pt x="1097" y="1099"/>
                </a:lnTo>
                <a:lnTo>
                  <a:pt x="1132" y="1134"/>
                </a:lnTo>
                <a:lnTo>
                  <a:pt x="1176" y="1160"/>
                </a:lnTo>
                <a:lnTo>
                  <a:pt x="1221" y="1186"/>
                </a:lnTo>
                <a:lnTo>
                  <a:pt x="1264" y="1213"/>
                </a:lnTo>
                <a:lnTo>
                  <a:pt x="1319" y="1230"/>
                </a:lnTo>
                <a:lnTo>
                  <a:pt x="1371" y="1248"/>
                </a:lnTo>
                <a:lnTo>
                  <a:pt x="1424" y="1257"/>
                </a:lnTo>
                <a:lnTo>
                  <a:pt x="1477" y="1276"/>
                </a:lnTo>
                <a:lnTo>
                  <a:pt x="1538" y="1284"/>
                </a:lnTo>
                <a:lnTo>
                  <a:pt x="1601" y="1292"/>
                </a:lnTo>
                <a:lnTo>
                  <a:pt x="1653" y="1300"/>
                </a:lnTo>
                <a:lnTo>
                  <a:pt x="1716" y="1311"/>
                </a:lnTo>
                <a:lnTo>
                  <a:pt x="1778" y="1319"/>
                </a:lnTo>
                <a:lnTo>
                  <a:pt x="1831" y="1329"/>
                </a:lnTo>
                <a:lnTo>
                  <a:pt x="1883" y="1329"/>
                </a:lnTo>
                <a:lnTo>
                  <a:pt x="1936" y="1337"/>
                </a:lnTo>
                <a:lnTo>
                  <a:pt x="1990" y="1345"/>
                </a:lnTo>
                <a:lnTo>
                  <a:pt x="2044" y="1354"/>
                </a:lnTo>
                <a:lnTo>
                  <a:pt x="2087" y="1362"/>
                </a:lnTo>
                <a:lnTo>
                  <a:pt x="2123" y="1372"/>
                </a:lnTo>
                <a:lnTo>
                  <a:pt x="2160" y="1381"/>
                </a:lnTo>
                <a:lnTo>
                  <a:pt x="2194" y="1391"/>
                </a:lnTo>
                <a:lnTo>
                  <a:pt x="2221" y="1407"/>
                </a:lnTo>
                <a:lnTo>
                  <a:pt x="2238" y="1426"/>
                </a:lnTo>
                <a:lnTo>
                  <a:pt x="2256" y="1442"/>
                </a:lnTo>
                <a:lnTo>
                  <a:pt x="2265" y="1459"/>
                </a:lnTo>
                <a:lnTo>
                  <a:pt x="2265" y="1488"/>
                </a:lnTo>
                <a:lnTo>
                  <a:pt x="2256" y="1514"/>
                </a:lnTo>
                <a:lnTo>
                  <a:pt x="2274" y="1540"/>
                </a:lnTo>
                <a:lnTo>
                  <a:pt x="2290" y="1576"/>
                </a:lnTo>
                <a:lnTo>
                  <a:pt x="2318" y="1611"/>
                </a:lnTo>
                <a:lnTo>
                  <a:pt x="2335" y="1646"/>
                </a:lnTo>
                <a:lnTo>
                  <a:pt x="2362" y="1672"/>
                </a:lnTo>
                <a:lnTo>
                  <a:pt x="2388" y="1708"/>
                </a:lnTo>
                <a:lnTo>
                  <a:pt x="2415" y="1743"/>
                </a:lnTo>
                <a:lnTo>
                  <a:pt x="2441" y="1779"/>
                </a:lnTo>
                <a:lnTo>
                  <a:pt x="2469" y="1814"/>
                </a:lnTo>
                <a:lnTo>
                  <a:pt x="2494" y="1849"/>
                </a:lnTo>
                <a:lnTo>
                  <a:pt x="2521" y="1894"/>
                </a:lnTo>
                <a:lnTo>
                  <a:pt x="2557" y="1930"/>
                </a:lnTo>
                <a:lnTo>
                  <a:pt x="2583" y="1966"/>
                </a:lnTo>
                <a:lnTo>
                  <a:pt x="2610" y="1999"/>
                </a:lnTo>
                <a:lnTo>
                  <a:pt x="2637" y="2035"/>
                </a:lnTo>
                <a:lnTo>
                  <a:pt x="2664" y="2070"/>
                </a:lnTo>
                <a:lnTo>
                  <a:pt x="2690" y="2106"/>
                </a:lnTo>
                <a:lnTo>
                  <a:pt x="2708" y="2142"/>
                </a:lnTo>
                <a:lnTo>
                  <a:pt x="2734" y="2168"/>
                </a:lnTo>
                <a:lnTo>
                  <a:pt x="2751" y="2203"/>
                </a:lnTo>
                <a:lnTo>
                  <a:pt x="2769" y="2239"/>
                </a:lnTo>
                <a:lnTo>
                  <a:pt x="2779" y="2265"/>
                </a:lnTo>
                <a:lnTo>
                  <a:pt x="2796" y="2292"/>
                </a:lnTo>
                <a:lnTo>
                  <a:pt x="2804" y="2329"/>
                </a:lnTo>
                <a:lnTo>
                  <a:pt x="2814" y="2354"/>
                </a:lnTo>
                <a:lnTo>
                  <a:pt x="2814" y="2380"/>
                </a:lnTo>
                <a:lnTo>
                  <a:pt x="2814" y="2408"/>
                </a:lnTo>
                <a:lnTo>
                  <a:pt x="2804" y="2426"/>
                </a:lnTo>
                <a:lnTo>
                  <a:pt x="2796" y="2451"/>
                </a:lnTo>
                <a:lnTo>
                  <a:pt x="2787" y="2469"/>
                </a:lnTo>
                <a:lnTo>
                  <a:pt x="2769" y="2486"/>
                </a:lnTo>
                <a:lnTo>
                  <a:pt x="2743" y="2504"/>
                </a:lnTo>
                <a:lnTo>
                  <a:pt x="2743" y="2540"/>
                </a:lnTo>
                <a:lnTo>
                  <a:pt x="2743" y="2566"/>
                </a:lnTo>
                <a:lnTo>
                  <a:pt x="2726" y="2601"/>
                </a:lnTo>
                <a:lnTo>
                  <a:pt x="2708" y="2639"/>
                </a:lnTo>
                <a:lnTo>
                  <a:pt x="2690" y="2673"/>
                </a:lnTo>
                <a:lnTo>
                  <a:pt x="2655" y="2718"/>
                </a:lnTo>
                <a:lnTo>
                  <a:pt x="2628" y="2753"/>
                </a:lnTo>
                <a:lnTo>
                  <a:pt x="2593" y="2797"/>
                </a:lnTo>
                <a:lnTo>
                  <a:pt x="2547" y="2833"/>
                </a:lnTo>
                <a:lnTo>
                  <a:pt x="2505" y="2869"/>
                </a:lnTo>
                <a:lnTo>
                  <a:pt x="2458" y="2912"/>
                </a:lnTo>
                <a:lnTo>
                  <a:pt x="2415" y="2947"/>
                </a:lnTo>
                <a:lnTo>
                  <a:pt x="2362" y="2991"/>
                </a:lnTo>
                <a:lnTo>
                  <a:pt x="2308" y="3029"/>
                </a:lnTo>
                <a:lnTo>
                  <a:pt x="2256" y="3064"/>
                </a:lnTo>
                <a:lnTo>
                  <a:pt x="2203" y="3098"/>
                </a:lnTo>
                <a:lnTo>
                  <a:pt x="2149" y="3134"/>
                </a:lnTo>
                <a:lnTo>
                  <a:pt x="2087" y="3167"/>
                </a:lnTo>
                <a:lnTo>
                  <a:pt x="2034" y="3195"/>
                </a:lnTo>
                <a:lnTo>
                  <a:pt x="1981" y="3222"/>
                </a:lnTo>
                <a:lnTo>
                  <a:pt x="1928" y="3248"/>
                </a:lnTo>
                <a:lnTo>
                  <a:pt x="1875" y="3276"/>
                </a:lnTo>
                <a:lnTo>
                  <a:pt x="1822" y="3301"/>
                </a:lnTo>
                <a:lnTo>
                  <a:pt x="1778" y="3319"/>
                </a:lnTo>
                <a:lnTo>
                  <a:pt x="1734" y="3337"/>
                </a:lnTo>
                <a:lnTo>
                  <a:pt x="1688" y="3346"/>
                </a:lnTo>
                <a:lnTo>
                  <a:pt x="1644" y="3362"/>
                </a:lnTo>
                <a:lnTo>
                  <a:pt x="1610" y="3362"/>
                </a:lnTo>
                <a:lnTo>
                  <a:pt x="1583" y="3372"/>
                </a:lnTo>
                <a:lnTo>
                  <a:pt x="1556" y="3372"/>
                </a:lnTo>
                <a:lnTo>
                  <a:pt x="1530" y="3362"/>
                </a:lnTo>
                <a:lnTo>
                  <a:pt x="1513" y="3354"/>
                </a:lnTo>
                <a:lnTo>
                  <a:pt x="1503" y="3380"/>
                </a:lnTo>
                <a:lnTo>
                  <a:pt x="1495" y="3407"/>
                </a:lnTo>
                <a:lnTo>
                  <a:pt x="1485" y="3434"/>
                </a:lnTo>
                <a:lnTo>
                  <a:pt x="1477" y="3459"/>
                </a:lnTo>
                <a:lnTo>
                  <a:pt x="1477" y="3478"/>
                </a:lnTo>
                <a:lnTo>
                  <a:pt x="1469" y="3504"/>
                </a:lnTo>
                <a:lnTo>
                  <a:pt x="1469" y="3524"/>
                </a:lnTo>
                <a:lnTo>
                  <a:pt x="1469" y="3540"/>
                </a:lnTo>
                <a:lnTo>
                  <a:pt x="1469" y="3558"/>
                </a:lnTo>
                <a:lnTo>
                  <a:pt x="1477" y="3576"/>
                </a:lnTo>
                <a:lnTo>
                  <a:pt x="1477" y="3592"/>
                </a:lnTo>
                <a:lnTo>
                  <a:pt x="1485" y="3602"/>
                </a:lnTo>
                <a:lnTo>
                  <a:pt x="1485" y="3620"/>
                </a:lnTo>
                <a:lnTo>
                  <a:pt x="1495" y="3627"/>
                </a:lnTo>
                <a:lnTo>
                  <a:pt x="1503" y="3646"/>
                </a:lnTo>
                <a:lnTo>
                  <a:pt x="1513" y="3655"/>
                </a:lnTo>
                <a:lnTo>
                  <a:pt x="1521" y="3663"/>
                </a:lnTo>
                <a:lnTo>
                  <a:pt x="1530" y="3672"/>
                </a:lnTo>
                <a:lnTo>
                  <a:pt x="1548" y="3682"/>
                </a:lnTo>
                <a:lnTo>
                  <a:pt x="1556" y="3699"/>
                </a:lnTo>
                <a:lnTo>
                  <a:pt x="1566" y="3708"/>
                </a:lnTo>
                <a:lnTo>
                  <a:pt x="1583" y="3708"/>
                </a:lnTo>
                <a:lnTo>
                  <a:pt x="1601" y="3717"/>
                </a:lnTo>
                <a:lnTo>
                  <a:pt x="1610" y="3725"/>
                </a:lnTo>
                <a:lnTo>
                  <a:pt x="1627" y="3736"/>
                </a:lnTo>
                <a:lnTo>
                  <a:pt x="1636" y="3744"/>
                </a:lnTo>
                <a:lnTo>
                  <a:pt x="1653" y="3752"/>
                </a:lnTo>
                <a:lnTo>
                  <a:pt x="1672" y="3761"/>
                </a:lnTo>
                <a:lnTo>
                  <a:pt x="1688" y="3770"/>
                </a:lnTo>
                <a:lnTo>
                  <a:pt x="1699" y="3779"/>
                </a:lnTo>
                <a:lnTo>
                  <a:pt x="1716" y="3788"/>
                </a:lnTo>
                <a:lnTo>
                  <a:pt x="1734" y="3797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79" name="Freeform 7"/>
          <p:cNvSpPr>
            <a:spLocks noChangeArrowheads="1"/>
          </p:cNvSpPr>
          <p:nvPr/>
        </p:nvSpPr>
        <p:spPr bwMode="auto">
          <a:xfrm>
            <a:off x="5786315" y="2081064"/>
            <a:ext cx="263525" cy="925513"/>
          </a:xfrm>
          <a:custGeom>
            <a:avLst/>
            <a:gdLst/>
            <a:ahLst/>
            <a:cxnLst>
              <a:cxn ang="0">
                <a:pos x="708" y="80"/>
              </a:cxn>
              <a:cxn ang="0">
                <a:pos x="673" y="185"/>
              </a:cxn>
              <a:cxn ang="0">
                <a:pos x="637" y="264"/>
              </a:cxn>
              <a:cxn ang="0">
                <a:pos x="593" y="337"/>
              </a:cxn>
              <a:cxn ang="0">
                <a:pos x="549" y="398"/>
              </a:cxn>
              <a:cxn ang="0">
                <a:pos x="505" y="443"/>
              </a:cxn>
              <a:cxn ang="0">
                <a:pos x="461" y="477"/>
              </a:cxn>
              <a:cxn ang="0">
                <a:pos x="416" y="512"/>
              </a:cxn>
              <a:cxn ang="0">
                <a:pos x="371" y="548"/>
              </a:cxn>
              <a:cxn ang="0">
                <a:pos x="318" y="584"/>
              </a:cxn>
              <a:cxn ang="0">
                <a:pos x="274" y="620"/>
              </a:cxn>
              <a:cxn ang="0">
                <a:pos x="177" y="761"/>
              </a:cxn>
              <a:cxn ang="0">
                <a:pos x="107" y="876"/>
              </a:cxn>
              <a:cxn ang="0">
                <a:pos x="54" y="964"/>
              </a:cxn>
              <a:cxn ang="0">
                <a:pos x="25" y="1045"/>
              </a:cxn>
              <a:cxn ang="0">
                <a:pos x="8" y="1106"/>
              </a:cxn>
              <a:cxn ang="0">
                <a:pos x="0" y="1167"/>
              </a:cxn>
              <a:cxn ang="0">
                <a:pos x="8" y="1212"/>
              </a:cxn>
              <a:cxn ang="0">
                <a:pos x="25" y="1265"/>
              </a:cxn>
              <a:cxn ang="0">
                <a:pos x="44" y="1309"/>
              </a:cxn>
              <a:cxn ang="0">
                <a:pos x="63" y="1362"/>
              </a:cxn>
              <a:cxn ang="0">
                <a:pos x="63" y="1406"/>
              </a:cxn>
              <a:cxn ang="0">
                <a:pos x="44" y="1433"/>
              </a:cxn>
              <a:cxn ang="0">
                <a:pos x="25" y="1476"/>
              </a:cxn>
              <a:cxn ang="0">
                <a:pos x="8" y="1522"/>
              </a:cxn>
              <a:cxn ang="0">
                <a:pos x="8" y="1583"/>
              </a:cxn>
              <a:cxn ang="0">
                <a:pos x="0" y="1645"/>
              </a:cxn>
              <a:cxn ang="0">
                <a:pos x="0" y="1716"/>
              </a:cxn>
              <a:cxn ang="0">
                <a:pos x="0" y="1795"/>
              </a:cxn>
              <a:cxn ang="0">
                <a:pos x="0" y="1866"/>
              </a:cxn>
              <a:cxn ang="0">
                <a:pos x="8" y="1947"/>
              </a:cxn>
              <a:cxn ang="0">
                <a:pos x="17" y="2016"/>
              </a:cxn>
              <a:cxn ang="0">
                <a:pos x="25" y="2079"/>
              </a:cxn>
              <a:cxn ang="0">
                <a:pos x="25" y="2131"/>
              </a:cxn>
              <a:cxn ang="0">
                <a:pos x="25" y="2184"/>
              </a:cxn>
              <a:cxn ang="0">
                <a:pos x="34" y="2237"/>
              </a:cxn>
              <a:cxn ang="0">
                <a:pos x="34" y="2300"/>
              </a:cxn>
              <a:cxn ang="0">
                <a:pos x="34" y="2352"/>
              </a:cxn>
              <a:cxn ang="0">
                <a:pos x="34" y="2398"/>
              </a:cxn>
              <a:cxn ang="0">
                <a:pos x="34" y="2450"/>
              </a:cxn>
              <a:cxn ang="0">
                <a:pos x="34" y="2494"/>
              </a:cxn>
              <a:cxn ang="0">
                <a:pos x="44" y="2539"/>
              </a:cxn>
              <a:cxn ang="0">
                <a:pos x="54" y="2573"/>
              </a:cxn>
            </a:cxnLst>
            <a:rect l="0" t="0" r="r" b="b"/>
            <a:pathLst>
              <a:path w="735" h="2574">
                <a:moveTo>
                  <a:pt x="734" y="0"/>
                </a:moveTo>
                <a:lnTo>
                  <a:pt x="726" y="44"/>
                </a:lnTo>
                <a:lnTo>
                  <a:pt x="708" y="80"/>
                </a:lnTo>
                <a:lnTo>
                  <a:pt x="699" y="114"/>
                </a:lnTo>
                <a:lnTo>
                  <a:pt x="692" y="150"/>
                </a:lnTo>
                <a:lnTo>
                  <a:pt x="673" y="185"/>
                </a:lnTo>
                <a:lnTo>
                  <a:pt x="663" y="213"/>
                </a:lnTo>
                <a:lnTo>
                  <a:pt x="655" y="240"/>
                </a:lnTo>
                <a:lnTo>
                  <a:pt x="637" y="264"/>
                </a:lnTo>
                <a:lnTo>
                  <a:pt x="619" y="293"/>
                </a:lnTo>
                <a:lnTo>
                  <a:pt x="610" y="318"/>
                </a:lnTo>
                <a:lnTo>
                  <a:pt x="593" y="337"/>
                </a:lnTo>
                <a:lnTo>
                  <a:pt x="583" y="363"/>
                </a:lnTo>
                <a:lnTo>
                  <a:pt x="567" y="380"/>
                </a:lnTo>
                <a:lnTo>
                  <a:pt x="549" y="398"/>
                </a:lnTo>
                <a:lnTo>
                  <a:pt x="540" y="415"/>
                </a:lnTo>
                <a:lnTo>
                  <a:pt x="522" y="425"/>
                </a:lnTo>
                <a:lnTo>
                  <a:pt x="505" y="443"/>
                </a:lnTo>
                <a:lnTo>
                  <a:pt x="495" y="459"/>
                </a:lnTo>
                <a:lnTo>
                  <a:pt x="478" y="468"/>
                </a:lnTo>
                <a:lnTo>
                  <a:pt x="461" y="477"/>
                </a:lnTo>
                <a:lnTo>
                  <a:pt x="443" y="495"/>
                </a:lnTo>
                <a:lnTo>
                  <a:pt x="433" y="504"/>
                </a:lnTo>
                <a:lnTo>
                  <a:pt x="416" y="512"/>
                </a:lnTo>
                <a:lnTo>
                  <a:pt x="397" y="530"/>
                </a:lnTo>
                <a:lnTo>
                  <a:pt x="380" y="540"/>
                </a:lnTo>
                <a:lnTo>
                  <a:pt x="371" y="548"/>
                </a:lnTo>
                <a:lnTo>
                  <a:pt x="353" y="557"/>
                </a:lnTo>
                <a:lnTo>
                  <a:pt x="335" y="574"/>
                </a:lnTo>
                <a:lnTo>
                  <a:pt x="318" y="584"/>
                </a:lnTo>
                <a:lnTo>
                  <a:pt x="310" y="592"/>
                </a:lnTo>
                <a:lnTo>
                  <a:pt x="292" y="610"/>
                </a:lnTo>
                <a:lnTo>
                  <a:pt x="274" y="620"/>
                </a:lnTo>
                <a:lnTo>
                  <a:pt x="239" y="673"/>
                </a:lnTo>
                <a:lnTo>
                  <a:pt x="213" y="716"/>
                </a:lnTo>
                <a:lnTo>
                  <a:pt x="177" y="761"/>
                </a:lnTo>
                <a:lnTo>
                  <a:pt x="150" y="797"/>
                </a:lnTo>
                <a:lnTo>
                  <a:pt x="124" y="840"/>
                </a:lnTo>
                <a:lnTo>
                  <a:pt x="107" y="876"/>
                </a:lnTo>
                <a:lnTo>
                  <a:pt x="89" y="902"/>
                </a:lnTo>
                <a:lnTo>
                  <a:pt x="71" y="937"/>
                </a:lnTo>
                <a:lnTo>
                  <a:pt x="54" y="964"/>
                </a:lnTo>
                <a:lnTo>
                  <a:pt x="44" y="990"/>
                </a:lnTo>
                <a:lnTo>
                  <a:pt x="34" y="1016"/>
                </a:lnTo>
                <a:lnTo>
                  <a:pt x="25" y="1045"/>
                </a:lnTo>
                <a:lnTo>
                  <a:pt x="17" y="1071"/>
                </a:lnTo>
                <a:lnTo>
                  <a:pt x="8" y="1087"/>
                </a:lnTo>
                <a:lnTo>
                  <a:pt x="8" y="1106"/>
                </a:lnTo>
                <a:lnTo>
                  <a:pt x="0" y="1131"/>
                </a:lnTo>
                <a:lnTo>
                  <a:pt x="0" y="1150"/>
                </a:lnTo>
                <a:lnTo>
                  <a:pt x="0" y="1167"/>
                </a:lnTo>
                <a:lnTo>
                  <a:pt x="0" y="1185"/>
                </a:lnTo>
                <a:lnTo>
                  <a:pt x="8" y="1195"/>
                </a:lnTo>
                <a:lnTo>
                  <a:pt x="8" y="1212"/>
                </a:lnTo>
                <a:lnTo>
                  <a:pt x="17" y="1229"/>
                </a:lnTo>
                <a:lnTo>
                  <a:pt x="17" y="1247"/>
                </a:lnTo>
                <a:lnTo>
                  <a:pt x="25" y="1265"/>
                </a:lnTo>
                <a:lnTo>
                  <a:pt x="25" y="1274"/>
                </a:lnTo>
                <a:lnTo>
                  <a:pt x="34" y="1292"/>
                </a:lnTo>
                <a:lnTo>
                  <a:pt x="44" y="1309"/>
                </a:lnTo>
                <a:lnTo>
                  <a:pt x="44" y="1327"/>
                </a:lnTo>
                <a:lnTo>
                  <a:pt x="54" y="1344"/>
                </a:lnTo>
                <a:lnTo>
                  <a:pt x="63" y="1362"/>
                </a:lnTo>
                <a:lnTo>
                  <a:pt x="63" y="1379"/>
                </a:lnTo>
                <a:lnTo>
                  <a:pt x="71" y="1406"/>
                </a:lnTo>
                <a:lnTo>
                  <a:pt x="63" y="1406"/>
                </a:lnTo>
                <a:lnTo>
                  <a:pt x="54" y="1414"/>
                </a:lnTo>
                <a:lnTo>
                  <a:pt x="44" y="1423"/>
                </a:lnTo>
                <a:lnTo>
                  <a:pt x="44" y="1433"/>
                </a:lnTo>
                <a:lnTo>
                  <a:pt x="34" y="1450"/>
                </a:lnTo>
                <a:lnTo>
                  <a:pt x="25" y="1459"/>
                </a:lnTo>
                <a:lnTo>
                  <a:pt x="25" y="1476"/>
                </a:lnTo>
                <a:lnTo>
                  <a:pt x="17" y="1485"/>
                </a:lnTo>
                <a:lnTo>
                  <a:pt x="17" y="1504"/>
                </a:lnTo>
                <a:lnTo>
                  <a:pt x="8" y="1522"/>
                </a:lnTo>
                <a:lnTo>
                  <a:pt x="8" y="1540"/>
                </a:lnTo>
                <a:lnTo>
                  <a:pt x="8" y="1565"/>
                </a:lnTo>
                <a:lnTo>
                  <a:pt x="8" y="1583"/>
                </a:lnTo>
                <a:lnTo>
                  <a:pt x="0" y="1601"/>
                </a:lnTo>
                <a:lnTo>
                  <a:pt x="0" y="1628"/>
                </a:lnTo>
                <a:lnTo>
                  <a:pt x="0" y="1645"/>
                </a:lnTo>
                <a:lnTo>
                  <a:pt x="0" y="1672"/>
                </a:lnTo>
                <a:lnTo>
                  <a:pt x="0" y="1699"/>
                </a:lnTo>
                <a:lnTo>
                  <a:pt x="0" y="1716"/>
                </a:lnTo>
                <a:lnTo>
                  <a:pt x="0" y="1743"/>
                </a:lnTo>
                <a:lnTo>
                  <a:pt x="0" y="1769"/>
                </a:lnTo>
                <a:lnTo>
                  <a:pt x="0" y="1795"/>
                </a:lnTo>
                <a:lnTo>
                  <a:pt x="0" y="1821"/>
                </a:lnTo>
                <a:lnTo>
                  <a:pt x="0" y="1848"/>
                </a:lnTo>
                <a:lnTo>
                  <a:pt x="0" y="1866"/>
                </a:lnTo>
                <a:lnTo>
                  <a:pt x="0" y="1892"/>
                </a:lnTo>
                <a:lnTo>
                  <a:pt x="8" y="1918"/>
                </a:lnTo>
                <a:lnTo>
                  <a:pt x="8" y="1947"/>
                </a:lnTo>
                <a:lnTo>
                  <a:pt x="8" y="1973"/>
                </a:lnTo>
                <a:lnTo>
                  <a:pt x="8" y="2000"/>
                </a:lnTo>
                <a:lnTo>
                  <a:pt x="17" y="2016"/>
                </a:lnTo>
                <a:lnTo>
                  <a:pt x="17" y="2043"/>
                </a:lnTo>
                <a:lnTo>
                  <a:pt x="17" y="2061"/>
                </a:lnTo>
                <a:lnTo>
                  <a:pt x="25" y="2079"/>
                </a:lnTo>
                <a:lnTo>
                  <a:pt x="25" y="2097"/>
                </a:lnTo>
                <a:lnTo>
                  <a:pt x="25" y="2114"/>
                </a:lnTo>
                <a:lnTo>
                  <a:pt x="25" y="2131"/>
                </a:lnTo>
                <a:lnTo>
                  <a:pt x="25" y="2149"/>
                </a:lnTo>
                <a:lnTo>
                  <a:pt x="25" y="2166"/>
                </a:lnTo>
                <a:lnTo>
                  <a:pt x="25" y="2184"/>
                </a:lnTo>
                <a:lnTo>
                  <a:pt x="25" y="2202"/>
                </a:lnTo>
                <a:lnTo>
                  <a:pt x="25" y="2220"/>
                </a:lnTo>
                <a:lnTo>
                  <a:pt x="34" y="2237"/>
                </a:lnTo>
                <a:lnTo>
                  <a:pt x="34" y="2255"/>
                </a:lnTo>
                <a:lnTo>
                  <a:pt x="34" y="2272"/>
                </a:lnTo>
                <a:lnTo>
                  <a:pt x="34" y="2300"/>
                </a:lnTo>
                <a:lnTo>
                  <a:pt x="34" y="2317"/>
                </a:lnTo>
                <a:lnTo>
                  <a:pt x="34" y="2336"/>
                </a:lnTo>
                <a:lnTo>
                  <a:pt x="34" y="2352"/>
                </a:lnTo>
                <a:lnTo>
                  <a:pt x="34" y="2371"/>
                </a:lnTo>
                <a:lnTo>
                  <a:pt x="34" y="2378"/>
                </a:lnTo>
                <a:lnTo>
                  <a:pt x="34" y="2398"/>
                </a:lnTo>
                <a:lnTo>
                  <a:pt x="34" y="2414"/>
                </a:lnTo>
                <a:lnTo>
                  <a:pt x="34" y="2433"/>
                </a:lnTo>
                <a:lnTo>
                  <a:pt x="34" y="2450"/>
                </a:lnTo>
                <a:lnTo>
                  <a:pt x="34" y="2467"/>
                </a:lnTo>
                <a:lnTo>
                  <a:pt x="34" y="2476"/>
                </a:lnTo>
                <a:lnTo>
                  <a:pt x="34" y="2494"/>
                </a:lnTo>
                <a:lnTo>
                  <a:pt x="44" y="2512"/>
                </a:lnTo>
                <a:lnTo>
                  <a:pt x="44" y="2520"/>
                </a:lnTo>
                <a:lnTo>
                  <a:pt x="44" y="2539"/>
                </a:lnTo>
                <a:lnTo>
                  <a:pt x="44" y="2547"/>
                </a:lnTo>
                <a:lnTo>
                  <a:pt x="54" y="2557"/>
                </a:lnTo>
                <a:lnTo>
                  <a:pt x="54" y="2573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81" name="Freeform 9"/>
          <p:cNvSpPr>
            <a:spLocks noChangeArrowheads="1"/>
          </p:cNvSpPr>
          <p:nvPr/>
        </p:nvSpPr>
        <p:spPr bwMode="auto">
          <a:xfrm>
            <a:off x="3305052" y="1446064"/>
            <a:ext cx="984250" cy="679450"/>
          </a:xfrm>
          <a:custGeom>
            <a:avLst/>
            <a:gdLst/>
            <a:ahLst/>
            <a:cxnLst>
              <a:cxn ang="0">
                <a:pos x="0" y="1874"/>
              </a:cxn>
              <a:cxn ang="0">
                <a:pos x="0" y="1848"/>
              </a:cxn>
              <a:cxn ang="0">
                <a:pos x="9" y="1822"/>
              </a:cxn>
              <a:cxn ang="0">
                <a:pos x="18" y="1795"/>
              </a:cxn>
              <a:cxn ang="0">
                <a:pos x="26" y="1769"/>
              </a:cxn>
              <a:cxn ang="0">
                <a:pos x="53" y="1743"/>
              </a:cxn>
              <a:cxn ang="0">
                <a:pos x="98" y="1725"/>
              </a:cxn>
              <a:cxn ang="0">
                <a:pos x="141" y="1707"/>
              </a:cxn>
              <a:cxn ang="0">
                <a:pos x="195" y="1707"/>
              </a:cxn>
              <a:cxn ang="0">
                <a:pos x="240" y="1699"/>
              </a:cxn>
              <a:cxn ang="0">
                <a:pos x="292" y="1699"/>
              </a:cxn>
              <a:cxn ang="0">
                <a:pos x="336" y="1699"/>
              </a:cxn>
              <a:cxn ang="0">
                <a:pos x="381" y="1699"/>
              </a:cxn>
              <a:cxn ang="0">
                <a:pos x="416" y="1690"/>
              </a:cxn>
              <a:cxn ang="0">
                <a:pos x="451" y="1680"/>
              </a:cxn>
              <a:cxn ang="0">
                <a:pos x="478" y="1654"/>
              </a:cxn>
              <a:cxn ang="0">
                <a:pos x="451" y="1618"/>
              </a:cxn>
              <a:cxn ang="0">
                <a:pos x="460" y="1582"/>
              </a:cxn>
              <a:cxn ang="0">
                <a:pos x="504" y="1540"/>
              </a:cxn>
              <a:cxn ang="0">
                <a:pos x="565" y="1504"/>
              </a:cxn>
              <a:cxn ang="0">
                <a:pos x="638" y="1468"/>
              </a:cxn>
              <a:cxn ang="0">
                <a:pos x="716" y="1432"/>
              </a:cxn>
              <a:cxn ang="0">
                <a:pos x="797" y="1389"/>
              </a:cxn>
              <a:cxn ang="0">
                <a:pos x="858" y="1345"/>
              </a:cxn>
              <a:cxn ang="0">
                <a:pos x="912" y="1292"/>
              </a:cxn>
              <a:cxn ang="0">
                <a:pos x="948" y="1238"/>
              </a:cxn>
              <a:cxn ang="0">
                <a:pos x="948" y="1175"/>
              </a:cxn>
              <a:cxn ang="0">
                <a:pos x="993" y="1106"/>
              </a:cxn>
              <a:cxn ang="0">
                <a:pos x="1072" y="1044"/>
              </a:cxn>
              <a:cxn ang="0">
                <a:pos x="1178" y="990"/>
              </a:cxn>
              <a:cxn ang="0">
                <a:pos x="1293" y="955"/>
              </a:cxn>
              <a:cxn ang="0">
                <a:pos x="1426" y="911"/>
              </a:cxn>
              <a:cxn ang="0">
                <a:pos x="1550" y="875"/>
              </a:cxn>
              <a:cxn ang="0">
                <a:pos x="1665" y="841"/>
              </a:cxn>
              <a:cxn ang="0">
                <a:pos x="1761" y="797"/>
              </a:cxn>
              <a:cxn ang="0">
                <a:pos x="1831" y="735"/>
              </a:cxn>
              <a:cxn ang="0">
                <a:pos x="1859" y="672"/>
              </a:cxn>
              <a:cxn ang="0">
                <a:pos x="1850" y="601"/>
              </a:cxn>
              <a:cxn ang="0">
                <a:pos x="1842" y="539"/>
              </a:cxn>
              <a:cxn ang="0">
                <a:pos x="1831" y="487"/>
              </a:cxn>
              <a:cxn ang="0">
                <a:pos x="1842" y="451"/>
              </a:cxn>
              <a:cxn ang="0">
                <a:pos x="1859" y="416"/>
              </a:cxn>
              <a:cxn ang="0">
                <a:pos x="1877" y="381"/>
              </a:cxn>
              <a:cxn ang="0">
                <a:pos x="1904" y="353"/>
              </a:cxn>
              <a:cxn ang="0">
                <a:pos x="1940" y="309"/>
              </a:cxn>
              <a:cxn ang="0">
                <a:pos x="1983" y="273"/>
              </a:cxn>
              <a:cxn ang="0">
                <a:pos x="2027" y="220"/>
              </a:cxn>
              <a:cxn ang="0">
                <a:pos x="2071" y="151"/>
              </a:cxn>
              <a:cxn ang="0">
                <a:pos x="2107" y="124"/>
              </a:cxn>
              <a:cxn ang="0">
                <a:pos x="2159" y="98"/>
              </a:cxn>
              <a:cxn ang="0">
                <a:pos x="2204" y="79"/>
              </a:cxn>
              <a:cxn ang="0">
                <a:pos x="2267" y="53"/>
              </a:cxn>
              <a:cxn ang="0">
                <a:pos x="2326" y="35"/>
              </a:cxn>
              <a:cxn ang="0">
                <a:pos x="2390" y="26"/>
              </a:cxn>
              <a:cxn ang="0">
                <a:pos x="2460" y="9"/>
              </a:cxn>
              <a:cxn ang="0">
                <a:pos x="2531" y="9"/>
              </a:cxn>
              <a:cxn ang="0">
                <a:pos x="2610" y="0"/>
              </a:cxn>
              <a:cxn ang="0">
                <a:pos x="2682" y="0"/>
              </a:cxn>
            </a:cxnLst>
            <a:rect l="0" t="0" r="r" b="b"/>
            <a:pathLst>
              <a:path w="2737" h="1893">
                <a:moveTo>
                  <a:pt x="9" y="1892"/>
                </a:moveTo>
                <a:lnTo>
                  <a:pt x="0" y="1883"/>
                </a:lnTo>
                <a:lnTo>
                  <a:pt x="0" y="1874"/>
                </a:lnTo>
                <a:lnTo>
                  <a:pt x="0" y="1866"/>
                </a:lnTo>
                <a:lnTo>
                  <a:pt x="0" y="1858"/>
                </a:lnTo>
                <a:lnTo>
                  <a:pt x="0" y="1848"/>
                </a:lnTo>
                <a:lnTo>
                  <a:pt x="9" y="1840"/>
                </a:lnTo>
                <a:lnTo>
                  <a:pt x="9" y="1830"/>
                </a:lnTo>
                <a:lnTo>
                  <a:pt x="9" y="1822"/>
                </a:lnTo>
                <a:lnTo>
                  <a:pt x="9" y="1813"/>
                </a:lnTo>
                <a:lnTo>
                  <a:pt x="18" y="1804"/>
                </a:lnTo>
                <a:lnTo>
                  <a:pt x="18" y="1795"/>
                </a:lnTo>
                <a:lnTo>
                  <a:pt x="18" y="1787"/>
                </a:lnTo>
                <a:lnTo>
                  <a:pt x="26" y="1777"/>
                </a:lnTo>
                <a:lnTo>
                  <a:pt x="26" y="1769"/>
                </a:lnTo>
                <a:lnTo>
                  <a:pt x="26" y="1760"/>
                </a:lnTo>
                <a:lnTo>
                  <a:pt x="36" y="1752"/>
                </a:lnTo>
                <a:lnTo>
                  <a:pt x="53" y="1743"/>
                </a:lnTo>
                <a:lnTo>
                  <a:pt x="71" y="1734"/>
                </a:lnTo>
                <a:lnTo>
                  <a:pt x="80" y="1734"/>
                </a:lnTo>
                <a:lnTo>
                  <a:pt x="98" y="1725"/>
                </a:lnTo>
                <a:lnTo>
                  <a:pt x="115" y="1715"/>
                </a:lnTo>
                <a:lnTo>
                  <a:pt x="124" y="1715"/>
                </a:lnTo>
                <a:lnTo>
                  <a:pt x="141" y="1707"/>
                </a:lnTo>
                <a:lnTo>
                  <a:pt x="160" y="1707"/>
                </a:lnTo>
                <a:lnTo>
                  <a:pt x="179" y="1707"/>
                </a:lnTo>
                <a:lnTo>
                  <a:pt x="195" y="1707"/>
                </a:lnTo>
                <a:lnTo>
                  <a:pt x="213" y="1707"/>
                </a:lnTo>
                <a:lnTo>
                  <a:pt x="231" y="1699"/>
                </a:lnTo>
                <a:lnTo>
                  <a:pt x="240" y="1699"/>
                </a:lnTo>
                <a:lnTo>
                  <a:pt x="256" y="1699"/>
                </a:lnTo>
                <a:lnTo>
                  <a:pt x="275" y="1699"/>
                </a:lnTo>
                <a:lnTo>
                  <a:pt x="292" y="1699"/>
                </a:lnTo>
                <a:lnTo>
                  <a:pt x="310" y="1699"/>
                </a:lnTo>
                <a:lnTo>
                  <a:pt x="328" y="1699"/>
                </a:lnTo>
                <a:lnTo>
                  <a:pt x="336" y="1699"/>
                </a:lnTo>
                <a:lnTo>
                  <a:pt x="354" y="1699"/>
                </a:lnTo>
                <a:lnTo>
                  <a:pt x="372" y="1699"/>
                </a:lnTo>
                <a:lnTo>
                  <a:pt x="381" y="1699"/>
                </a:lnTo>
                <a:lnTo>
                  <a:pt x="399" y="1699"/>
                </a:lnTo>
                <a:lnTo>
                  <a:pt x="407" y="1690"/>
                </a:lnTo>
                <a:lnTo>
                  <a:pt x="416" y="1690"/>
                </a:lnTo>
                <a:lnTo>
                  <a:pt x="434" y="1690"/>
                </a:lnTo>
                <a:lnTo>
                  <a:pt x="443" y="1680"/>
                </a:lnTo>
                <a:lnTo>
                  <a:pt x="451" y="1680"/>
                </a:lnTo>
                <a:lnTo>
                  <a:pt x="460" y="1671"/>
                </a:lnTo>
                <a:lnTo>
                  <a:pt x="468" y="1663"/>
                </a:lnTo>
                <a:lnTo>
                  <a:pt x="478" y="1654"/>
                </a:lnTo>
                <a:lnTo>
                  <a:pt x="460" y="1645"/>
                </a:lnTo>
                <a:lnTo>
                  <a:pt x="451" y="1628"/>
                </a:lnTo>
                <a:lnTo>
                  <a:pt x="451" y="1618"/>
                </a:lnTo>
                <a:lnTo>
                  <a:pt x="451" y="1600"/>
                </a:lnTo>
                <a:lnTo>
                  <a:pt x="460" y="1593"/>
                </a:lnTo>
                <a:lnTo>
                  <a:pt x="460" y="1582"/>
                </a:lnTo>
                <a:lnTo>
                  <a:pt x="478" y="1565"/>
                </a:lnTo>
                <a:lnTo>
                  <a:pt x="487" y="1557"/>
                </a:lnTo>
                <a:lnTo>
                  <a:pt x="504" y="1540"/>
                </a:lnTo>
                <a:lnTo>
                  <a:pt x="522" y="1530"/>
                </a:lnTo>
                <a:lnTo>
                  <a:pt x="539" y="1520"/>
                </a:lnTo>
                <a:lnTo>
                  <a:pt x="565" y="1504"/>
                </a:lnTo>
                <a:lnTo>
                  <a:pt x="585" y="1495"/>
                </a:lnTo>
                <a:lnTo>
                  <a:pt x="612" y="1477"/>
                </a:lnTo>
                <a:lnTo>
                  <a:pt x="638" y="1468"/>
                </a:lnTo>
                <a:lnTo>
                  <a:pt x="665" y="1459"/>
                </a:lnTo>
                <a:lnTo>
                  <a:pt x="690" y="1442"/>
                </a:lnTo>
                <a:lnTo>
                  <a:pt x="716" y="1432"/>
                </a:lnTo>
                <a:lnTo>
                  <a:pt x="744" y="1415"/>
                </a:lnTo>
                <a:lnTo>
                  <a:pt x="770" y="1406"/>
                </a:lnTo>
                <a:lnTo>
                  <a:pt x="797" y="1389"/>
                </a:lnTo>
                <a:lnTo>
                  <a:pt x="814" y="1370"/>
                </a:lnTo>
                <a:lnTo>
                  <a:pt x="842" y="1362"/>
                </a:lnTo>
                <a:lnTo>
                  <a:pt x="858" y="1345"/>
                </a:lnTo>
                <a:lnTo>
                  <a:pt x="885" y="1327"/>
                </a:lnTo>
                <a:lnTo>
                  <a:pt x="902" y="1309"/>
                </a:lnTo>
                <a:lnTo>
                  <a:pt x="912" y="1292"/>
                </a:lnTo>
                <a:lnTo>
                  <a:pt x="929" y="1284"/>
                </a:lnTo>
                <a:lnTo>
                  <a:pt x="939" y="1265"/>
                </a:lnTo>
                <a:lnTo>
                  <a:pt x="948" y="1238"/>
                </a:lnTo>
                <a:lnTo>
                  <a:pt x="948" y="1220"/>
                </a:lnTo>
                <a:lnTo>
                  <a:pt x="948" y="1203"/>
                </a:lnTo>
                <a:lnTo>
                  <a:pt x="948" y="1175"/>
                </a:lnTo>
                <a:lnTo>
                  <a:pt x="956" y="1149"/>
                </a:lnTo>
                <a:lnTo>
                  <a:pt x="976" y="1122"/>
                </a:lnTo>
                <a:lnTo>
                  <a:pt x="993" y="1106"/>
                </a:lnTo>
                <a:lnTo>
                  <a:pt x="1019" y="1079"/>
                </a:lnTo>
                <a:lnTo>
                  <a:pt x="1046" y="1061"/>
                </a:lnTo>
                <a:lnTo>
                  <a:pt x="1072" y="1044"/>
                </a:lnTo>
                <a:lnTo>
                  <a:pt x="1107" y="1026"/>
                </a:lnTo>
                <a:lnTo>
                  <a:pt x="1134" y="1008"/>
                </a:lnTo>
                <a:lnTo>
                  <a:pt x="1178" y="990"/>
                </a:lnTo>
                <a:lnTo>
                  <a:pt x="1213" y="982"/>
                </a:lnTo>
                <a:lnTo>
                  <a:pt x="1257" y="964"/>
                </a:lnTo>
                <a:lnTo>
                  <a:pt x="1293" y="955"/>
                </a:lnTo>
                <a:lnTo>
                  <a:pt x="1338" y="937"/>
                </a:lnTo>
                <a:lnTo>
                  <a:pt x="1381" y="928"/>
                </a:lnTo>
                <a:lnTo>
                  <a:pt x="1426" y="911"/>
                </a:lnTo>
                <a:lnTo>
                  <a:pt x="1471" y="903"/>
                </a:lnTo>
                <a:lnTo>
                  <a:pt x="1514" y="894"/>
                </a:lnTo>
                <a:lnTo>
                  <a:pt x="1550" y="875"/>
                </a:lnTo>
                <a:lnTo>
                  <a:pt x="1594" y="867"/>
                </a:lnTo>
                <a:lnTo>
                  <a:pt x="1629" y="849"/>
                </a:lnTo>
                <a:lnTo>
                  <a:pt x="1665" y="841"/>
                </a:lnTo>
                <a:lnTo>
                  <a:pt x="1700" y="824"/>
                </a:lnTo>
                <a:lnTo>
                  <a:pt x="1735" y="805"/>
                </a:lnTo>
                <a:lnTo>
                  <a:pt x="1761" y="797"/>
                </a:lnTo>
                <a:lnTo>
                  <a:pt x="1787" y="777"/>
                </a:lnTo>
                <a:lnTo>
                  <a:pt x="1814" y="759"/>
                </a:lnTo>
                <a:lnTo>
                  <a:pt x="1831" y="735"/>
                </a:lnTo>
                <a:lnTo>
                  <a:pt x="1850" y="716"/>
                </a:lnTo>
                <a:lnTo>
                  <a:pt x="1859" y="689"/>
                </a:lnTo>
                <a:lnTo>
                  <a:pt x="1859" y="672"/>
                </a:lnTo>
                <a:lnTo>
                  <a:pt x="1859" y="646"/>
                </a:lnTo>
                <a:lnTo>
                  <a:pt x="1850" y="619"/>
                </a:lnTo>
                <a:lnTo>
                  <a:pt x="1850" y="601"/>
                </a:lnTo>
                <a:lnTo>
                  <a:pt x="1842" y="575"/>
                </a:lnTo>
                <a:lnTo>
                  <a:pt x="1842" y="557"/>
                </a:lnTo>
                <a:lnTo>
                  <a:pt x="1842" y="539"/>
                </a:lnTo>
                <a:lnTo>
                  <a:pt x="1831" y="522"/>
                </a:lnTo>
                <a:lnTo>
                  <a:pt x="1831" y="504"/>
                </a:lnTo>
                <a:lnTo>
                  <a:pt x="1831" y="487"/>
                </a:lnTo>
                <a:lnTo>
                  <a:pt x="1831" y="477"/>
                </a:lnTo>
                <a:lnTo>
                  <a:pt x="1842" y="460"/>
                </a:lnTo>
                <a:lnTo>
                  <a:pt x="1842" y="451"/>
                </a:lnTo>
                <a:lnTo>
                  <a:pt x="1842" y="443"/>
                </a:lnTo>
                <a:lnTo>
                  <a:pt x="1850" y="425"/>
                </a:lnTo>
                <a:lnTo>
                  <a:pt x="1859" y="416"/>
                </a:lnTo>
                <a:lnTo>
                  <a:pt x="1859" y="407"/>
                </a:lnTo>
                <a:lnTo>
                  <a:pt x="1868" y="399"/>
                </a:lnTo>
                <a:lnTo>
                  <a:pt x="1877" y="381"/>
                </a:lnTo>
                <a:lnTo>
                  <a:pt x="1886" y="372"/>
                </a:lnTo>
                <a:lnTo>
                  <a:pt x="1895" y="363"/>
                </a:lnTo>
                <a:lnTo>
                  <a:pt x="1904" y="353"/>
                </a:lnTo>
                <a:lnTo>
                  <a:pt x="1921" y="335"/>
                </a:lnTo>
                <a:lnTo>
                  <a:pt x="1931" y="326"/>
                </a:lnTo>
                <a:lnTo>
                  <a:pt x="1940" y="309"/>
                </a:lnTo>
                <a:lnTo>
                  <a:pt x="1956" y="301"/>
                </a:lnTo>
                <a:lnTo>
                  <a:pt x="1965" y="284"/>
                </a:lnTo>
                <a:lnTo>
                  <a:pt x="1983" y="273"/>
                </a:lnTo>
                <a:lnTo>
                  <a:pt x="1992" y="256"/>
                </a:lnTo>
                <a:lnTo>
                  <a:pt x="2009" y="238"/>
                </a:lnTo>
                <a:lnTo>
                  <a:pt x="2027" y="220"/>
                </a:lnTo>
                <a:lnTo>
                  <a:pt x="2035" y="195"/>
                </a:lnTo>
                <a:lnTo>
                  <a:pt x="2054" y="177"/>
                </a:lnTo>
                <a:lnTo>
                  <a:pt x="2071" y="151"/>
                </a:lnTo>
                <a:lnTo>
                  <a:pt x="2079" y="141"/>
                </a:lnTo>
                <a:lnTo>
                  <a:pt x="2098" y="133"/>
                </a:lnTo>
                <a:lnTo>
                  <a:pt x="2107" y="124"/>
                </a:lnTo>
                <a:lnTo>
                  <a:pt x="2124" y="115"/>
                </a:lnTo>
                <a:lnTo>
                  <a:pt x="2143" y="106"/>
                </a:lnTo>
                <a:lnTo>
                  <a:pt x="2159" y="98"/>
                </a:lnTo>
                <a:lnTo>
                  <a:pt x="2168" y="87"/>
                </a:lnTo>
                <a:lnTo>
                  <a:pt x="2186" y="79"/>
                </a:lnTo>
                <a:lnTo>
                  <a:pt x="2204" y="79"/>
                </a:lnTo>
                <a:lnTo>
                  <a:pt x="2221" y="71"/>
                </a:lnTo>
                <a:lnTo>
                  <a:pt x="2249" y="62"/>
                </a:lnTo>
                <a:lnTo>
                  <a:pt x="2267" y="53"/>
                </a:lnTo>
                <a:lnTo>
                  <a:pt x="2284" y="53"/>
                </a:lnTo>
                <a:lnTo>
                  <a:pt x="2302" y="44"/>
                </a:lnTo>
                <a:lnTo>
                  <a:pt x="2326" y="35"/>
                </a:lnTo>
                <a:lnTo>
                  <a:pt x="2346" y="35"/>
                </a:lnTo>
                <a:lnTo>
                  <a:pt x="2373" y="26"/>
                </a:lnTo>
                <a:lnTo>
                  <a:pt x="2390" y="26"/>
                </a:lnTo>
                <a:lnTo>
                  <a:pt x="2416" y="18"/>
                </a:lnTo>
                <a:lnTo>
                  <a:pt x="2434" y="18"/>
                </a:lnTo>
                <a:lnTo>
                  <a:pt x="2460" y="9"/>
                </a:lnTo>
                <a:lnTo>
                  <a:pt x="2487" y="9"/>
                </a:lnTo>
                <a:lnTo>
                  <a:pt x="2513" y="9"/>
                </a:lnTo>
                <a:lnTo>
                  <a:pt x="2531" y="9"/>
                </a:lnTo>
                <a:lnTo>
                  <a:pt x="2558" y="0"/>
                </a:lnTo>
                <a:lnTo>
                  <a:pt x="2586" y="0"/>
                </a:lnTo>
                <a:lnTo>
                  <a:pt x="2610" y="0"/>
                </a:lnTo>
                <a:lnTo>
                  <a:pt x="2637" y="0"/>
                </a:lnTo>
                <a:lnTo>
                  <a:pt x="2665" y="0"/>
                </a:lnTo>
                <a:lnTo>
                  <a:pt x="2682" y="0"/>
                </a:lnTo>
                <a:lnTo>
                  <a:pt x="2708" y="0"/>
                </a:lnTo>
                <a:lnTo>
                  <a:pt x="2736" y="9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82" name="Freeform 10"/>
          <p:cNvSpPr>
            <a:spLocks noChangeArrowheads="1"/>
          </p:cNvSpPr>
          <p:nvPr/>
        </p:nvSpPr>
        <p:spPr bwMode="auto">
          <a:xfrm>
            <a:off x="2636714" y="1742926"/>
            <a:ext cx="1865313" cy="1431925"/>
          </a:xfrm>
          <a:custGeom>
            <a:avLst/>
            <a:gdLst/>
            <a:ahLst/>
            <a:cxnLst>
              <a:cxn ang="0">
                <a:pos x="71" y="158"/>
              </a:cxn>
              <a:cxn ang="0">
                <a:pos x="150" y="166"/>
              </a:cxn>
              <a:cxn ang="0">
                <a:pos x="220" y="0"/>
              </a:cxn>
              <a:cxn ang="0">
                <a:pos x="283" y="79"/>
              </a:cxn>
              <a:cxn ang="0">
                <a:pos x="309" y="255"/>
              </a:cxn>
              <a:cxn ang="0">
                <a:pos x="370" y="291"/>
              </a:cxn>
              <a:cxn ang="0">
                <a:pos x="407" y="211"/>
              </a:cxn>
              <a:cxn ang="0">
                <a:pos x="478" y="122"/>
              </a:cxn>
              <a:cxn ang="0">
                <a:pos x="513" y="193"/>
              </a:cxn>
              <a:cxn ang="0">
                <a:pos x="513" y="371"/>
              </a:cxn>
              <a:cxn ang="0">
                <a:pos x="574" y="344"/>
              </a:cxn>
              <a:cxn ang="0">
                <a:pos x="663" y="246"/>
              </a:cxn>
              <a:cxn ang="0">
                <a:pos x="796" y="264"/>
              </a:cxn>
              <a:cxn ang="0">
                <a:pos x="744" y="396"/>
              </a:cxn>
              <a:cxn ang="0">
                <a:pos x="549" y="493"/>
              </a:cxn>
              <a:cxn ang="0">
                <a:pos x="610" y="512"/>
              </a:cxn>
              <a:cxn ang="0">
                <a:pos x="733" y="529"/>
              </a:cxn>
              <a:cxn ang="0">
                <a:pos x="832" y="556"/>
              </a:cxn>
              <a:cxn ang="0">
                <a:pos x="780" y="608"/>
              </a:cxn>
              <a:cxn ang="0">
                <a:pos x="850" y="618"/>
              </a:cxn>
              <a:cxn ang="0">
                <a:pos x="921" y="626"/>
              </a:cxn>
              <a:cxn ang="0">
                <a:pos x="895" y="706"/>
              </a:cxn>
              <a:cxn ang="0">
                <a:pos x="974" y="812"/>
              </a:cxn>
              <a:cxn ang="0">
                <a:pos x="1132" y="910"/>
              </a:cxn>
              <a:cxn ang="0">
                <a:pos x="1301" y="928"/>
              </a:cxn>
              <a:cxn ang="0">
                <a:pos x="1399" y="883"/>
              </a:cxn>
              <a:cxn ang="0">
                <a:pos x="1434" y="945"/>
              </a:cxn>
              <a:cxn ang="0">
                <a:pos x="1364" y="1024"/>
              </a:cxn>
              <a:cxn ang="0">
                <a:pos x="1478" y="1113"/>
              </a:cxn>
              <a:cxn ang="0">
                <a:pos x="1673" y="1176"/>
              </a:cxn>
              <a:cxn ang="0">
                <a:pos x="1797" y="1113"/>
              </a:cxn>
              <a:cxn ang="0">
                <a:pos x="1884" y="1068"/>
              </a:cxn>
              <a:cxn ang="0">
                <a:pos x="1902" y="1149"/>
              </a:cxn>
              <a:cxn ang="0">
                <a:pos x="1876" y="1237"/>
              </a:cxn>
              <a:cxn ang="0">
                <a:pos x="1911" y="1281"/>
              </a:cxn>
              <a:cxn ang="0">
                <a:pos x="2009" y="1149"/>
              </a:cxn>
              <a:cxn ang="0">
                <a:pos x="2133" y="1103"/>
              </a:cxn>
              <a:cxn ang="0">
                <a:pos x="2125" y="1218"/>
              </a:cxn>
              <a:cxn ang="0">
                <a:pos x="2009" y="1361"/>
              </a:cxn>
              <a:cxn ang="0">
                <a:pos x="2114" y="1351"/>
              </a:cxn>
              <a:cxn ang="0">
                <a:pos x="2257" y="1290"/>
              </a:cxn>
              <a:cxn ang="0">
                <a:pos x="2371" y="1520"/>
              </a:cxn>
              <a:cxn ang="0">
                <a:pos x="2326" y="1625"/>
              </a:cxn>
              <a:cxn ang="0">
                <a:pos x="2408" y="1688"/>
              </a:cxn>
              <a:cxn ang="0">
                <a:pos x="2452" y="1786"/>
              </a:cxn>
              <a:cxn ang="0">
                <a:pos x="2470" y="1909"/>
              </a:cxn>
              <a:cxn ang="0">
                <a:pos x="2513" y="2033"/>
              </a:cxn>
              <a:cxn ang="0">
                <a:pos x="2628" y="2112"/>
              </a:cxn>
              <a:cxn ang="0">
                <a:pos x="2760" y="2174"/>
              </a:cxn>
              <a:cxn ang="0">
                <a:pos x="2930" y="2219"/>
              </a:cxn>
              <a:cxn ang="0">
                <a:pos x="3081" y="2219"/>
              </a:cxn>
              <a:cxn ang="0">
                <a:pos x="3452" y="2067"/>
              </a:cxn>
              <a:cxn ang="0">
                <a:pos x="3841" y="1891"/>
              </a:cxn>
              <a:cxn ang="0">
                <a:pos x="4079" y="1961"/>
              </a:cxn>
              <a:cxn ang="0">
                <a:pos x="4160" y="2077"/>
              </a:cxn>
              <a:cxn ang="0">
                <a:pos x="4248" y="2121"/>
              </a:cxn>
              <a:cxn ang="0">
                <a:pos x="4318" y="2254"/>
              </a:cxn>
              <a:cxn ang="0">
                <a:pos x="4407" y="2458"/>
              </a:cxn>
              <a:cxn ang="0">
                <a:pos x="4558" y="2599"/>
              </a:cxn>
              <a:cxn ang="0">
                <a:pos x="4760" y="2625"/>
              </a:cxn>
              <a:cxn ang="0">
                <a:pos x="4938" y="3015"/>
              </a:cxn>
              <a:cxn ang="0">
                <a:pos x="5055" y="3606"/>
              </a:cxn>
              <a:cxn ang="0">
                <a:pos x="5187" y="3979"/>
              </a:cxn>
            </a:cxnLst>
            <a:rect l="0" t="0" r="r" b="b"/>
            <a:pathLst>
              <a:path w="5188" h="3980">
                <a:moveTo>
                  <a:pt x="0" y="211"/>
                </a:moveTo>
                <a:lnTo>
                  <a:pt x="9" y="202"/>
                </a:lnTo>
                <a:lnTo>
                  <a:pt x="9" y="193"/>
                </a:lnTo>
                <a:lnTo>
                  <a:pt x="18" y="184"/>
                </a:lnTo>
                <a:lnTo>
                  <a:pt x="26" y="175"/>
                </a:lnTo>
                <a:lnTo>
                  <a:pt x="37" y="166"/>
                </a:lnTo>
                <a:lnTo>
                  <a:pt x="45" y="158"/>
                </a:lnTo>
                <a:lnTo>
                  <a:pt x="53" y="158"/>
                </a:lnTo>
                <a:lnTo>
                  <a:pt x="61" y="158"/>
                </a:lnTo>
                <a:lnTo>
                  <a:pt x="71" y="158"/>
                </a:lnTo>
                <a:lnTo>
                  <a:pt x="80" y="158"/>
                </a:lnTo>
                <a:lnTo>
                  <a:pt x="89" y="158"/>
                </a:lnTo>
                <a:lnTo>
                  <a:pt x="89" y="166"/>
                </a:lnTo>
                <a:lnTo>
                  <a:pt x="97" y="166"/>
                </a:lnTo>
                <a:lnTo>
                  <a:pt x="106" y="166"/>
                </a:lnTo>
                <a:lnTo>
                  <a:pt x="115" y="175"/>
                </a:lnTo>
                <a:lnTo>
                  <a:pt x="123" y="175"/>
                </a:lnTo>
                <a:lnTo>
                  <a:pt x="133" y="175"/>
                </a:lnTo>
                <a:lnTo>
                  <a:pt x="141" y="175"/>
                </a:lnTo>
                <a:lnTo>
                  <a:pt x="150" y="166"/>
                </a:lnTo>
                <a:lnTo>
                  <a:pt x="158" y="140"/>
                </a:lnTo>
                <a:lnTo>
                  <a:pt x="168" y="113"/>
                </a:lnTo>
                <a:lnTo>
                  <a:pt x="176" y="87"/>
                </a:lnTo>
                <a:lnTo>
                  <a:pt x="176" y="70"/>
                </a:lnTo>
                <a:lnTo>
                  <a:pt x="186" y="51"/>
                </a:lnTo>
                <a:lnTo>
                  <a:pt x="194" y="34"/>
                </a:lnTo>
                <a:lnTo>
                  <a:pt x="203" y="25"/>
                </a:lnTo>
                <a:lnTo>
                  <a:pt x="203" y="17"/>
                </a:lnTo>
                <a:lnTo>
                  <a:pt x="211" y="8"/>
                </a:lnTo>
                <a:lnTo>
                  <a:pt x="220" y="0"/>
                </a:lnTo>
                <a:lnTo>
                  <a:pt x="230" y="0"/>
                </a:lnTo>
                <a:lnTo>
                  <a:pt x="239" y="0"/>
                </a:lnTo>
                <a:lnTo>
                  <a:pt x="248" y="8"/>
                </a:lnTo>
                <a:lnTo>
                  <a:pt x="256" y="8"/>
                </a:lnTo>
                <a:lnTo>
                  <a:pt x="256" y="17"/>
                </a:lnTo>
                <a:lnTo>
                  <a:pt x="265" y="25"/>
                </a:lnTo>
                <a:lnTo>
                  <a:pt x="265" y="34"/>
                </a:lnTo>
                <a:lnTo>
                  <a:pt x="274" y="51"/>
                </a:lnTo>
                <a:lnTo>
                  <a:pt x="274" y="61"/>
                </a:lnTo>
                <a:lnTo>
                  <a:pt x="283" y="79"/>
                </a:lnTo>
                <a:lnTo>
                  <a:pt x="283" y="96"/>
                </a:lnTo>
                <a:lnTo>
                  <a:pt x="292" y="104"/>
                </a:lnTo>
                <a:lnTo>
                  <a:pt x="292" y="122"/>
                </a:lnTo>
                <a:lnTo>
                  <a:pt x="292" y="140"/>
                </a:lnTo>
                <a:lnTo>
                  <a:pt x="301" y="158"/>
                </a:lnTo>
                <a:lnTo>
                  <a:pt x="301" y="175"/>
                </a:lnTo>
                <a:lnTo>
                  <a:pt x="301" y="193"/>
                </a:lnTo>
                <a:lnTo>
                  <a:pt x="309" y="220"/>
                </a:lnTo>
                <a:lnTo>
                  <a:pt x="309" y="237"/>
                </a:lnTo>
                <a:lnTo>
                  <a:pt x="309" y="255"/>
                </a:lnTo>
                <a:lnTo>
                  <a:pt x="319" y="264"/>
                </a:lnTo>
                <a:lnTo>
                  <a:pt x="328" y="282"/>
                </a:lnTo>
                <a:lnTo>
                  <a:pt x="335" y="291"/>
                </a:lnTo>
                <a:lnTo>
                  <a:pt x="335" y="298"/>
                </a:lnTo>
                <a:lnTo>
                  <a:pt x="345" y="309"/>
                </a:lnTo>
                <a:lnTo>
                  <a:pt x="353" y="309"/>
                </a:lnTo>
                <a:lnTo>
                  <a:pt x="362" y="309"/>
                </a:lnTo>
                <a:lnTo>
                  <a:pt x="370" y="309"/>
                </a:lnTo>
                <a:lnTo>
                  <a:pt x="370" y="298"/>
                </a:lnTo>
                <a:lnTo>
                  <a:pt x="370" y="291"/>
                </a:lnTo>
                <a:lnTo>
                  <a:pt x="370" y="282"/>
                </a:lnTo>
                <a:lnTo>
                  <a:pt x="381" y="282"/>
                </a:lnTo>
                <a:lnTo>
                  <a:pt x="381" y="273"/>
                </a:lnTo>
                <a:lnTo>
                  <a:pt x="381" y="264"/>
                </a:lnTo>
                <a:lnTo>
                  <a:pt x="388" y="264"/>
                </a:lnTo>
                <a:lnTo>
                  <a:pt x="388" y="255"/>
                </a:lnTo>
                <a:lnTo>
                  <a:pt x="388" y="246"/>
                </a:lnTo>
                <a:lnTo>
                  <a:pt x="398" y="237"/>
                </a:lnTo>
                <a:lnTo>
                  <a:pt x="398" y="220"/>
                </a:lnTo>
                <a:lnTo>
                  <a:pt x="407" y="211"/>
                </a:lnTo>
                <a:lnTo>
                  <a:pt x="407" y="202"/>
                </a:lnTo>
                <a:lnTo>
                  <a:pt x="416" y="193"/>
                </a:lnTo>
                <a:lnTo>
                  <a:pt x="424" y="184"/>
                </a:lnTo>
                <a:lnTo>
                  <a:pt x="424" y="175"/>
                </a:lnTo>
                <a:lnTo>
                  <a:pt x="435" y="158"/>
                </a:lnTo>
                <a:lnTo>
                  <a:pt x="443" y="150"/>
                </a:lnTo>
                <a:lnTo>
                  <a:pt x="451" y="140"/>
                </a:lnTo>
                <a:lnTo>
                  <a:pt x="459" y="131"/>
                </a:lnTo>
                <a:lnTo>
                  <a:pt x="469" y="122"/>
                </a:lnTo>
                <a:lnTo>
                  <a:pt x="478" y="122"/>
                </a:lnTo>
                <a:lnTo>
                  <a:pt x="486" y="113"/>
                </a:lnTo>
                <a:lnTo>
                  <a:pt x="496" y="113"/>
                </a:lnTo>
                <a:lnTo>
                  <a:pt x="496" y="122"/>
                </a:lnTo>
                <a:lnTo>
                  <a:pt x="504" y="122"/>
                </a:lnTo>
                <a:lnTo>
                  <a:pt x="504" y="131"/>
                </a:lnTo>
                <a:lnTo>
                  <a:pt x="504" y="140"/>
                </a:lnTo>
                <a:lnTo>
                  <a:pt x="513" y="150"/>
                </a:lnTo>
                <a:lnTo>
                  <a:pt x="513" y="158"/>
                </a:lnTo>
                <a:lnTo>
                  <a:pt x="513" y="175"/>
                </a:lnTo>
                <a:lnTo>
                  <a:pt x="513" y="193"/>
                </a:lnTo>
                <a:lnTo>
                  <a:pt x="513" y="220"/>
                </a:lnTo>
                <a:lnTo>
                  <a:pt x="513" y="237"/>
                </a:lnTo>
                <a:lnTo>
                  <a:pt x="513" y="264"/>
                </a:lnTo>
                <a:lnTo>
                  <a:pt x="504" y="298"/>
                </a:lnTo>
                <a:lnTo>
                  <a:pt x="504" y="334"/>
                </a:lnTo>
                <a:lnTo>
                  <a:pt x="504" y="344"/>
                </a:lnTo>
                <a:lnTo>
                  <a:pt x="504" y="351"/>
                </a:lnTo>
                <a:lnTo>
                  <a:pt x="504" y="362"/>
                </a:lnTo>
                <a:lnTo>
                  <a:pt x="513" y="362"/>
                </a:lnTo>
                <a:lnTo>
                  <a:pt x="513" y="371"/>
                </a:lnTo>
                <a:lnTo>
                  <a:pt x="522" y="371"/>
                </a:lnTo>
                <a:lnTo>
                  <a:pt x="531" y="371"/>
                </a:lnTo>
                <a:lnTo>
                  <a:pt x="531" y="379"/>
                </a:lnTo>
                <a:lnTo>
                  <a:pt x="540" y="379"/>
                </a:lnTo>
                <a:lnTo>
                  <a:pt x="549" y="371"/>
                </a:lnTo>
                <a:lnTo>
                  <a:pt x="557" y="371"/>
                </a:lnTo>
                <a:lnTo>
                  <a:pt x="565" y="371"/>
                </a:lnTo>
                <a:lnTo>
                  <a:pt x="565" y="362"/>
                </a:lnTo>
                <a:lnTo>
                  <a:pt x="574" y="351"/>
                </a:lnTo>
                <a:lnTo>
                  <a:pt x="574" y="344"/>
                </a:lnTo>
                <a:lnTo>
                  <a:pt x="583" y="344"/>
                </a:lnTo>
                <a:lnTo>
                  <a:pt x="583" y="334"/>
                </a:lnTo>
                <a:lnTo>
                  <a:pt x="583" y="316"/>
                </a:lnTo>
                <a:lnTo>
                  <a:pt x="593" y="298"/>
                </a:lnTo>
                <a:lnTo>
                  <a:pt x="601" y="282"/>
                </a:lnTo>
                <a:lnTo>
                  <a:pt x="610" y="273"/>
                </a:lnTo>
                <a:lnTo>
                  <a:pt x="618" y="264"/>
                </a:lnTo>
                <a:lnTo>
                  <a:pt x="637" y="255"/>
                </a:lnTo>
                <a:lnTo>
                  <a:pt x="646" y="246"/>
                </a:lnTo>
                <a:lnTo>
                  <a:pt x="663" y="246"/>
                </a:lnTo>
                <a:lnTo>
                  <a:pt x="680" y="237"/>
                </a:lnTo>
                <a:lnTo>
                  <a:pt x="690" y="237"/>
                </a:lnTo>
                <a:lnTo>
                  <a:pt x="709" y="237"/>
                </a:lnTo>
                <a:lnTo>
                  <a:pt x="725" y="237"/>
                </a:lnTo>
                <a:lnTo>
                  <a:pt x="744" y="237"/>
                </a:lnTo>
                <a:lnTo>
                  <a:pt x="753" y="246"/>
                </a:lnTo>
                <a:lnTo>
                  <a:pt x="769" y="246"/>
                </a:lnTo>
                <a:lnTo>
                  <a:pt x="780" y="255"/>
                </a:lnTo>
                <a:lnTo>
                  <a:pt x="787" y="264"/>
                </a:lnTo>
                <a:lnTo>
                  <a:pt x="796" y="264"/>
                </a:lnTo>
                <a:lnTo>
                  <a:pt x="806" y="273"/>
                </a:lnTo>
                <a:lnTo>
                  <a:pt x="814" y="291"/>
                </a:lnTo>
                <a:lnTo>
                  <a:pt x="814" y="298"/>
                </a:lnTo>
                <a:lnTo>
                  <a:pt x="814" y="309"/>
                </a:lnTo>
                <a:lnTo>
                  <a:pt x="814" y="325"/>
                </a:lnTo>
                <a:lnTo>
                  <a:pt x="806" y="334"/>
                </a:lnTo>
                <a:lnTo>
                  <a:pt x="796" y="351"/>
                </a:lnTo>
                <a:lnTo>
                  <a:pt x="780" y="371"/>
                </a:lnTo>
                <a:lnTo>
                  <a:pt x="762" y="379"/>
                </a:lnTo>
                <a:lnTo>
                  <a:pt x="744" y="396"/>
                </a:lnTo>
                <a:lnTo>
                  <a:pt x="716" y="414"/>
                </a:lnTo>
                <a:lnTo>
                  <a:pt x="680" y="432"/>
                </a:lnTo>
                <a:lnTo>
                  <a:pt x="646" y="449"/>
                </a:lnTo>
                <a:lnTo>
                  <a:pt x="610" y="468"/>
                </a:lnTo>
                <a:lnTo>
                  <a:pt x="593" y="477"/>
                </a:lnTo>
                <a:lnTo>
                  <a:pt x="583" y="477"/>
                </a:lnTo>
                <a:lnTo>
                  <a:pt x="565" y="485"/>
                </a:lnTo>
                <a:lnTo>
                  <a:pt x="557" y="485"/>
                </a:lnTo>
                <a:lnTo>
                  <a:pt x="549" y="485"/>
                </a:lnTo>
                <a:lnTo>
                  <a:pt x="549" y="493"/>
                </a:lnTo>
                <a:lnTo>
                  <a:pt x="540" y="493"/>
                </a:lnTo>
                <a:lnTo>
                  <a:pt x="540" y="503"/>
                </a:lnTo>
                <a:lnTo>
                  <a:pt x="549" y="503"/>
                </a:lnTo>
                <a:lnTo>
                  <a:pt x="557" y="503"/>
                </a:lnTo>
                <a:lnTo>
                  <a:pt x="557" y="512"/>
                </a:lnTo>
                <a:lnTo>
                  <a:pt x="565" y="512"/>
                </a:lnTo>
                <a:lnTo>
                  <a:pt x="574" y="512"/>
                </a:lnTo>
                <a:lnTo>
                  <a:pt x="583" y="512"/>
                </a:lnTo>
                <a:lnTo>
                  <a:pt x="593" y="512"/>
                </a:lnTo>
                <a:lnTo>
                  <a:pt x="610" y="512"/>
                </a:lnTo>
                <a:lnTo>
                  <a:pt x="618" y="521"/>
                </a:lnTo>
                <a:lnTo>
                  <a:pt x="628" y="521"/>
                </a:lnTo>
                <a:lnTo>
                  <a:pt x="646" y="521"/>
                </a:lnTo>
                <a:lnTo>
                  <a:pt x="654" y="521"/>
                </a:lnTo>
                <a:lnTo>
                  <a:pt x="672" y="521"/>
                </a:lnTo>
                <a:lnTo>
                  <a:pt x="680" y="521"/>
                </a:lnTo>
                <a:lnTo>
                  <a:pt x="698" y="521"/>
                </a:lnTo>
                <a:lnTo>
                  <a:pt x="709" y="529"/>
                </a:lnTo>
                <a:lnTo>
                  <a:pt x="725" y="529"/>
                </a:lnTo>
                <a:lnTo>
                  <a:pt x="733" y="529"/>
                </a:lnTo>
                <a:lnTo>
                  <a:pt x="753" y="529"/>
                </a:lnTo>
                <a:lnTo>
                  <a:pt x="762" y="529"/>
                </a:lnTo>
                <a:lnTo>
                  <a:pt x="769" y="529"/>
                </a:lnTo>
                <a:lnTo>
                  <a:pt x="787" y="538"/>
                </a:lnTo>
                <a:lnTo>
                  <a:pt x="806" y="538"/>
                </a:lnTo>
                <a:lnTo>
                  <a:pt x="814" y="538"/>
                </a:lnTo>
                <a:lnTo>
                  <a:pt x="822" y="538"/>
                </a:lnTo>
                <a:lnTo>
                  <a:pt x="832" y="546"/>
                </a:lnTo>
                <a:lnTo>
                  <a:pt x="842" y="556"/>
                </a:lnTo>
                <a:lnTo>
                  <a:pt x="832" y="556"/>
                </a:lnTo>
                <a:lnTo>
                  <a:pt x="832" y="565"/>
                </a:lnTo>
                <a:lnTo>
                  <a:pt x="822" y="565"/>
                </a:lnTo>
                <a:lnTo>
                  <a:pt x="822" y="574"/>
                </a:lnTo>
                <a:lnTo>
                  <a:pt x="814" y="574"/>
                </a:lnTo>
                <a:lnTo>
                  <a:pt x="806" y="582"/>
                </a:lnTo>
                <a:lnTo>
                  <a:pt x="796" y="582"/>
                </a:lnTo>
                <a:lnTo>
                  <a:pt x="787" y="591"/>
                </a:lnTo>
                <a:lnTo>
                  <a:pt x="780" y="591"/>
                </a:lnTo>
                <a:lnTo>
                  <a:pt x="780" y="600"/>
                </a:lnTo>
                <a:lnTo>
                  <a:pt x="780" y="608"/>
                </a:lnTo>
                <a:lnTo>
                  <a:pt x="780" y="618"/>
                </a:lnTo>
                <a:lnTo>
                  <a:pt x="787" y="618"/>
                </a:lnTo>
                <a:lnTo>
                  <a:pt x="796" y="626"/>
                </a:lnTo>
                <a:lnTo>
                  <a:pt x="806" y="626"/>
                </a:lnTo>
                <a:lnTo>
                  <a:pt x="814" y="626"/>
                </a:lnTo>
                <a:lnTo>
                  <a:pt x="822" y="626"/>
                </a:lnTo>
                <a:lnTo>
                  <a:pt x="832" y="626"/>
                </a:lnTo>
                <a:lnTo>
                  <a:pt x="842" y="626"/>
                </a:lnTo>
                <a:lnTo>
                  <a:pt x="850" y="626"/>
                </a:lnTo>
                <a:lnTo>
                  <a:pt x="850" y="618"/>
                </a:lnTo>
                <a:lnTo>
                  <a:pt x="858" y="618"/>
                </a:lnTo>
                <a:lnTo>
                  <a:pt x="868" y="618"/>
                </a:lnTo>
                <a:lnTo>
                  <a:pt x="877" y="618"/>
                </a:lnTo>
                <a:lnTo>
                  <a:pt x="885" y="608"/>
                </a:lnTo>
                <a:lnTo>
                  <a:pt x="895" y="608"/>
                </a:lnTo>
                <a:lnTo>
                  <a:pt x="903" y="608"/>
                </a:lnTo>
                <a:lnTo>
                  <a:pt x="912" y="608"/>
                </a:lnTo>
                <a:lnTo>
                  <a:pt x="921" y="608"/>
                </a:lnTo>
                <a:lnTo>
                  <a:pt x="921" y="618"/>
                </a:lnTo>
                <a:lnTo>
                  <a:pt x="921" y="626"/>
                </a:lnTo>
                <a:lnTo>
                  <a:pt x="921" y="635"/>
                </a:lnTo>
                <a:lnTo>
                  <a:pt x="912" y="635"/>
                </a:lnTo>
                <a:lnTo>
                  <a:pt x="912" y="644"/>
                </a:lnTo>
                <a:lnTo>
                  <a:pt x="912" y="653"/>
                </a:lnTo>
                <a:lnTo>
                  <a:pt x="903" y="661"/>
                </a:lnTo>
                <a:lnTo>
                  <a:pt x="903" y="671"/>
                </a:lnTo>
                <a:lnTo>
                  <a:pt x="895" y="680"/>
                </a:lnTo>
                <a:lnTo>
                  <a:pt x="895" y="688"/>
                </a:lnTo>
                <a:lnTo>
                  <a:pt x="895" y="696"/>
                </a:lnTo>
                <a:lnTo>
                  <a:pt x="895" y="706"/>
                </a:lnTo>
                <a:lnTo>
                  <a:pt x="903" y="716"/>
                </a:lnTo>
                <a:lnTo>
                  <a:pt x="903" y="733"/>
                </a:lnTo>
                <a:lnTo>
                  <a:pt x="912" y="741"/>
                </a:lnTo>
                <a:lnTo>
                  <a:pt x="912" y="749"/>
                </a:lnTo>
                <a:lnTo>
                  <a:pt x="921" y="758"/>
                </a:lnTo>
                <a:lnTo>
                  <a:pt x="930" y="769"/>
                </a:lnTo>
                <a:lnTo>
                  <a:pt x="939" y="776"/>
                </a:lnTo>
                <a:lnTo>
                  <a:pt x="948" y="794"/>
                </a:lnTo>
                <a:lnTo>
                  <a:pt x="965" y="804"/>
                </a:lnTo>
                <a:lnTo>
                  <a:pt x="974" y="812"/>
                </a:lnTo>
                <a:lnTo>
                  <a:pt x="992" y="821"/>
                </a:lnTo>
                <a:lnTo>
                  <a:pt x="1001" y="830"/>
                </a:lnTo>
                <a:lnTo>
                  <a:pt x="1018" y="839"/>
                </a:lnTo>
                <a:lnTo>
                  <a:pt x="1026" y="856"/>
                </a:lnTo>
                <a:lnTo>
                  <a:pt x="1044" y="866"/>
                </a:lnTo>
                <a:lnTo>
                  <a:pt x="1062" y="875"/>
                </a:lnTo>
                <a:lnTo>
                  <a:pt x="1079" y="883"/>
                </a:lnTo>
                <a:lnTo>
                  <a:pt x="1097" y="891"/>
                </a:lnTo>
                <a:lnTo>
                  <a:pt x="1115" y="901"/>
                </a:lnTo>
                <a:lnTo>
                  <a:pt x="1132" y="910"/>
                </a:lnTo>
                <a:lnTo>
                  <a:pt x="1151" y="919"/>
                </a:lnTo>
                <a:lnTo>
                  <a:pt x="1169" y="928"/>
                </a:lnTo>
                <a:lnTo>
                  <a:pt x="1196" y="936"/>
                </a:lnTo>
                <a:lnTo>
                  <a:pt x="1213" y="945"/>
                </a:lnTo>
                <a:lnTo>
                  <a:pt x="1229" y="953"/>
                </a:lnTo>
                <a:lnTo>
                  <a:pt x="1257" y="953"/>
                </a:lnTo>
                <a:lnTo>
                  <a:pt x="1275" y="963"/>
                </a:lnTo>
                <a:lnTo>
                  <a:pt x="1284" y="953"/>
                </a:lnTo>
                <a:lnTo>
                  <a:pt x="1292" y="936"/>
                </a:lnTo>
                <a:lnTo>
                  <a:pt x="1301" y="928"/>
                </a:lnTo>
                <a:lnTo>
                  <a:pt x="1310" y="919"/>
                </a:lnTo>
                <a:lnTo>
                  <a:pt x="1319" y="910"/>
                </a:lnTo>
                <a:lnTo>
                  <a:pt x="1328" y="910"/>
                </a:lnTo>
                <a:lnTo>
                  <a:pt x="1346" y="901"/>
                </a:lnTo>
                <a:lnTo>
                  <a:pt x="1355" y="891"/>
                </a:lnTo>
                <a:lnTo>
                  <a:pt x="1364" y="891"/>
                </a:lnTo>
                <a:lnTo>
                  <a:pt x="1372" y="891"/>
                </a:lnTo>
                <a:lnTo>
                  <a:pt x="1381" y="883"/>
                </a:lnTo>
                <a:lnTo>
                  <a:pt x="1389" y="883"/>
                </a:lnTo>
                <a:lnTo>
                  <a:pt x="1399" y="883"/>
                </a:lnTo>
                <a:lnTo>
                  <a:pt x="1407" y="883"/>
                </a:lnTo>
                <a:lnTo>
                  <a:pt x="1416" y="891"/>
                </a:lnTo>
                <a:lnTo>
                  <a:pt x="1425" y="891"/>
                </a:lnTo>
                <a:lnTo>
                  <a:pt x="1434" y="901"/>
                </a:lnTo>
                <a:lnTo>
                  <a:pt x="1434" y="910"/>
                </a:lnTo>
                <a:lnTo>
                  <a:pt x="1442" y="910"/>
                </a:lnTo>
                <a:lnTo>
                  <a:pt x="1442" y="919"/>
                </a:lnTo>
                <a:lnTo>
                  <a:pt x="1434" y="928"/>
                </a:lnTo>
                <a:lnTo>
                  <a:pt x="1434" y="936"/>
                </a:lnTo>
                <a:lnTo>
                  <a:pt x="1434" y="945"/>
                </a:lnTo>
                <a:lnTo>
                  <a:pt x="1425" y="945"/>
                </a:lnTo>
                <a:lnTo>
                  <a:pt x="1416" y="953"/>
                </a:lnTo>
                <a:lnTo>
                  <a:pt x="1416" y="963"/>
                </a:lnTo>
                <a:lnTo>
                  <a:pt x="1399" y="980"/>
                </a:lnTo>
                <a:lnTo>
                  <a:pt x="1389" y="989"/>
                </a:lnTo>
                <a:lnTo>
                  <a:pt x="1381" y="998"/>
                </a:lnTo>
                <a:lnTo>
                  <a:pt x="1372" y="1006"/>
                </a:lnTo>
                <a:lnTo>
                  <a:pt x="1364" y="1006"/>
                </a:lnTo>
                <a:lnTo>
                  <a:pt x="1364" y="1016"/>
                </a:lnTo>
                <a:lnTo>
                  <a:pt x="1364" y="1024"/>
                </a:lnTo>
                <a:lnTo>
                  <a:pt x="1364" y="1034"/>
                </a:lnTo>
                <a:lnTo>
                  <a:pt x="1372" y="1042"/>
                </a:lnTo>
                <a:lnTo>
                  <a:pt x="1381" y="1050"/>
                </a:lnTo>
                <a:lnTo>
                  <a:pt x="1389" y="1059"/>
                </a:lnTo>
                <a:lnTo>
                  <a:pt x="1399" y="1068"/>
                </a:lnTo>
                <a:lnTo>
                  <a:pt x="1416" y="1078"/>
                </a:lnTo>
                <a:lnTo>
                  <a:pt x="1425" y="1086"/>
                </a:lnTo>
                <a:lnTo>
                  <a:pt x="1442" y="1095"/>
                </a:lnTo>
                <a:lnTo>
                  <a:pt x="1460" y="1103"/>
                </a:lnTo>
                <a:lnTo>
                  <a:pt x="1478" y="1113"/>
                </a:lnTo>
                <a:lnTo>
                  <a:pt x="1495" y="1121"/>
                </a:lnTo>
                <a:lnTo>
                  <a:pt x="1513" y="1131"/>
                </a:lnTo>
                <a:lnTo>
                  <a:pt x="1539" y="1140"/>
                </a:lnTo>
                <a:lnTo>
                  <a:pt x="1557" y="1149"/>
                </a:lnTo>
                <a:lnTo>
                  <a:pt x="1576" y="1149"/>
                </a:lnTo>
                <a:lnTo>
                  <a:pt x="1594" y="1158"/>
                </a:lnTo>
                <a:lnTo>
                  <a:pt x="1620" y="1165"/>
                </a:lnTo>
                <a:lnTo>
                  <a:pt x="1638" y="1165"/>
                </a:lnTo>
                <a:lnTo>
                  <a:pt x="1655" y="1176"/>
                </a:lnTo>
                <a:lnTo>
                  <a:pt x="1673" y="1176"/>
                </a:lnTo>
                <a:lnTo>
                  <a:pt x="1690" y="1176"/>
                </a:lnTo>
                <a:lnTo>
                  <a:pt x="1708" y="1176"/>
                </a:lnTo>
                <a:lnTo>
                  <a:pt x="1717" y="1176"/>
                </a:lnTo>
                <a:lnTo>
                  <a:pt x="1735" y="1176"/>
                </a:lnTo>
                <a:lnTo>
                  <a:pt x="1744" y="1176"/>
                </a:lnTo>
                <a:lnTo>
                  <a:pt x="1752" y="1176"/>
                </a:lnTo>
                <a:lnTo>
                  <a:pt x="1762" y="1165"/>
                </a:lnTo>
                <a:lnTo>
                  <a:pt x="1770" y="1149"/>
                </a:lnTo>
                <a:lnTo>
                  <a:pt x="1788" y="1131"/>
                </a:lnTo>
                <a:lnTo>
                  <a:pt x="1797" y="1113"/>
                </a:lnTo>
                <a:lnTo>
                  <a:pt x="1805" y="1103"/>
                </a:lnTo>
                <a:lnTo>
                  <a:pt x="1815" y="1095"/>
                </a:lnTo>
                <a:lnTo>
                  <a:pt x="1823" y="1086"/>
                </a:lnTo>
                <a:lnTo>
                  <a:pt x="1832" y="1078"/>
                </a:lnTo>
                <a:lnTo>
                  <a:pt x="1841" y="1068"/>
                </a:lnTo>
                <a:lnTo>
                  <a:pt x="1850" y="1068"/>
                </a:lnTo>
                <a:lnTo>
                  <a:pt x="1858" y="1068"/>
                </a:lnTo>
                <a:lnTo>
                  <a:pt x="1867" y="1059"/>
                </a:lnTo>
                <a:lnTo>
                  <a:pt x="1876" y="1068"/>
                </a:lnTo>
                <a:lnTo>
                  <a:pt x="1884" y="1068"/>
                </a:lnTo>
                <a:lnTo>
                  <a:pt x="1884" y="1078"/>
                </a:lnTo>
                <a:lnTo>
                  <a:pt x="1894" y="1078"/>
                </a:lnTo>
                <a:lnTo>
                  <a:pt x="1894" y="1086"/>
                </a:lnTo>
                <a:lnTo>
                  <a:pt x="1902" y="1095"/>
                </a:lnTo>
                <a:lnTo>
                  <a:pt x="1902" y="1103"/>
                </a:lnTo>
                <a:lnTo>
                  <a:pt x="1902" y="1113"/>
                </a:lnTo>
                <a:lnTo>
                  <a:pt x="1902" y="1121"/>
                </a:lnTo>
                <a:lnTo>
                  <a:pt x="1902" y="1131"/>
                </a:lnTo>
                <a:lnTo>
                  <a:pt x="1902" y="1140"/>
                </a:lnTo>
                <a:lnTo>
                  <a:pt x="1902" y="1149"/>
                </a:lnTo>
                <a:lnTo>
                  <a:pt x="1902" y="1158"/>
                </a:lnTo>
                <a:lnTo>
                  <a:pt x="1902" y="1165"/>
                </a:lnTo>
                <a:lnTo>
                  <a:pt x="1894" y="1176"/>
                </a:lnTo>
                <a:lnTo>
                  <a:pt x="1894" y="1183"/>
                </a:lnTo>
                <a:lnTo>
                  <a:pt x="1894" y="1192"/>
                </a:lnTo>
                <a:lnTo>
                  <a:pt x="1884" y="1200"/>
                </a:lnTo>
                <a:lnTo>
                  <a:pt x="1884" y="1209"/>
                </a:lnTo>
                <a:lnTo>
                  <a:pt x="1876" y="1218"/>
                </a:lnTo>
                <a:lnTo>
                  <a:pt x="1876" y="1229"/>
                </a:lnTo>
                <a:lnTo>
                  <a:pt x="1876" y="1237"/>
                </a:lnTo>
                <a:lnTo>
                  <a:pt x="1867" y="1246"/>
                </a:lnTo>
                <a:lnTo>
                  <a:pt x="1867" y="1254"/>
                </a:lnTo>
                <a:lnTo>
                  <a:pt x="1867" y="1264"/>
                </a:lnTo>
                <a:lnTo>
                  <a:pt x="1867" y="1273"/>
                </a:lnTo>
                <a:lnTo>
                  <a:pt x="1876" y="1273"/>
                </a:lnTo>
                <a:lnTo>
                  <a:pt x="1876" y="1281"/>
                </a:lnTo>
                <a:lnTo>
                  <a:pt x="1884" y="1281"/>
                </a:lnTo>
                <a:lnTo>
                  <a:pt x="1894" y="1281"/>
                </a:lnTo>
                <a:lnTo>
                  <a:pt x="1902" y="1281"/>
                </a:lnTo>
                <a:lnTo>
                  <a:pt x="1911" y="1281"/>
                </a:lnTo>
                <a:lnTo>
                  <a:pt x="1911" y="1273"/>
                </a:lnTo>
                <a:lnTo>
                  <a:pt x="1919" y="1264"/>
                </a:lnTo>
                <a:lnTo>
                  <a:pt x="1929" y="1264"/>
                </a:lnTo>
                <a:lnTo>
                  <a:pt x="1929" y="1254"/>
                </a:lnTo>
                <a:lnTo>
                  <a:pt x="1938" y="1254"/>
                </a:lnTo>
                <a:lnTo>
                  <a:pt x="1938" y="1246"/>
                </a:lnTo>
                <a:lnTo>
                  <a:pt x="1956" y="1218"/>
                </a:lnTo>
                <a:lnTo>
                  <a:pt x="1973" y="1192"/>
                </a:lnTo>
                <a:lnTo>
                  <a:pt x="1991" y="1176"/>
                </a:lnTo>
                <a:lnTo>
                  <a:pt x="2009" y="1149"/>
                </a:lnTo>
                <a:lnTo>
                  <a:pt x="2027" y="1140"/>
                </a:lnTo>
                <a:lnTo>
                  <a:pt x="2045" y="1121"/>
                </a:lnTo>
                <a:lnTo>
                  <a:pt x="2062" y="1113"/>
                </a:lnTo>
                <a:lnTo>
                  <a:pt x="2071" y="1103"/>
                </a:lnTo>
                <a:lnTo>
                  <a:pt x="2089" y="1103"/>
                </a:lnTo>
                <a:lnTo>
                  <a:pt x="2098" y="1095"/>
                </a:lnTo>
                <a:lnTo>
                  <a:pt x="2106" y="1095"/>
                </a:lnTo>
                <a:lnTo>
                  <a:pt x="2114" y="1095"/>
                </a:lnTo>
                <a:lnTo>
                  <a:pt x="2125" y="1095"/>
                </a:lnTo>
                <a:lnTo>
                  <a:pt x="2133" y="1103"/>
                </a:lnTo>
                <a:lnTo>
                  <a:pt x="2142" y="1113"/>
                </a:lnTo>
                <a:lnTo>
                  <a:pt x="2142" y="1121"/>
                </a:lnTo>
                <a:lnTo>
                  <a:pt x="2150" y="1131"/>
                </a:lnTo>
                <a:lnTo>
                  <a:pt x="2150" y="1140"/>
                </a:lnTo>
                <a:lnTo>
                  <a:pt x="2150" y="1149"/>
                </a:lnTo>
                <a:lnTo>
                  <a:pt x="2150" y="1158"/>
                </a:lnTo>
                <a:lnTo>
                  <a:pt x="2142" y="1176"/>
                </a:lnTo>
                <a:lnTo>
                  <a:pt x="2142" y="1183"/>
                </a:lnTo>
                <a:lnTo>
                  <a:pt x="2133" y="1200"/>
                </a:lnTo>
                <a:lnTo>
                  <a:pt x="2125" y="1218"/>
                </a:lnTo>
                <a:lnTo>
                  <a:pt x="2114" y="1229"/>
                </a:lnTo>
                <a:lnTo>
                  <a:pt x="2106" y="1246"/>
                </a:lnTo>
                <a:lnTo>
                  <a:pt x="2098" y="1264"/>
                </a:lnTo>
                <a:lnTo>
                  <a:pt x="2080" y="1273"/>
                </a:lnTo>
                <a:lnTo>
                  <a:pt x="2062" y="1290"/>
                </a:lnTo>
                <a:lnTo>
                  <a:pt x="2045" y="1299"/>
                </a:lnTo>
                <a:lnTo>
                  <a:pt x="2027" y="1316"/>
                </a:lnTo>
                <a:lnTo>
                  <a:pt x="1999" y="1326"/>
                </a:lnTo>
                <a:lnTo>
                  <a:pt x="2009" y="1343"/>
                </a:lnTo>
                <a:lnTo>
                  <a:pt x="2009" y="1361"/>
                </a:lnTo>
                <a:lnTo>
                  <a:pt x="2018" y="1370"/>
                </a:lnTo>
                <a:lnTo>
                  <a:pt x="2027" y="1379"/>
                </a:lnTo>
                <a:lnTo>
                  <a:pt x="2037" y="1379"/>
                </a:lnTo>
                <a:lnTo>
                  <a:pt x="2045" y="1379"/>
                </a:lnTo>
                <a:lnTo>
                  <a:pt x="2053" y="1379"/>
                </a:lnTo>
                <a:lnTo>
                  <a:pt x="2071" y="1379"/>
                </a:lnTo>
                <a:lnTo>
                  <a:pt x="2080" y="1370"/>
                </a:lnTo>
                <a:lnTo>
                  <a:pt x="2089" y="1361"/>
                </a:lnTo>
                <a:lnTo>
                  <a:pt x="2106" y="1351"/>
                </a:lnTo>
                <a:lnTo>
                  <a:pt x="2114" y="1351"/>
                </a:lnTo>
                <a:lnTo>
                  <a:pt x="2133" y="1343"/>
                </a:lnTo>
                <a:lnTo>
                  <a:pt x="2142" y="1334"/>
                </a:lnTo>
                <a:lnTo>
                  <a:pt x="2160" y="1326"/>
                </a:lnTo>
                <a:lnTo>
                  <a:pt x="2177" y="1316"/>
                </a:lnTo>
                <a:lnTo>
                  <a:pt x="2186" y="1308"/>
                </a:lnTo>
                <a:lnTo>
                  <a:pt x="2204" y="1299"/>
                </a:lnTo>
                <a:lnTo>
                  <a:pt x="2212" y="1299"/>
                </a:lnTo>
                <a:lnTo>
                  <a:pt x="2230" y="1290"/>
                </a:lnTo>
                <a:lnTo>
                  <a:pt x="2248" y="1290"/>
                </a:lnTo>
                <a:lnTo>
                  <a:pt x="2257" y="1290"/>
                </a:lnTo>
                <a:lnTo>
                  <a:pt x="2274" y="1299"/>
                </a:lnTo>
                <a:lnTo>
                  <a:pt x="2283" y="1308"/>
                </a:lnTo>
                <a:lnTo>
                  <a:pt x="2301" y="1316"/>
                </a:lnTo>
                <a:lnTo>
                  <a:pt x="2309" y="1334"/>
                </a:lnTo>
                <a:lnTo>
                  <a:pt x="2318" y="1351"/>
                </a:lnTo>
                <a:lnTo>
                  <a:pt x="2336" y="1379"/>
                </a:lnTo>
                <a:lnTo>
                  <a:pt x="2345" y="1404"/>
                </a:lnTo>
                <a:lnTo>
                  <a:pt x="2354" y="1440"/>
                </a:lnTo>
                <a:lnTo>
                  <a:pt x="2362" y="1476"/>
                </a:lnTo>
                <a:lnTo>
                  <a:pt x="2371" y="1520"/>
                </a:lnTo>
                <a:lnTo>
                  <a:pt x="2354" y="1538"/>
                </a:lnTo>
                <a:lnTo>
                  <a:pt x="2345" y="1546"/>
                </a:lnTo>
                <a:lnTo>
                  <a:pt x="2336" y="1556"/>
                </a:lnTo>
                <a:lnTo>
                  <a:pt x="2326" y="1574"/>
                </a:lnTo>
                <a:lnTo>
                  <a:pt x="2326" y="1582"/>
                </a:lnTo>
                <a:lnTo>
                  <a:pt x="2318" y="1591"/>
                </a:lnTo>
                <a:lnTo>
                  <a:pt x="2318" y="1600"/>
                </a:lnTo>
                <a:lnTo>
                  <a:pt x="2318" y="1609"/>
                </a:lnTo>
                <a:lnTo>
                  <a:pt x="2318" y="1618"/>
                </a:lnTo>
                <a:lnTo>
                  <a:pt x="2326" y="1625"/>
                </a:lnTo>
                <a:lnTo>
                  <a:pt x="2326" y="1635"/>
                </a:lnTo>
                <a:lnTo>
                  <a:pt x="2336" y="1635"/>
                </a:lnTo>
                <a:lnTo>
                  <a:pt x="2345" y="1643"/>
                </a:lnTo>
                <a:lnTo>
                  <a:pt x="2354" y="1652"/>
                </a:lnTo>
                <a:lnTo>
                  <a:pt x="2362" y="1652"/>
                </a:lnTo>
                <a:lnTo>
                  <a:pt x="2371" y="1661"/>
                </a:lnTo>
                <a:lnTo>
                  <a:pt x="2380" y="1671"/>
                </a:lnTo>
                <a:lnTo>
                  <a:pt x="2389" y="1671"/>
                </a:lnTo>
                <a:lnTo>
                  <a:pt x="2397" y="1679"/>
                </a:lnTo>
                <a:lnTo>
                  <a:pt x="2408" y="1688"/>
                </a:lnTo>
                <a:lnTo>
                  <a:pt x="2415" y="1688"/>
                </a:lnTo>
                <a:lnTo>
                  <a:pt x="2415" y="1697"/>
                </a:lnTo>
                <a:lnTo>
                  <a:pt x="2423" y="1706"/>
                </a:lnTo>
                <a:lnTo>
                  <a:pt x="2435" y="1714"/>
                </a:lnTo>
                <a:lnTo>
                  <a:pt x="2435" y="1723"/>
                </a:lnTo>
                <a:lnTo>
                  <a:pt x="2435" y="1733"/>
                </a:lnTo>
                <a:lnTo>
                  <a:pt x="2435" y="1741"/>
                </a:lnTo>
                <a:lnTo>
                  <a:pt x="2443" y="1758"/>
                </a:lnTo>
                <a:lnTo>
                  <a:pt x="2443" y="1768"/>
                </a:lnTo>
                <a:lnTo>
                  <a:pt x="2452" y="1786"/>
                </a:lnTo>
                <a:lnTo>
                  <a:pt x="2452" y="1794"/>
                </a:lnTo>
                <a:lnTo>
                  <a:pt x="2452" y="1812"/>
                </a:lnTo>
                <a:lnTo>
                  <a:pt x="2459" y="1821"/>
                </a:lnTo>
                <a:lnTo>
                  <a:pt x="2459" y="1830"/>
                </a:lnTo>
                <a:lnTo>
                  <a:pt x="2459" y="1847"/>
                </a:lnTo>
                <a:lnTo>
                  <a:pt x="2459" y="1855"/>
                </a:lnTo>
                <a:lnTo>
                  <a:pt x="2470" y="1873"/>
                </a:lnTo>
                <a:lnTo>
                  <a:pt x="2470" y="1882"/>
                </a:lnTo>
                <a:lnTo>
                  <a:pt x="2470" y="1900"/>
                </a:lnTo>
                <a:lnTo>
                  <a:pt x="2470" y="1909"/>
                </a:lnTo>
                <a:lnTo>
                  <a:pt x="2478" y="1926"/>
                </a:lnTo>
                <a:lnTo>
                  <a:pt x="2478" y="1936"/>
                </a:lnTo>
                <a:lnTo>
                  <a:pt x="2478" y="1952"/>
                </a:lnTo>
                <a:lnTo>
                  <a:pt x="2487" y="1961"/>
                </a:lnTo>
                <a:lnTo>
                  <a:pt x="2487" y="1981"/>
                </a:lnTo>
                <a:lnTo>
                  <a:pt x="2496" y="1988"/>
                </a:lnTo>
                <a:lnTo>
                  <a:pt x="2496" y="1999"/>
                </a:lnTo>
                <a:lnTo>
                  <a:pt x="2504" y="2016"/>
                </a:lnTo>
                <a:lnTo>
                  <a:pt x="2513" y="2023"/>
                </a:lnTo>
                <a:lnTo>
                  <a:pt x="2513" y="2033"/>
                </a:lnTo>
                <a:lnTo>
                  <a:pt x="2523" y="2042"/>
                </a:lnTo>
                <a:lnTo>
                  <a:pt x="2531" y="2058"/>
                </a:lnTo>
                <a:lnTo>
                  <a:pt x="2539" y="2067"/>
                </a:lnTo>
                <a:lnTo>
                  <a:pt x="2557" y="2077"/>
                </a:lnTo>
                <a:lnTo>
                  <a:pt x="2566" y="2086"/>
                </a:lnTo>
                <a:lnTo>
                  <a:pt x="2574" y="2095"/>
                </a:lnTo>
                <a:lnTo>
                  <a:pt x="2592" y="2103"/>
                </a:lnTo>
                <a:lnTo>
                  <a:pt x="2610" y="2103"/>
                </a:lnTo>
                <a:lnTo>
                  <a:pt x="2620" y="2112"/>
                </a:lnTo>
                <a:lnTo>
                  <a:pt x="2628" y="2112"/>
                </a:lnTo>
                <a:lnTo>
                  <a:pt x="2637" y="2121"/>
                </a:lnTo>
                <a:lnTo>
                  <a:pt x="2646" y="2131"/>
                </a:lnTo>
                <a:lnTo>
                  <a:pt x="2663" y="2131"/>
                </a:lnTo>
                <a:lnTo>
                  <a:pt x="2672" y="2139"/>
                </a:lnTo>
                <a:lnTo>
                  <a:pt x="2681" y="2148"/>
                </a:lnTo>
                <a:lnTo>
                  <a:pt x="2700" y="2148"/>
                </a:lnTo>
                <a:lnTo>
                  <a:pt x="2716" y="2156"/>
                </a:lnTo>
                <a:lnTo>
                  <a:pt x="2725" y="2165"/>
                </a:lnTo>
                <a:lnTo>
                  <a:pt x="2743" y="2165"/>
                </a:lnTo>
                <a:lnTo>
                  <a:pt x="2760" y="2174"/>
                </a:lnTo>
                <a:lnTo>
                  <a:pt x="2779" y="2174"/>
                </a:lnTo>
                <a:lnTo>
                  <a:pt x="2787" y="2183"/>
                </a:lnTo>
                <a:lnTo>
                  <a:pt x="2806" y="2192"/>
                </a:lnTo>
                <a:lnTo>
                  <a:pt x="2822" y="2192"/>
                </a:lnTo>
                <a:lnTo>
                  <a:pt x="2842" y="2201"/>
                </a:lnTo>
                <a:lnTo>
                  <a:pt x="2858" y="2201"/>
                </a:lnTo>
                <a:lnTo>
                  <a:pt x="2877" y="2210"/>
                </a:lnTo>
                <a:lnTo>
                  <a:pt x="2896" y="2210"/>
                </a:lnTo>
                <a:lnTo>
                  <a:pt x="2912" y="2219"/>
                </a:lnTo>
                <a:lnTo>
                  <a:pt x="2930" y="2219"/>
                </a:lnTo>
                <a:lnTo>
                  <a:pt x="2948" y="2219"/>
                </a:lnTo>
                <a:lnTo>
                  <a:pt x="2965" y="2228"/>
                </a:lnTo>
                <a:lnTo>
                  <a:pt x="2974" y="2228"/>
                </a:lnTo>
                <a:lnTo>
                  <a:pt x="2992" y="2228"/>
                </a:lnTo>
                <a:lnTo>
                  <a:pt x="3009" y="2228"/>
                </a:lnTo>
                <a:lnTo>
                  <a:pt x="3027" y="2228"/>
                </a:lnTo>
                <a:lnTo>
                  <a:pt x="3036" y="2228"/>
                </a:lnTo>
                <a:lnTo>
                  <a:pt x="3054" y="2228"/>
                </a:lnTo>
                <a:lnTo>
                  <a:pt x="3071" y="2219"/>
                </a:lnTo>
                <a:lnTo>
                  <a:pt x="3081" y="2219"/>
                </a:lnTo>
                <a:lnTo>
                  <a:pt x="3115" y="2210"/>
                </a:lnTo>
                <a:lnTo>
                  <a:pt x="3151" y="2201"/>
                </a:lnTo>
                <a:lnTo>
                  <a:pt x="3186" y="2192"/>
                </a:lnTo>
                <a:lnTo>
                  <a:pt x="3221" y="2174"/>
                </a:lnTo>
                <a:lnTo>
                  <a:pt x="3256" y="2165"/>
                </a:lnTo>
                <a:lnTo>
                  <a:pt x="3294" y="2148"/>
                </a:lnTo>
                <a:lnTo>
                  <a:pt x="3337" y="2131"/>
                </a:lnTo>
                <a:lnTo>
                  <a:pt x="3372" y="2103"/>
                </a:lnTo>
                <a:lnTo>
                  <a:pt x="3416" y="2086"/>
                </a:lnTo>
                <a:lnTo>
                  <a:pt x="3452" y="2067"/>
                </a:lnTo>
                <a:lnTo>
                  <a:pt x="3495" y="2051"/>
                </a:lnTo>
                <a:lnTo>
                  <a:pt x="3530" y="2023"/>
                </a:lnTo>
                <a:lnTo>
                  <a:pt x="3575" y="2007"/>
                </a:lnTo>
                <a:lnTo>
                  <a:pt x="3611" y="1988"/>
                </a:lnTo>
                <a:lnTo>
                  <a:pt x="3655" y="1969"/>
                </a:lnTo>
                <a:lnTo>
                  <a:pt x="3689" y="1952"/>
                </a:lnTo>
                <a:lnTo>
                  <a:pt x="3735" y="1936"/>
                </a:lnTo>
                <a:lnTo>
                  <a:pt x="3771" y="1918"/>
                </a:lnTo>
                <a:lnTo>
                  <a:pt x="3806" y="1909"/>
                </a:lnTo>
                <a:lnTo>
                  <a:pt x="3841" y="1891"/>
                </a:lnTo>
                <a:lnTo>
                  <a:pt x="3875" y="1891"/>
                </a:lnTo>
                <a:lnTo>
                  <a:pt x="3904" y="1882"/>
                </a:lnTo>
                <a:lnTo>
                  <a:pt x="3937" y="1882"/>
                </a:lnTo>
                <a:lnTo>
                  <a:pt x="3965" y="1882"/>
                </a:lnTo>
                <a:lnTo>
                  <a:pt x="3991" y="1882"/>
                </a:lnTo>
                <a:lnTo>
                  <a:pt x="4009" y="1891"/>
                </a:lnTo>
                <a:lnTo>
                  <a:pt x="4035" y="1900"/>
                </a:lnTo>
                <a:lnTo>
                  <a:pt x="4053" y="1918"/>
                </a:lnTo>
                <a:lnTo>
                  <a:pt x="4070" y="1944"/>
                </a:lnTo>
                <a:lnTo>
                  <a:pt x="4079" y="1961"/>
                </a:lnTo>
                <a:lnTo>
                  <a:pt x="4087" y="1999"/>
                </a:lnTo>
                <a:lnTo>
                  <a:pt x="4097" y="2033"/>
                </a:lnTo>
                <a:lnTo>
                  <a:pt x="4107" y="2042"/>
                </a:lnTo>
                <a:lnTo>
                  <a:pt x="4115" y="2042"/>
                </a:lnTo>
                <a:lnTo>
                  <a:pt x="4125" y="2051"/>
                </a:lnTo>
                <a:lnTo>
                  <a:pt x="4134" y="2058"/>
                </a:lnTo>
                <a:lnTo>
                  <a:pt x="4142" y="2067"/>
                </a:lnTo>
                <a:lnTo>
                  <a:pt x="4149" y="2067"/>
                </a:lnTo>
                <a:lnTo>
                  <a:pt x="4160" y="2067"/>
                </a:lnTo>
                <a:lnTo>
                  <a:pt x="4160" y="2077"/>
                </a:lnTo>
                <a:lnTo>
                  <a:pt x="4168" y="2077"/>
                </a:lnTo>
                <a:lnTo>
                  <a:pt x="4177" y="2077"/>
                </a:lnTo>
                <a:lnTo>
                  <a:pt x="4184" y="2086"/>
                </a:lnTo>
                <a:lnTo>
                  <a:pt x="4196" y="2086"/>
                </a:lnTo>
                <a:lnTo>
                  <a:pt x="4204" y="2095"/>
                </a:lnTo>
                <a:lnTo>
                  <a:pt x="4213" y="2095"/>
                </a:lnTo>
                <a:lnTo>
                  <a:pt x="4221" y="2103"/>
                </a:lnTo>
                <a:lnTo>
                  <a:pt x="4231" y="2103"/>
                </a:lnTo>
                <a:lnTo>
                  <a:pt x="4239" y="2112"/>
                </a:lnTo>
                <a:lnTo>
                  <a:pt x="4248" y="2121"/>
                </a:lnTo>
                <a:lnTo>
                  <a:pt x="4257" y="2131"/>
                </a:lnTo>
                <a:lnTo>
                  <a:pt x="4265" y="2139"/>
                </a:lnTo>
                <a:lnTo>
                  <a:pt x="4274" y="2148"/>
                </a:lnTo>
                <a:lnTo>
                  <a:pt x="4274" y="2156"/>
                </a:lnTo>
                <a:lnTo>
                  <a:pt x="4283" y="2165"/>
                </a:lnTo>
                <a:lnTo>
                  <a:pt x="4283" y="2174"/>
                </a:lnTo>
                <a:lnTo>
                  <a:pt x="4292" y="2192"/>
                </a:lnTo>
                <a:lnTo>
                  <a:pt x="4300" y="2210"/>
                </a:lnTo>
                <a:lnTo>
                  <a:pt x="4310" y="2237"/>
                </a:lnTo>
                <a:lnTo>
                  <a:pt x="4318" y="2254"/>
                </a:lnTo>
                <a:lnTo>
                  <a:pt x="4318" y="2272"/>
                </a:lnTo>
                <a:lnTo>
                  <a:pt x="4327" y="2298"/>
                </a:lnTo>
                <a:lnTo>
                  <a:pt x="4336" y="2315"/>
                </a:lnTo>
                <a:lnTo>
                  <a:pt x="4345" y="2332"/>
                </a:lnTo>
                <a:lnTo>
                  <a:pt x="4354" y="2359"/>
                </a:lnTo>
                <a:lnTo>
                  <a:pt x="4371" y="2378"/>
                </a:lnTo>
                <a:lnTo>
                  <a:pt x="4380" y="2395"/>
                </a:lnTo>
                <a:lnTo>
                  <a:pt x="4389" y="2412"/>
                </a:lnTo>
                <a:lnTo>
                  <a:pt x="4397" y="2440"/>
                </a:lnTo>
                <a:lnTo>
                  <a:pt x="4407" y="2458"/>
                </a:lnTo>
                <a:lnTo>
                  <a:pt x="4424" y="2476"/>
                </a:lnTo>
                <a:lnTo>
                  <a:pt x="4435" y="2493"/>
                </a:lnTo>
                <a:lnTo>
                  <a:pt x="4451" y="2510"/>
                </a:lnTo>
                <a:lnTo>
                  <a:pt x="4461" y="2528"/>
                </a:lnTo>
                <a:lnTo>
                  <a:pt x="4477" y="2537"/>
                </a:lnTo>
                <a:lnTo>
                  <a:pt x="4486" y="2555"/>
                </a:lnTo>
                <a:lnTo>
                  <a:pt x="4504" y="2564"/>
                </a:lnTo>
                <a:lnTo>
                  <a:pt x="4523" y="2581"/>
                </a:lnTo>
                <a:lnTo>
                  <a:pt x="4540" y="2590"/>
                </a:lnTo>
                <a:lnTo>
                  <a:pt x="4558" y="2599"/>
                </a:lnTo>
                <a:lnTo>
                  <a:pt x="4575" y="2608"/>
                </a:lnTo>
                <a:lnTo>
                  <a:pt x="4594" y="2608"/>
                </a:lnTo>
                <a:lnTo>
                  <a:pt x="4611" y="2617"/>
                </a:lnTo>
                <a:lnTo>
                  <a:pt x="4628" y="2617"/>
                </a:lnTo>
                <a:lnTo>
                  <a:pt x="4646" y="2617"/>
                </a:lnTo>
                <a:lnTo>
                  <a:pt x="4673" y="2617"/>
                </a:lnTo>
                <a:lnTo>
                  <a:pt x="4690" y="2617"/>
                </a:lnTo>
                <a:lnTo>
                  <a:pt x="4716" y="2608"/>
                </a:lnTo>
                <a:lnTo>
                  <a:pt x="4743" y="2617"/>
                </a:lnTo>
                <a:lnTo>
                  <a:pt x="4760" y="2625"/>
                </a:lnTo>
                <a:lnTo>
                  <a:pt x="4788" y="2643"/>
                </a:lnTo>
                <a:lnTo>
                  <a:pt x="4807" y="2670"/>
                </a:lnTo>
                <a:lnTo>
                  <a:pt x="4824" y="2696"/>
                </a:lnTo>
                <a:lnTo>
                  <a:pt x="4842" y="2731"/>
                </a:lnTo>
                <a:lnTo>
                  <a:pt x="4858" y="2767"/>
                </a:lnTo>
                <a:lnTo>
                  <a:pt x="4876" y="2810"/>
                </a:lnTo>
                <a:lnTo>
                  <a:pt x="4896" y="2854"/>
                </a:lnTo>
                <a:lnTo>
                  <a:pt x="4912" y="2909"/>
                </a:lnTo>
                <a:lnTo>
                  <a:pt x="4922" y="2962"/>
                </a:lnTo>
                <a:lnTo>
                  <a:pt x="4938" y="3015"/>
                </a:lnTo>
                <a:lnTo>
                  <a:pt x="4948" y="3077"/>
                </a:lnTo>
                <a:lnTo>
                  <a:pt x="4965" y="3130"/>
                </a:lnTo>
                <a:lnTo>
                  <a:pt x="4973" y="3191"/>
                </a:lnTo>
                <a:lnTo>
                  <a:pt x="4992" y="3253"/>
                </a:lnTo>
                <a:lnTo>
                  <a:pt x="5001" y="3314"/>
                </a:lnTo>
                <a:lnTo>
                  <a:pt x="5010" y="3377"/>
                </a:lnTo>
                <a:lnTo>
                  <a:pt x="5019" y="3430"/>
                </a:lnTo>
                <a:lnTo>
                  <a:pt x="5036" y="3493"/>
                </a:lnTo>
                <a:lnTo>
                  <a:pt x="5045" y="3554"/>
                </a:lnTo>
                <a:lnTo>
                  <a:pt x="5055" y="3606"/>
                </a:lnTo>
                <a:lnTo>
                  <a:pt x="5063" y="3659"/>
                </a:lnTo>
                <a:lnTo>
                  <a:pt x="5081" y="3712"/>
                </a:lnTo>
                <a:lnTo>
                  <a:pt x="5089" y="3767"/>
                </a:lnTo>
                <a:lnTo>
                  <a:pt x="5107" y="3811"/>
                </a:lnTo>
                <a:lnTo>
                  <a:pt x="5116" y="3846"/>
                </a:lnTo>
                <a:lnTo>
                  <a:pt x="5124" y="3881"/>
                </a:lnTo>
                <a:lnTo>
                  <a:pt x="5142" y="3917"/>
                </a:lnTo>
                <a:lnTo>
                  <a:pt x="5160" y="3944"/>
                </a:lnTo>
                <a:lnTo>
                  <a:pt x="5168" y="3960"/>
                </a:lnTo>
                <a:lnTo>
                  <a:pt x="5187" y="3979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83" name="Freeform 11"/>
          <p:cNvSpPr>
            <a:spLocks noChangeArrowheads="1"/>
          </p:cNvSpPr>
          <p:nvPr/>
        </p:nvSpPr>
        <p:spPr bwMode="auto">
          <a:xfrm>
            <a:off x="4478215" y="3924151"/>
            <a:ext cx="700088" cy="1916113"/>
          </a:xfrm>
          <a:custGeom>
            <a:avLst/>
            <a:gdLst/>
            <a:ahLst/>
            <a:cxnLst>
              <a:cxn ang="0">
                <a:pos x="1912" y="44"/>
              </a:cxn>
              <a:cxn ang="0">
                <a:pos x="1877" y="97"/>
              </a:cxn>
              <a:cxn ang="0">
                <a:pos x="1841" y="141"/>
              </a:cxn>
              <a:cxn ang="0">
                <a:pos x="1805" y="194"/>
              </a:cxn>
              <a:cxn ang="0">
                <a:pos x="1769" y="248"/>
              </a:cxn>
              <a:cxn ang="0">
                <a:pos x="1734" y="301"/>
              </a:cxn>
              <a:cxn ang="0">
                <a:pos x="1726" y="398"/>
              </a:cxn>
              <a:cxn ang="0">
                <a:pos x="1744" y="567"/>
              </a:cxn>
              <a:cxn ang="0">
                <a:pos x="1717" y="744"/>
              </a:cxn>
              <a:cxn ang="0">
                <a:pos x="1654" y="910"/>
              </a:cxn>
              <a:cxn ang="0">
                <a:pos x="1574" y="1053"/>
              </a:cxn>
              <a:cxn ang="0">
                <a:pos x="1478" y="1167"/>
              </a:cxn>
              <a:cxn ang="0">
                <a:pos x="1379" y="1237"/>
              </a:cxn>
              <a:cxn ang="0">
                <a:pos x="1238" y="1229"/>
              </a:cxn>
              <a:cxn ang="0">
                <a:pos x="1150" y="1194"/>
              </a:cxn>
              <a:cxn ang="0">
                <a:pos x="1097" y="1123"/>
              </a:cxn>
              <a:cxn ang="0">
                <a:pos x="1080" y="1034"/>
              </a:cxn>
              <a:cxn ang="0">
                <a:pos x="1080" y="927"/>
              </a:cxn>
              <a:cxn ang="0">
                <a:pos x="1097" y="831"/>
              </a:cxn>
              <a:cxn ang="0">
                <a:pos x="1053" y="744"/>
              </a:cxn>
              <a:cxn ang="0">
                <a:pos x="973" y="690"/>
              </a:cxn>
              <a:cxn ang="0">
                <a:pos x="885" y="663"/>
              </a:cxn>
              <a:cxn ang="0">
                <a:pos x="796" y="671"/>
              </a:cxn>
              <a:cxn ang="0">
                <a:pos x="716" y="706"/>
              </a:cxn>
              <a:cxn ang="0">
                <a:pos x="618" y="769"/>
              </a:cxn>
              <a:cxn ang="0">
                <a:pos x="556" y="894"/>
              </a:cxn>
              <a:cxn ang="0">
                <a:pos x="556" y="1097"/>
              </a:cxn>
              <a:cxn ang="0">
                <a:pos x="486" y="1237"/>
              </a:cxn>
              <a:cxn ang="0">
                <a:pos x="398" y="1397"/>
              </a:cxn>
              <a:cxn ang="0">
                <a:pos x="327" y="1635"/>
              </a:cxn>
              <a:cxn ang="0">
                <a:pos x="318" y="1997"/>
              </a:cxn>
              <a:cxn ang="0">
                <a:pos x="425" y="2573"/>
              </a:cxn>
              <a:cxn ang="0">
                <a:pos x="389" y="2804"/>
              </a:cxn>
              <a:cxn ang="0">
                <a:pos x="345" y="2918"/>
              </a:cxn>
              <a:cxn ang="0">
                <a:pos x="336" y="3060"/>
              </a:cxn>
              <a:cxn ang="0">
                <a:pos x="327" y="3211"/>
              </a:cxn>
              <a:cxn ang="0">
                <a:pos x="292" y="3369"/>
              </a:cxn>
              <a:cxn ang="0">
                <a:pos x="213" y="3536"/>
              </a:cxn>
              <a:cxn ang="0">
                <a:pos x="132" y="3653"/>
              </a:cxn>
              <a:cxn ang="0">
                <a:pos x="97" y="3670"/>
              </a:cxn>
              <a:cxn ang="0">
                <a:pos x="52" y="3697"/>
              </a:cxn>
              <a:cxn ang="0">
                <a:pos x="8" y="3723"/>
              </a:cxn>
              <a:cxn ang="0">
                <a:pos x="8" y="3776"/>
              </a:cxn>
              <a:cxn ang="0">
                <a:pos x="52" y="3846"/>
              </a:cxn>
              <a:cxn ang="0">
                <a:pos x="97" y="3918"/>
              </a:cxn>
              <a:cxn ang="0">
                <a:pos x="132" y="3962"/>
              </a:cxn>
              <a:cxn ang="0">
                <a:pos x="178" y="3988"/>
              </a:cxn>
              <a:cxn ang="0">
                <a:pos x="220" y="4032"/>
              </a:cxn>
              <a:cxn ang="0">
                <a:pos x="256" y="4105"/>
              </a:cxn>
              <a:cxn ang="0">
                <a:pos x="292" y="4227"/>
              </a:cxn>
              <a:cxn ang="0">
                <a:pos x="292" y="4458"/>
              </a:cxn>
              <a:cxn ang="0">
                <a:pos x="274" y="4679"/>
              </a:cxn>
              <a:cxn ang="0">
                <a:pos x="274" y="4828"/>
              </a:cxn>
              <a:cxn ang="0">
                <a:pos x="301" y="4935"/>
              </a:cxn>
              <a:cxn ang="0">
                <a:pos x="353" y="5032"/>
              </a:cxn>
              <a:cxn ang="0">
                <a:pos x="450" y="5147"/>
              </a:cxn>
              <a:cxn ang="0">
                <a:pos x="601" y="5324"/>
              </a:cxn>
            </a:cxnLst>
            <a:rect l="0" t="0" r="r" b="b"/>
            <a:pathLst>
              <a:path w="1948" h="5325">
                <a:moveTo>
                  <a:pt x="1947" y="0"/>
                </a:moveTo>
                <a:lnTo>
                  <a:pt x="1939" y="8"/>
                </a:lnTo>
                <a:lnTo>
                  <a:pt x="1928" y="25"/>
                </a:lnTo>
                <a:lnTo>
                  <a:pt x="1919" y="36"/>
                </a:lnTo>
                <a:lnTo>
                  <a:pt x="1912" y="44"/>
                </a:lnTo>
                <a:lnTo>
                  <a:pt x="1902" y="53"/>
                </a:lnTo>
                <a:lnTo>
                  <a:pt x="1902" y="61"/>
                </a:lnTo>
                <a:lnTo>
                  <a:pt x="1895" y="71"/>
                </a:lnTo>
                <a:lnTo>
                  <a:pt x="1884" y="79"/>
                </a:lnTo>
                <a:lnTo>
                  <a:pt x="1877" y="97"/>
                </a:lnTo>
                <a:lnTo>
                  <a:pt x="1877" y="106"/>
                </a:lnTo>
                <a:lnTo>
                  <a:pt x="1866" y="114"/>
                </a:lnTo>
                <a:lnTo>
                  <a:pt x="1858" y="123"/>
                </a:lnTo>
                <a:lnTo>
                  <a:pt x="1849" y="134"/>
                </a:lnTo>
                <a:lnTo>
                  <a:pt x="1841" y="141"/>
                </a:lnTo>
                <a:lnTo>
                  <a:pt x="1841" y="158"/>
                </a:lnTo>
                <a:lnTo>
                  <a:pt x="1830" y="169"/>
                </a:lnTo>
                <a:lnTo>
                  <a:pt x="1822" y="176"/>
                </a:lnTo>
                <a:lnTo>
                  <a:pt x="1813" y="185"/>
                </a:lnTo>
                <a:lnTo>
                  <a:pt x="1805" y="194"/>
                </a:lnTo>
                <a:lnTo>
                  <a:pt x="1805" y="203"/>
                </a:lnTo>
                <a:lnTo>
                  <a:pt x="1796" y="220"/>
                </a:lnTo>
                <a:lnTo>
                  <a:pt x="1787" y="230"/>
                </a:lnTo>
                <a:lnTo>
                  <a:pt x="1779" y="237"/>
                </a:lnTo>
                <a:lnTo>
                  <a:pt x="1769" y="248"/>
                </a:lnTo>
                <a:lnTo>
                  <a:pt x="1769" y="256"/>
                </a:lnTo>
                <a:lnTo>
                  <a:pt x="1761" y="265"/>
                </a:lnTo>
                <a:lnTo>
                  <a:pt x="1752" y="284"/>
                </a:lnTo>
                <a:lnTo>
                  <a:pt x="1744" y="292"/>
                </a:lnTo>
                <a:lnTo>
                  <a:pt x="1734" y="301"/>
                </a:lnTo>
                <a:lnTo>
                  <a:pt x="1726" y="308"/>
                </a:lnTo>
                <a:lnTo>
                  <a:pt x="1717" y="319"/>
                </a:lnTo>
                <a:lnTo>
                  <a:pt x="1717" y="327"/>
                </a:lnTo>
                <a:lnTo>
                  <a:pt x="1726" y="362"/>
                </a:lnTo>
                <a:lnTo>
                  <a:pt x="1726" y="398"/>
                </a:lnTo>
                <a:lnTo>
                  <a:pt x="1734" y="434"/>
                </a:lnTo>
                <a:lnTo>
                  <a:pt x="1744" y="467"/>
                </a:lnTo>
                <a:lnTo>
                  <a:pt x="1744" y="495"/>
                </a:lnTo>
                <a:lnTo>
                  <a:pt x="1744" y="531"/>
                </a:lnTo>
                <a:lnTo>
                  <a:pt x="1744" y="567"/>
                </a:lnTo>
                <a:lnTo>
                  <a:pt x="1734" y="601"/>
                </a:lnTo>
                <a:lnTo>
                  <a:pt x="1734" y="636"/>
                </a:lnTo>
                <a:lnTo>
                  <a:pt x="1726" y="671"/>
                </a:lnTo>
                <a:lnTo>
                  <a:pt x="1717" y="706"/>
                </a:lnTo>
                <a:lnTo>
                  <a:pt x="1717" y="744"/>
                </a:lnTo>
                <a:lnTo>
                  <a:pt x="1699" y="779"/>
                </a:lnTo>
                <a:lnTo>
                  <a:pt x="1691" y="814"/>
                </a:lnTo>
                <a:lnTo>
                  <a:pt x="1682" y="849"/>
                </a:lnTo>
                <a:lnTo>
                  <a:pt x="1662" y="875"/>
                </a:lnTo>
                <a:lnTo>
                  <a:pt x="1654" y="910"/>
                </a:lnTo>
                <a:lnTo>
                  <a:pt x="1636" y="946"/>
                </a:lnTo>
                <a:lnTo>
                  <a:pt x="1627" y="974"/>
                </a:lnTo>
                <a:lnTo>
                  <a:pt x="1609" y="999"/>
                </a:lnTo>
                <a:lnTo>
                  <a:pt x="1592" y="1025"/>
                </a:lnTo>
                <a:lnTo>
                  <a:pt x="1574" y="1053"/>
                </a:lnTo>
                <a:lnTo>
                  <a:pt x="1556" y="1079"/>
                </a:lnTo>
                <a:lnTo>
                  <a:pt x="1539" y="1105"/>
                </a:lnTo>
                <a:lnTo>
                  <a:pt x="1521" y="1132"/>
                </a:lnTo>
                <a:lnTo>
                  <a:pt x="1495" y="1150"/>
                </a:lnTo>
                <a:lnTo>
                  <a:pt x="1478" y="1167"/>
                </a:lnTo>
                <a:lnTo>
                  <a:pt x="1459" y="1186"/>
                </a:lnTo>
                <a:lnTo>
                  <a:pt x="1442" y="1203"/>
                </a:lnTo>
                <a:lnTo>
                  <a:pt x="1415" y="1212"/>
                </a:lnTo>
                <a:lnTo>
                  <a:pt x="1397" y="1229"/>
                </a:lnTo>
                <a:lnTo>
                  <a:pt x="1379" y="1237"/>
                </a:lnTo>
                <a:lnTo>
                  <a:pt x="1344" y="1237"/>
                </a:lnTo>
                <a:lnTo>
                  <a:pt x="1318" y="1237"/>
                </a:lnTo>
                <a:lnTo>
                  <a:pt x="1291" y="1237"/>
                </a:lnTo>
                <a:lnTo>
                  <a:pt x="1264" y="1237"/>
                </a:lnTo>
                <a:lnTo>
                  <a:pt x="1238" y="1229"/>
                </a:lnTo>
                <a:lnTo>
                  <a:pt x="1221" y="1229"/>
                </a:lnTo>
                <a:lnTo>
                  <a:pt x="1203" y="1221"/>
                </a:lnTo>
                <a:lnTo>
                  <a:pt x="1174" y="1212"/>
                </a:lnTo>
                <a:lnTo>
                  <a:pt x="1167" y="1203"/>
                </a:lnTo>
                <a:lnTo>
                  <a:pt x="1150" y="1194"/>
                </a:lnTo>
                <a:lnTo>
                  <a:pt x="1141" y="1175"/>
                </a:lnTo>
                <a:lnTo>
                  <a:pt x="1123" y="1167"/>
                </a:lnTo>
                <a:lnTo>
                  <a:pt x="1114" y="1150"/>
                </a:lnTo>
                <a:lnTo>
                  <a:pt x="1106" y="1132"/>
                </a:lnTo>
                <a:lnTo>
                  <a:pt x="1097" y="1123"/>
                </a:lnTo>
                <a:lnTo>
                  <a:pt x="1097" y="1105"/>
                </a:lnTo>
                <a:lnTo>
                  <a:pt x="1089" y="1088"/>
                </a:lnTo>
                <a:lnTo>
                  <a:pt x="1080" y="1070"/>
                </a:lnTo>
                <a:lnTo>
                  <a:pt x="1080" y="1053"/>
                </a:lnTo>
                <a:lnTo>
                  <a:pt x="1080" y="1034"/>
                </a:lnTo>
                <a:lnTo>
                  <a:pt x="1080" y="1009"/>
                </a:lnTo>
                <a:lnTo>
                  <a:pt x="1080" y="992"/>
                </a:lnTo>
                <a:lnTo>
                  <a:pt x="1080" y="974"/>
                </a:lnTo>
                <a:lnTo>
                  <a:pt x="1080" y="955"/>
                </a:lnTo>
                <a:lnTo>
                  <a:pt x="1080" y="927"/>
                </a:lnTo>
                <a:lnTo>
                  <a:pt x="1080" y="910"/>
                </a:lnTo>
                <a:lnTo>
                  <a:pt x="1089" y="894"/>
                </a:lnTo>
                <a:lnTo>
                  <a:pt x="1089" y="875"/>
                </a:lnTo>
                <a:lnTo>
                  <a:pt x="1097" y="849"/>
                </a:lnTo>
                <a:lnTo>
                  <a:pt x="1097" y="831"/>
                </a:lnTo>
                <a:lnTo>
                  <a:pt x="1106" y="814"/>
                </a:lnTo>
                <a:lnTo>
                  <a:pt x="1106" y="796"/>
                </a:lnTo>
                <a:lnTo>
                  <a:pt x="1089" y="779"/>
                </a:lnTo>
                <a:lnTo>
                  <a:pt x="1071" y="760"/>
                </a:lnTo>
                <a:lnTo>
                  <a:pt x="1053" y="744"/>
                </a:lnTo>
                <a:lnTo>
                  <a:pt x="1036" y="734"/>
                </a:lnTo>
                <a:lnTo>
                  <a:pt x="1018" y="716"/>
                </a:lnTo>
                <a:lnTo>
                  <a:pt x="999" y="706"/>
                </a:lnTo>
                <a:lnTo>
                  <a:pt x="990" y="697"/>
                </a:lnTo>
                <a:lnTo>
                  <a:pt x="973" y="690"/>
                </a:lnTo>
                <a:lnTo>
                  <a:pt x="955" y="679"/>
                </a:lnTo>
                <a:lnTo>
                  <a:pt x="937" y="671"/>
                </a:lnTo>
                <a:lnTo>
                  <a:pt x="919" y="671"/>
                </a:lnTo>
                <a:lnTo>
                  <a:pt x="902" y="663"/>
                </a:lnTo>
                <a:lnTo>
                  <a:pt x="885" y="663"/>
                </a:lnTo>
                <a:lnTo>
                  <a:pt x="866" y="663"/>
                </a:lnTo>
                <a:lnTo>
                  <a:pt x="849" y="663"/>
                </a:lnTo>
                <a:lnTo>
                  <a:pt x="831" y="663"/>
                </a:lnTo>
                <a:lnTo>
                  <a:pt x="812" y="671"/>
                </a:lnTo>
                <a:lnTo>
                  <a:pt x="796" y="671"/>
                </a:lnTo>
                <a:lnTo>
                  <a:pt x="777" y="679"/>
                </a:lnTo>
                <a:lnTo>
                  <a:pt x="761" y="679"/>
                </a:lnTo>
                <a:lnTo>
                  <a:pt x="743" y="690"/>
                </a:lnTo>
                <a:lnTo>
                  <a:pt x="734" y="697"/>
                </a:lnTo>
                <a:lnTo>
                  <a:pt x="716" y="706"/>
                </a:lnTo>
                <a:lnTo>
                  <a:pt x="690" y="716"/>
                </a:lnTo>
                <a:lnTo>
                  <a:pt x="671" y="734"/>
                </a:lnTo>
                <a:lnTo>
                  <a:pt x="655" y="744"/>
                </a:lnTo>
                <a:lnTo>
                  <a:pt x="638" y="760"/>
                </a:lnTo>
                <a:lnTo>
                  <a:pt x="618" y="769"/>
                </a:lnTo>
                <a:lnTo>
                  <a:pt x="601" y="787"/>
                </a:lnTo>
                <a:lnTo>
                  <a:pt x="583" y="805"/>
                </a:lnTo>
                <a:lnTo>
                  <a:pt x="565" y="823"/>
                </a:lnTo>
                <a:lnTo>
                  <a:pt x="548" y="840"/>
                </a:lnTo>
                <a:lnTo>
                  <a:pt x="556" y="894"/>
                </a:lnTo>
                <a:lnTo>
                  <a:pt x="565" y="938"/>
                </a:lnTo>
                <a:lnTo>
                  <a:pt x="565" y="981"/>
                </a:lnTo>
                <a:lnTo>
                  <a:pt x="565" y="1025"/>
                </a:lnTo>
                <a:lnTo>
                  <a:pt x="565" y="1061"/>
                </a:lnTo>
                <a:lnTo>
                  <a:pt x="556" y="1097"/>
                </a:lnTo>
                <a:lnTo>
                  <a:pt x="548" y="1123"/>
                </a:lnTo>
                <a:lnTo>
                  <a:pt x="538" y="1158"/>
                </a:lnTo>
                <a:lnTo>
                  <a:pt x="521" y="1186"/>
                </a:lnTo>
                <a:lnTo>
                  <a:pt x="503" y="1212"/>
                </a:lnTo>
                <a:lnTo>
                  <a:pt x="486" y="1237"/>
                </a:lnTo>
                <a:lnTo>
                  <a:pt x="468" y="1273"/>
                </a:lnTo>
                <a:lnTo>
                  <a:pt x="450" y="1301"/>
                </a:lnTo>
                <a:lnTo>
                  <a:pt x="433" y="1336"/>
                </a:lnTo>
                <a:lnTo>
                  <a:pt x="416" y="1361"/>
                </a:lnTo>
                <a:lnTo>
                  <a:pt x="398" y="1397"/>
                </a:lnTo>
                <a:lnTo>
                  <a:pt x="381" y="1441"/>
                </a:lnTo>
                <a:lnTo>
                  <a:pt x="363" y="1476"/>
                </a:lnTo>
                <a:lnTo>
                  <a:pt x="353" y="1530"/>
                </a:lnTo>
                <a:lnTo>
                  <a:pt x="336" y="1575"/>
                </a:lnTo>
                <a:lnTo>
                  <a:pt x="327" y="1635"/>
                </a:lnTo>
                <a:lnTo>
                  <a:pt x="318" y="1689"/>
                </a:lnTo>
                <a:lnTo>
                  <a:pt x="309" y="1760"/>
                </a:lnTo>
                <a:lnTo>
                  <a:pt x="309" y="1830"/>
                </a:lnTo>
                <a:lnTo>
                  <a:pt x="309" y="1909"/>
                </a:lnTo>
                <a:lnTo>
                  <a:pt x="318" y="1997"/>
                </a:lnTo>
                <a:lnTo>
                  <a:pt x="327" y="2096"/>
                </a:lnTo>
                <a:lnTo>
                  <a:pt x="345" y="2202"/>
                </a:lnTo>
                <a:lnTo>
                  <a:pt x="363" y="2318"/>
                </a:lnTo>
                <a:lnTo>
                  <a:pt x="389" y="2441"/>
                </a:lnTo>
                <a:lnTo>
                  <a:pt x="425" y="2573"/>
                </a:lnTo>
                <a:lnTo>
                  <a:pt x="459" y="2714"/>
                </a:lnTo>
                <a:lnTo>
                  <a:pt x="433" y="2732"/>
                </a:lnTo>
                <a:lnTo>
                  <a:pt x="416" y="2760"/>
                </a:lnTo>
                <a:lnTo>
                  <a:pt x="398" y="2778"/>
                </a:lnTo>
                <a:lnTo>
                  <a:pt x="389" y="2804"/>
                </a:lnTo>
                <a:lnTo>
                  <a:pt x="371" y="2821"/>
                </a:lnTo>
                <a:lnTo>
                  <a:pt x="363" y="2848"/>
                </a:lnTo>
                <a:lnTo>
                  <a:pt x="353" y="2874"/>
                </a:lnTo>
                <a:lnTo>
                  <a:pt x="353" y="2893"/>
                </a:lnTo>
                <a:lnTo>
                  <a:pt x="345" y="2918"/>
                </a:lnTo>
                <a:lnTo>
                  <a:pt x="345" y="2944"/>
                </a:lnTo>
                <a:lnTo>
                  <a:pt x="336" y="2980"/>
                </a:lnTo>
                <a:lnTo>
                  <a:pt x="336" y="3007"/>
                </a:lnTo>
                <a:lnTo>
                  <a:pt x="336" y="3033"/>
                </a:lnTo>
                <a:lnTo>
                  <a:pt x="336" y="3060"/>
                </a:lnTo>
                <a:lnTo>
                  <a:pt x="327" y="3086"/>
                </a:lnTo>
                <a:lnTo>
                  <a:pt x="327" y="3121"/>
                </a:lnTo>
                <a:lnTo>
                  <a:pt x="327" y="3148"/>
                </a:lnTo>
                <a:lnTo>
                  <a:pt x="327" y="3185"/>
                </a:lnTo>
                <a:lnTo>
                  <a:pt x="327" y="3211"/>
                </a:lnTo>
                <a:lnTo>
                  <a:pt x="318" y="3247"/>
                </a:lnTo>
                <a:lnTo>
                  <a:pt x="318" y="3272"/>
                </a:lnTo>
                <a:lnTo>
                  <a:pt x="309" y="3307"/>
                </a:lnTo>
                <a:lnTo>
                  <a:pt x="301" y="3343"/>
                </a:lnTo>
                <a:lnTo>
                  <a:pt x="292" y="3369"/>
                </a:lnTo>
                <a:lnTo>
                  <a:pt x="283" y="3405"/>
                </a:lnTo>
                <a:lnTo>
                  <a:pt x="266" y="3440"/>
                </a:lnTo>
                <a:lnTo>
                  <a:pt x="256" y="3467"/>
                </a:lnTo>
                <a:lnTo>
                  <a:pt x="238" y="3502"/>
                </a:lnTo>
                <a:lnTo>
                  <a:pt x="213" y="3536"/>
                </a:lnTo>
                <a:lnTo>
                  <a:pt x="194" y="3564"/>
                </a:lnTo>
                <a:lnTo>
                  <a:pt x="167" y="3598"/>
                </a:lnTo>
                <a:lnTo>
                  <a:pt x="132" y="3633"/>
                </a:lnTo>
                <a:lnTo>
                  <a:pt x="132" y="3645"/>
                </a:lnTo>
                <a:lnTo>
                  <a:pt x="132" y="3653"/>
                </a:lnTo>
                <a:lnTo>
                  <a:pt x="123" y="3653"/>
                </a:lnTo>
                <a:lnTo>
                  <a:pt x="123" y="3662"/>
                </a:lnTo>
                <a:lnTo>
                  <a:pt x="115" y="3662"/>
                </a:lnTo>
                <a:lnTo>
                  <a:pt x="105" y="3670"/>
                </a:lnTo>
                <a:lnTo>
                  <a:pt x="97" y="3670"/>
                </a:lnTo>
                <a:lnTo>
                  <a:pt x="88" y="3680"/>
                </a:lnTo>
                <a:lnTo>
                  <a:pt x="79" y="3680"/>
                </a:lnTo>
                <a:lnTo>
                  <a:pt x="71" y="3688"/>
                </a:lnTo>
                <a:lnTo>
                  <a:pt x="61" y="3688"/>
                </a:lnTo>
                <a:lnTo>
                  <a:pt x="52" y="3697"/>
                </a:lnTo>
                <a:lnTo>
                  <a:pt x="44" y="3697"/>
                </a:lnTo>
                <a:lnTo>
                  <a:pt x="35" y="3706"/>
                </a:lnTo>
                <a:lnTo>
                  <a:pt x="26" y="3706"/>
                </a:lnTo>
                <a:lnTo>
                  <a:pt x="17" y="3715"/>
                </a:lnTo>
                <a:lnTo>
                  <a:pt x="8" y="3723"/>
                </a:lnTo>
                <a:lnTo>
                  <a:pt x="8" y="3732"/>
                </a:lnTo>
                <a:lnTo>
                  <a:pt x="0" y="3741"/>
                </a:lnTo>
                <a:lnTo>
                  <a:pt x="0" y="3749"/>
                </a:lnTo>
                <a:lnTo>
                  <a:pt x="8" y="3767"/>
                </a:lnTo>
                <a:lnTo>
                  <a:pt x="8" y="3776"/>
                </a:lnTo>
                <a:lnTo>
                  <a:pt x="17" y="3785"/>
                </a:lnTo>
                <a:lnTo>
                  <a:pt x="17" y="3803"/>
                </a:lnTo>
                <a:lnTo>
                  <a:pt x="26" y="3811"/>
                </a:lnTo>
                <a:lnTo>
                  <a:pt x="44" y="3829"/>
                </a:lnTo>
                <a:lnTo>
                  <a:pt x="52" y="3846"/>
                </a:lnTo>
                <a:lnTo>
                  <a:pt x="71" y="3865"/>
                </a:lnTo>
                <a:lnTo>
                  <a:pt x="88" y="3881"/>
                </a:lnTo>
                <a:lnTo>
                  <a:pt x="88" y="3900"/>
                </a:lnTo>
                <a:lnTo>
                  <a:pt x="97" y="3910"/>
                </a:lnTo>
                <a:lnTo>
                  <a:pt x="97" y="3918"/>
                </a:lnTo>
                <a:lnTo>
                  <a:pt x="105" y="3926"/>
                </a:lnTo>
                <a:lnTo>
                  <a:pt x="105" y="3935"/>
                </a:lnTo>
                <a:lnTo>
                  <a:pt x="115" y="3943"/>
                </a:lnTo>
                <a:lnTo>
                  <a:pt x="123" y="3953"/>
                </a:lnTo>
                <a:lnTo>
                  <a:pt x="132" y="3962"/>
                </a:lnTo>
                <a:lnTo>
                  <a:pt x="140" y="3962"/>
                </a:lnTo>
                <a:lnTo>
                  <a:pt x="150" y="3972"/>
                </a:lnTo>
                <a:lnTo>
                  <a:pt x="158" y="3979"/>
                </a:lnTo>
                <a:lnTo>
                  <a:pt x="167" y="3979"/>
                </a:lnTo>
                <a:lnTo>
                  <a:pt x="178" y="3988"/>
                </a:lnTo>
                <a:lnTo>
                  <a:pt x="187" y="3996"/>
                </a:lnTo>
                <a:lnTo>
                  <a:pt x="194" y="4007"/>
                </a:lnTo>
                <a:lnTo>
                  <a:pt x="203" y="4015"/>
                </a:lnTo>
                <a:lnTo>
                  <a:pt x="213" y="4023"/>
                </a:lnTo>
                <a:lnTo>
                  <a:pt x="220" y="4032"/>
                </a:lnTo>
                <a:lnTo>
                  <a:pt x="229" y="4040"/>
                </a:lnTo>
                <a:lnTo>
                  <a:pt x="238" y="4060"/>
                </a:lnTo>
                <a:lnTo>
                  <a:pt x="247" y="4069"/>
                </a:lnTo>
                <a:lnTo>
                  <a:pt x="247" y="4086"/>
                </a:lnTo>
                <a:lnTo>
                  <a:pt x="256" y="4105"/>
                </a:lnTo>
                <a:lnTo>
                  <a:pt x="266" y="4130"/>
                </a:lnTo>
                <a:lnTo>
                  <a:pt x="274" y="4148"/>
                </a:lnTo>
                <a:lnTo>
                  <a:pt x="274" y="4174"/>
                </a:lnTo>
                <a:lnTo>
                  <a:pt x="283" y="4201"/>
                </a:lnTo>
                <a:lnTo>
                  <a:pt x="292" y="4227"/>
                </a:lnTo>
                <a:lnTo>
                  <a:pt x="292" y="4263"/>
                </a:lnTo>
                <a:lnTo>
                  <a:pt x="292" y="4298"/>
                </a:lnTo>
                <a:lnTo>
                  <a:pt x="292" y="4333"/>
                </a:lnTo>
                <a:lnTo>
                  <a:pt x="292" y="4395"/>
                </a:lnTo>
                <a:lnTo>
                  <a:pt x="292" y="4458"/>
                </a:lnTo>
                <a:lnTo>
                  <a:pt x="283" y="4511"/>
                </a:lnTo>
                <a:lnTo>
                  <a:pt x="283" y="4555"/>
                </a:lnTo>
                <a:lnTo>
                  <a:pt x="274" y="4599"/>
                </a:lnTo>
                <a:lnTo>
                  <a:pt x="274" y="4643"/>
                </a:lnTo>
                <a:lnTo>
                  <a:pt x="274" y="4679"/>
                </a:lnTo>
                <a:lnTo>
                  <a:pt x="274" y="4713"/>
                </a:lnTo>
                <a:lnTo>
                  <a:pt x="274" y="4740"/>
                </a:lnTo>
                <a:lnTo>
                  <a:pt x="274" y="4777"/>
                </a:lnTo>
                <a:lnTo>
                  <a:pt x="274" y="4802"/>
                </a:lnTo>
                <a:lnTo>
                  <a:pt x="274" y="4828"/>
                </a:lnTo>
                <a:lnTo>
                  <a:pt x="274" y="4846"/>
                </a:lnTo>
                <a:lnTo>
                  <a:pt x="283" y="4873"/>
                </a:lnTo>
                <a:lnTo>
                  <a:pt x="283" y="4891"/>
                </a:lnTo>
                <a:lnTo>
                  <a:pt x="292" y="4918"/>
                </a:lnTo>
                <a:lnTo>
                  <a:pt x="301" y="4935"/>
                </a:lnTo>
                <a:lnTo>
                  <a:pt x="309" y="4953"/>
                </a:lnTo>
                <a:lnTo>
                  <a:pt x="318" y="4970"/>
                </a:lnTo>
                <a:lnTo>
                  <a:pt x="327" y="4989"/>
                </a:lnTo>
                <a:lnTo>
                  <a:pt x="336" y="5007"/>
                </a:lnTo>
                <a:lnTo>
                  <a:pt x="353" y="5032"/>
                </a:lnTo>
                <a:lnTo>
                  <a:pt x="371" y="5050"/>
                </a:lnTo>
                <a:lnTo>
                  <a:pt x="389" y="5076"/>
                </a:lnTo>
                <a:lnTo>
                  <a:pt x="406" y="5094"/>
                </a:lnTo>
                <a:lnTo>
                  <a:pt x="433" y="5121"/>
                </a:lnTo>
                <a:lnTo>
                  <a:pt x="450" y="5147"/>
                </a:lnTo>
                <a:lnTo>
                  <a:pt x="478" y="5182"/>
                </a:lnTo>
                <a:lnTo>
                  <a:pt x="503" y="5211"/>
                </a:lnTo>
                <a:lnTo>
                  <a:pt x="530" y="5245"/>
                </a:lnTo>
                <a:lnTo>
                  <a:pt x="565" y="5288"/>
                </a:lnTo>
                <a:lnTo>
                  <a:pt x="601" y="5324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84" name="Freeform 12"/>
          <p:cNvSpPr>
            <a:spLocks noChangeArrowheads="1"/>
          </p:cNvSpPr>
          <p:nvPr/>
        </p:nvSpPr>
        <p:spPr bwMode="auto">
          <a:xfrm>
            <a:off x="4392490" y="5659289"/>
            <a:ext cx="187325" cy="180975"/>
          </a:xfrm>
          <a:custGeom>
            <a:avLst/>
            <a:gdLst/>
            <a:ahLst/>
            <a:cxnLst>
              <a:cxn ang="0">
                <a:pos x="0" y="504"/>
              </a:cxn>
              <a:cxn ang="0">
                <a:pos x="0" y="479"/>
              </a:cxn>
              <a:cxn ang="0">
                <a:pos x="0" y="451"/>
              </a:cxn>
              <a:cxn ang="0">
                <a:pos x="9" y="425"/>
              </a:cxn>
              <a:cxn ang="0">
                <a:pos x="20" y="400"/>
              </a:cxn>
              <a:cxn ang="0">
                <a:pos x="20" y="381"/>
              </a:cxn>
              <a:cxn ang="0">
                <a:pos x="28" y="353"/>
              </a:cxn>
              <a:cxn ang="0">
                <a:pos x="36" y="336"/>
              </a:cxn>
              <a:cxn ang="0">
                <a:pos x="53" y="317"/>
              </a:cxn>
              <a:cxn ang="0">
                <a:pos x="62" y="309"/>
              </a:cxn>
              <a:cxn ang="0">
                <a:pos x="72" y="291"/>
              </a:cxn>
              <a:cxn ang="0">
                <a:pos x="89" y="274"/>
              </a:cxn>
              <a:cxn ang="0">
                <a:pos x="97" y="265"/>
              </a:cxn>
              <a:cxn ang="0">
                <a:pos x="116" y="247"/>
              </a:cxn>
              <a:cxn ang="0">
                <a:pos x="125" y="239"/>
              </a:cxn>
              <a:cxn ang="0">
                <a:pos x="143" y="230"/>
              </a:cxn>
              <a:cxn ang="0">
                <a:pos x="160" y="221"/>
              </a:cxn>
              <a:cxn ang="0">
                <a:pos x="179" y="203"/>
              </a:cxn>
              <a:cxn ang="0">
                <a:pos x="196" y="195"/>
              </a:cxn>
              <a:cxn ang="0">
                <a:pos x="213" y="187"/>
              </a:cxn>
              <a:cxn ang="0">
                <a:pos x="240" y="177"/>
              </a:cxn>
              <a:cxn ang="0">
                <a:pos x="257" y="169"/>
              </a:cxn>
              <a:cxn ang="0">
                <a:pos x="275" y="150"/>
              </a:cxn>
              <a:cxn ang="0">
                <a:pos x="301" y="141"/>
              </a:cxn>
              <a:cxn ang="0">
                <a:pos x="319" y="133"/>
              </a:cxn>
              <a:cxn ang="0">
                <a:pos x="345" y="115"/>
              </a:cxn>
              <a:cxn ang="0">
                <a:pos x="363" y="105"/>
              </a:cxn>
              <a:cxn ang="0">
                <a:pos x="390" y="90"/>
              </a:cxn>
              <a:cxn ang="0">
                <a:pos x="418" y="71"/>
              </a:cxn>
              <a:cxn ang="0">
                <a:pos x="443" y="53"/>
              </a:cxn>
              <a:cxn ang="0">
                <a:pos x="469" y="35"/>
              </a:cxn>
              <a:cxn ang="0">
                <a:pos x="496" y="17"/>
              </a:cxn>
              <a:cxn ang="0">
                <a:pos x="523" y="0"/>
              </a:cxn>
            </a:cxnLst>
            <a:rect l="0" t="0" r="r" b="b"/>
            <a:pathLst>
              <a:path w="524" h="505">
                <a:moveTo>
                  <a:pt x="0" y="504"/>
                </a:moveTo>
                <a:lnTo>
                  <a:pt x="0" y="479"/>
                </a:lnTo>
                <a:lnTo>
                  <a:pt x="0" y="451"/>
                </a:lnTo>
                <a:lnTo>
                  <a:pt x="9" y="425"/>
                </a:lnTo>
                <a:lnTo>
                  <a:pt x="20" y="400"/>
                </a:lnTo>
                <a:lnTo>
                  <a:pt x="20" y="381"/>
                </a:lnTo>
                <a:lnTo>
                  <a:pt x="28" y="353"/>
                </a:lnTo>
                <a:lnTo>
                  <a:pt x="36" y="336"/>
                </a:lnTo>
                <a:lnTo>
                  <a:pt x="53" y="317"/>
                </a:lnTo>
                <a:lnTo>
                  <a:pt x="62" y="309"/>
                </a:lnTo>
                <a:lnTo>
                  <a:pt x="72" y="291"/>
                </a:lnTo>
                <a:lnTo>
                  <a:pt x="89" y="274"/>
                </a:lnTo>
                <a:lnTo>
                  <a:pt x="97" y="265"/>
                </a:lnTo>
                <a:lnTo>
                  <a:pt x="116" y="247"/>
                </a:lnTo>
                <a:lnTo>
                  <a:pt x="125" y="239"/>
                </a:lnTo>
                <a:lnTo>
                  <a:pt x="143" y="230"/>
                </a:lnTo>
                <a:lnTo>
                  <a:pt x="160" y="221"/>
                </a:lnTo>
                <a:lnTo>
                  <a:pt x="179" y="203"/>
                </a:lnTo>
                <a:lnTo>
                  <a:pt x="196" y="195"/>
                </a:lnTo>
                <a:lnTo>
                  <a:pt x="213" y="187"/>
                </a:lnTo>
                <a:lnTo>
                  <a:pt x="240" y="177"/>
                </a:lnTo>
                <a:lnTo>
                  <a:pt x="257" y="169"/>
                </a:lnTo>
                <a:lnTo>
                  <a:pt x="275" y="150"/>
                </a:lnTo>
                <a:lnTo>
                  <a:pt x="301" y="141"/>
                </a:lnTo>
                <a:lnTo>
                  <a:pt x="319" y="133"/>
                </a:lnTo>
                <a:lnTo>
                  <a:pt x="345" y="115"/>
                </a:lnTo>
                <a:lnTo>
                  <a:pt x="363" y="105"/>
                </a:lnTo>
                <a:lnTo>
                  <a:pt x="390" y="90"/>
                </a:lnTo>
                <a:lnTo>
                  <a:pt x="418" y="71"/>
                </a:lnTo>
                <a:lnTo>
                  <a:pt x="443" y="53"/>
                </a:lnTo>
                <a:lnTo>
                  <a:pt x="469" y="35"/>
                </a:lnTo>
                <a:lnTo>
                  <a:pt x="496" y="17"/>
                </a:lnTo>
                <a:lnTo>
                  <a:pt x="523" y="0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85" name="Freeform 13"/>
          <p:cNvSpPr>
            <a:spLocks noChangeArrowheads="1"/>
          </p:cNvSpPr>
          <p:nvPr/>
        </p:nvSpPr>
        <p:spPr bwMode="auto">
          <a:xfrm>
            <a:off x="4624265" y="2698601"/>
            <a:ext cx="515938" cy="1527175"/>
          </a:xfrm>
          <a:custGeom>
            <a:avLst/>
            <a:gdLst/>
            <a:ahLst/>
            <a:cxnLst>
              <a:cxn ang="0">
                <a:pos x="142" y="4211"/>
              </a:cxn>
              <a:cxn ang="0">
                <a:pos x="72" y="4131"/>
              </a:cxn>
              <a:cxn ang="0">
                <a:pos x="27" y="4060"/>
              </a:cxn>
              <a:cxn ang="0">
                <a:pos x="10" y="3973"/>
              </a:cxn>
              <a:cxn ang="0">
                <a:pos x="0" y="3892"/>
              </a:cxn>
              <a:cxn ang="0">
                <a:pos x="10" y="3804"/>
              </a:cxn>
              <a:cxn ang="0">
                <a:pos x="27" y="3707"/>
              </a:cxn>
              <a:cxn ang="0">
                <a:pos x="53" y="3609"/>
              </a:cxn>
              <a:cxn ang="0">
                <a:pos x="89" y="3512"/>
              </a:cxn>
              <a:cxn ang="0">
                <a:pos x="124" y="3406"/>
              </a:cxn>
              <a:cxn ang="0">
                <a:pos x="150" y="3292"/>
              </a:cxn>
              <a:cxn ang="0">
                <a:pos x="169" y="3166"/>
              </a:cxn>
              <a:cxn ang="0">
                <a:pos x="186" y="3044"/>
              </a:cxn>
              <a:cxn ang="0">
                <a:pos x="186" y="2910"/>
              </a:cxn>
              <a:cxn ang="0">
                <a:pos x="177" y="2776"/>
              </a:cxn>
              <a:cxn ang="0">
                <a:pos x="142" y="2628"/>
              </a:cxn>
              <a:cxn ang="0">
                <a:pos x="107" y="2485"/>
              </a:cxn>
              <a:cxn ang="0">
                <a:pos x="115" y="2362"/>
              </a:cxn>
              <a:cxn ang="0">
                <a:pos x="169" y="2247"/>
              </a:cxn>
              <a:cxn ang="0">
                <a:pos x="249" y="2122"/>
              </a:cxn>
              <a:cxn ang="0">
                <a:pos x="346" y="2017"/>
              </a:cxn>
              <a:cxn ang="0">
                <a:pos x="470" y="1909"/>
              </a:cxn>
              <a:cxn ang="0">
                <a:pos x="612" y="1813"/>
              </a:cxn>
              <a:cxn ang="0">
                <a:pos x="752" y="1714"/>
              </a:cxn>
              <a:cxn ang="0">
                <a:pos x="894" y="1618"/>
              </a:cxn>
              <a:cxn ang="0">
                <a:pos x="1028" y="1530"/>
              </a:cxn>
              <a:cxn ang="0">
                <a:pos x="1160" y="1450"/>
              </a:cxn>
              <a:cxn ang="0">
                <a:pos x="1265" y="1370"/>
              </a:cxn>
              <a:cxn ang="0">
                <a:pos x="1355" y="1300"/>
              </a:cxn>
              <a:cxn ang="0">
                <a:pos x="1407" y="1229"/>
              </a:cxn>
              <a:cxn ang="0">
                <a:pos x="1435" y="1167"/>
              </a:cxn>
              <a:cxn ang="0">
                <a:pos x="1416" y="1115"/>
              </a:cxn>
              <a:cxn ang="0">
                <a:pos x="1363" y="1018"/>
              </a:cxn>
              <a:cxn ang="0">
                <a:pos x="1328" y="893"/>
              </a:cxn>
              <a:cxn ang="0">
                <a:pos x="1293" y="778"/>
              </a:cxn>
              <a:cxn ang="0">
                <a:pos x="1256" y="674"/>
              </a:cxn>
              <a:cxn ang="0">
                <a:pos x="1240" y="575"/>
              </a:cxn>
              <a:cxn ang="0">
                <a:pos x="1221" y="478"/>
              </a:cxn>
              <a:cxn ang="0">
                <a:pos x="1212" y="398"/>
              </a:cxn>
              <a:cxn ang="0">
                <a:pos x="1203" y="327"/>
              </a:cxn>
              <a:cxn ang="0">
                <a:pos x="1212" y="257"/>
              </a:cxn>
              <a:cxn ang="0">
                <a:pos x="1221" y="194"/>
              </a:cxn>
              <a:cxn ang="0">
                <a:pos x="1230" y="150"/>
              </a:cxn>
              <a:cxn ang="0">
                <a:pos x="1256" y="105"/>
              </a:cxn>
              <a:cxn ang="0">
                <a:pos x="1285" y="70"/>
              </a:cxn>
              <a:cxn ang="0">
                <a:pos x="1320" y="36"/>
              </a:cxn>
              <a:cxn ang="0">
                <a:pos x="1363" y="18"/>
              </a:cxn>
              <a:cxn ang="0">
                <a:pos x="1407" y="0"/>
              </a:cxn>
            </a:cxnLst>
            <a:rect l="0" t="0" r="r" b="b"/>
            <a:pathLst>
              <a:path w="1436" h="4247">
                <a:moveTo>
                  <a:pt x="186" y="4246"/>
                </a:moveTo>
                <a:lnTo>
                  <a:pt x="142" y="4211"/>
                </a:lnTo>
                <a:lnTo>
                  <a:pt x="107" y="4175"/>
                </a:lnTo>
                <a:lnTo>
                  <a:pt x="72" y="4131"/>
                </a:lnTo>
                <a:lnTo>
                  <a:pt x="44" y="4096"/>
                </a:lnTo>
                <a:lnTo>
                  <a:pt x="27" y="4060"/>
                </a:lnTo>
                <a:lnTo>
                  <a:pt x="19" y="4017"/>
                </a:lnTo>
                <a:lnTo>
                  <a:pt x="10" y="3973"/>
                </a:lnTo>
                <a:lnTo>
                  <a:pt x="0" y="3937"/>
                </a:lnTo>
                <a:lnTo>
                  <a:pt x="0" y="3892"/>
                </a:lnTo>
                <a:lnTo>
                  <a:pt x="10" y="3848"/>
                </a:lnTo>
                <a:lnTo>
                  <a:pt x="10" y="3804"/>
                </a:lnTo>
                <a:lnTo>
                  <a:pt x="19" y="3760"/>
                </a:lnTo>
                <a:lnTo>
                  <a:pt x="27" y="3707"/>
                </a:lnTo>
                <a:lnTo>
                  <a:pt x="44" y="3662"/>
                </a:lnTo>
                <a:lnTo>
                  <a:pt x="53" y="3609"/>
                </a:lnTo>
                <a:lnTo>
                  <a:pt x="72" y="3564"/>
                </a:lnTo>
                <a:lnTo>
                  <a:pt x="89" y="3512"/>
                </a:lnTo>
                <a:lnTo>
                  <a:pt x="107" y="3459"/>
                </a:lnTo>
                <a:lnTo>
                  <a:pt x="124" y="3406"/>
                </a:lnTo>
                <a:lnTo>
                  <a:pt x="132" y="3344"/>
                </a:lnTo>
                <a:lnTo>
                  <a:pt x="150" y="3292"/>
                </a:lnTo>
                <a:lnTo>
                  <a:pt x="159" y="3229"/>
                </a:lnTo>
                <a:lnTo>
                  <a:pt x="169" y="3166"/>
                </a:lnTo>
                <a:lnTo>
                  <a:pt x="177" y="3105"/>
                </a:lnTo>
                <a:lnTo>
                  <a:pt x="186" y="3044"/>
                </a:lnTo>
                <a:lnTo>
                  <a:pt x="186" y="2982"/>
                </a:lnTo>
                <a:lnTo>
                  <a:pt x="186" y="2910"/>
                </a:lnTo>
                <a:lnTo>
                  <a:pt x="186" y="2849"/>
                </a:lnTo>
                <a:lnTo>
                  <a:pt x="177" y="2776"/>
                </a:lnTo>
                <a:lnTo>
                  <a:pt x="159" y="2698"/>
                </a:lnTo>
                <a:lnTo>
                  <a:pt x="142" y="2628"/>
                </a:lnTo>
                <a:lnTo>
                  <a:pt x="115" y="2547"/>
                </a:lnTo>
                <a:lnTo>
                  <a:pt x="107" y="2485"/>
                </a:lnTo>
                <a:lnTo>
                  <a:pt x="107" y="2424"/>
                </a:lnTo>
                <a:lnTo>
                  <a:pt x="115" y="2362"/>
                </a:lnTo>
                <a:lnTo>
                  <a:pt x="142" y="2299"/>
                </a:lnTo>
                <a:lnTo>
                  <a:pt x="169" y="2247"/>
                </a:lnTo>
                <a:lnTo>
                  <a:pt x="205" y="2185"/>
                </a:lnTo>
                <a:lnTo>
                  <a:pt x="249" y="2122"/>
                </a:lnTo>
                <a:lnTo>
                  <a:pt x="293" y="2069"/>
                </a:lnTo>
                <a:lnTo>
                  <a:pt x="346" y="2017"/>
                </a:lnTo>
                <a:lnTo>
                  <a:pt x="406" y="1964"/>
                </a:lnTo>
                <a:lnTo>
                  <a:pt x="470" y="1909"/>
                </a:lnTo>
                <a:lnTo>
                  <a:pt x="540" y="1857"/>
                </a:lnTo>
                <a:lnTo>
                  <a:pt x="612" y="1813"/>
                </a:lnTo>
                <a:lnTo>
                  <a:pt x="683" y="1759"/>
                </a:lnTo>
                <a:lnTo>
                  <a:pt x="752" y="1714"/>
                </a:lnTo>
                <a:lnTo>
                  <a:pt x="823" y="1662"/>
                </a:lnTo>
                <a:lnTo>
                  <a:pt x="894" y="1618"/>
                </a:lnTo>
                <a:lnTo>
                  <a:pt x="964" y="1575"/>
                </a:lnTo>
                <a:lnTo>
                  <a:pt x="1028" y="1530"/>
                </a:lnTo>
                <a:lnTo>
                  <a:pt x="1097" y="1494"/>
                </a:lnTo>
                <a:lnTo>
                  <a:pt x="1160" y="1450"/>
                </a:lnTo>
                <a:lnTo>
                  <a:pt x="1212" y="1414"/>
                </a:lnTo>
                <a:lnTo>
                  <a:pt x="1265" y="1370"/>
                </a:lnTo>
                <a:lnTo>
                  <a:pt x="1311" y="1335"/>
                </a:lnTo>
                <a:lnTo>
                  <a:pt x="1355" y="1300"/>
                </a:lnTo>
                <a:lnTo>
                  <a:pt x="1381" y="1265"/>
                </a:lnTo>
                <a:lnTo>
                  <a:pt x="1407" y="1229"/>
                </a:lnTo>
                <a:lnTo>
                  <a:pt x="1424" y="1202"/>
                </a:lnTo>
                <a:lnTo>
                  <a:pt x="1435" y="1167"/>
                </a:lnTo>
                <a:lnTo>
                  <a:pt x="1424" y="1141"/>
                </a:lnTo>
                <a:lnTo>
                  <a:pt x="1416" y="1115"/>
                </a:lnTo>
                <a:lnTo>
                  <a:pt x="1390" y="1087"/>
                </a:lnTo>
                <a:lnTo>
                  <a:pt x="1363" y="1018"/>
                </a:lnTo>
                <a:lnTo>
                  <a:pt x="1346" y="954"/>
                </a:lnTo>
                <a:lnTo>
                  <a:pt x="1328" y="893"/>
                </a:lnTo>
                <a:lnTo>
                  <a:pt x="1311" y="831"/>
                </a:lnTo>
                <a:lnTo>
                  <a:pt x="1293" y="778"/>
                </a:lnTo>
                <a:lnTo>
                  <a:pt x="1276" y="725"/>
                </a:lnTo>
                <a:lnTo>
                  <a:pt x="1256" y="674"/>
                </a:lnTo>
                <a:lnTo>
                  <a:pt x="1248" y="620"/>
                </a:lnTo>
                <a:lnTo>
                  <a:pt x="1240" y="575"/>
                </a:lnTo>
                <a:lnTo>
                  <a:pt x="1230" y="521"/>
                </a:lnTo>
                <a:lnTo>
                  <a:pt x="1221" y="478"/>
                </a:lnTo>
                <a:lnTo>
                  <a:pt x="1212" y="442"/>
                </a:lnTo>
                <a:lnTo>
                  <a:pt x="1212" y="398"/>
                </a:lnTo>
                <a:lnTo>
                  <a:pt x="1203" y="363"/>
                </a:lnTo>
                <a:lnTo>
                  <a:pt x="1203" y="327"/>
                </a:lnTo>
                <a:lnTo>
                  <a:pt x="1203" y="292"/>
                </a:lnTo>
                <a:lnTo>
                  <a:pt x="1212" y="257"/>
                </a:lnTo>
                <a:lnTo>
                  <a:pt x="1212" y="231"/>
                </a:lnTo>
                <a:lnTo>
                  <a:pt x="1221" y="194"/>
                </a:lnTo>
                <a:lnTo>
                  <a:pt x="1221" y="167"/>
                </a:lnTo>
                <a:lnTo>
                  <a:pt x="1230" y="150"/>
                </a:lnTo>
                <a:lnTo>
                  <a:pt x="1240" y="123"/>
                </a:lnTo>
                <a:lnTo>
                  <a:pt x="1256" y="105"/>
                </a:lnTo>
                <a:lnTo>
                  <a:pt x="1265" y="88"/>
                </a:lnTo>
                <a:lnTo>
                  <a:pt x="1285" y="70"/>
                </a:lnTo>
                <a:lnTo>
                  <a:pt x="1302" y="53"/>
                </a:lnTo>
                <a:lnTo>
                  <a:pt x="1320" y="36"/>
                </a:lnTo>
                <a:lnTo>
                  <a:pt x="1338" y="27"/>
                </a:lnTo>
                <a:lnTo>
                  <a:pt x="1363" y="18"/>
                </a:lnTo>
                <a:lnTo>
                  <a:pt x="1381" y="8"/>
                </a:lnTo>
                <a:lnTo>
                  <a:pt x="1407" y="0"/>
                </a:lnTo>
                <a:lnTo>
                  <a:pt x="1435" y="0"/>
                </a:lnTo>
              </a:path>
            </a:pathLst>
          </a:custGeom>
          <a:noFill/>
          <a:ln w="9525">
            <a:solidFill>
              <a:srgbClr val="0000F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86" name="Freeform 14"/>
          <p:cNvSpPr>
            <a:spLocks noChangeArrowheads="1"/>
          </p:cNvSpPr>
          <p:nvPr/>
        </p:nvSpPr>
        <p:spPr bwMode="auto">
          <a:xfrm>
            <a:off x="4651252" y="5595789"/>
            <a:ext cx="287338" cy="287338"/>
          </a:xfrm>
          <a:custGeom>
            <a:avLst/>
            <a:gdLst/>
            <a:ahLst/>
            <a:cxnLst>
              <a:cxn ang="0">
                <a:pos x="1009" y="455"/>
              </a:cxn>
              <a:cxn ang="0">
                <a:pos x="996" y="379"/>
              </a:cxn>
              <a:cxn ang="0">
                <a:pos x="971" y="306"/>
              </a:cxn>
              <a:cxn ang="0">
                <a:pos x="935" y="238"/>
              </a:cxn>
              <a:cxn ang="0">
                <a:pos x="890" y="176"/>
              </a:cxn>
              <a:cxn ang="0">
                <a:pos x="836" y="122"/>
              </a:cxn>
              <a:cxn ang="0">
                <a:pos x="774" y="77"/>
              </a:cxn>
              <a:cxn ang="0">
                <a:pos x="706" y="41"/>
              </a:cxn>
              <a:cxn ang="0">
                <a:pos x="633" y="16"/>
              </a:cxn>
              <a:cxn ang="0">
                <a:pos x="557" y="3"/>
              </a:cxn>
              <a:cxn ang="0">
                <a:pos x="506" y="0"/>
              </a:cxn>
              <a:cxn ang="0">
                <a:pos x="429" y="6"/>
              </a:cxn>
              <a:cxn ang="0">
                <a:pos x="355" y="23"/>
              </a:cxn>
              <a:cxn ang="0">
                <a:pos x="283" y="52"/>
              </a:cxn>
              <a:cxn ang="0">
                <a:pos x="217" y="91"/>
              </a:cxn>
              <a:cxn ang="0">
                <a:pos x="157" y="139"/>
              </a:cxn>
              <a:cxn ang="0">
                <a:pos x="106" y="196"/>
              </a:cxn>
              <a:cxn ang="0">
                <a:pos x="64" y="260"/>
              </a:cxn>
              <a:cxn ang="0">
                <a:pos x="31" y="330"/>
              </a:cxn>
              <a:cxn ang="0">
                <a:pos x="10" y="404"/>
              </a:cxn>
              <a:cxn ang="0">
                <a:pos x="1" y="480"/>
              </a:cxn>
              <a:cxn ang="0">
                <a:pos x="1" y="532"/>
              </a:cxn>
              <a:cxn ang="0">
                <a:pos x="10" y="609"/>
              </a:cxn>
              <a:cxn ang="0">
                <a:pos x="31" y="683"/>
              </a:cxn>
              <a:cxn ang="0">
                <a:pos x="64" y="753"/>
              </a:cxn>
              <a:cxn ang="0">
                <a:pos x="106" y="817"/>
              </a:cxn>
              <a:cxn ang="0">
                <a:pos x="157" y="874"/>
              </a:cxn>
              <a:cxn ang="0">
                <a:pos x="217" y="922"/>
              </a:cxn>
              <a:cxn ang="0">
                <a:pos x="283" y="961"/>
              </a:cxn>
              <a:cxn ang="0">
                <a:pos x="355" y="990"/>
              </a:cxn>
              <a:cxn ang="0">
                <a:pos x="429" y="1007"/>
              </a:cxn>
              <a:cxn ang="0">
                <a:pos x="506" y="1013"/>
              </a:cxn>
              <a:cxn ang="0">
                <a:pos x="557" y="1010"/>
              </a:cxn>
              <a:cxn ang="0">
                <a:pos x="633" y="997"/>
              </a:cxn>
              <a:cxn ang="0">
                <a:pos x="706" y="972"/>
              </a:cxn>
              <a:cxn ang="0">
                <a:pos x="774" y="936"/>
              </a:cxn>
              <a:cxn ang="0">
                <a:pos x="836" y="891"/>
              </a:cxn>
              <a:cxn ang="0">
                <a:pos x="890" y="837"/>
              </a:cxn>
              <a:cxn ang="0">
                <a:pos x="935" y="775"/>
              </a:cxn>
              <a:cxn ang="0">
                <a:pos x="971" y="707"/>
              </a:cxn>
              <a:cxn ang="0">
                <a:pos x="996" y="634"/>
              </a:cxn>
              <a:cxn ang="0">
                <a:pos x="1009" y="558"/>
              </a:cxn>
            </a:cxnLst>
            <a:rect l="0" t="0" r="r" b="b"/>
            <a:pathLst>
              <a:path w="1013" h="1014">
                <a:moveTo>
                  <a:pt x="1012" y="506"/>
                </a:moveTo>
                <a:lnTo>
                  <a:pt x="1011" y="480"/>
                </a:lnTo>
                <a:lnTo>
                  <a:pt x="1009" y="455"/>
                </a:lnTo>
                <a:lnTo>
                  <a:pt x="1006" y="429"/>
                </a:lnTo>
                <a:lnTo>
                  <a:pt x="1002" y="404"/>
                </a:lnTo>
                <a:lnTo>
                  <a:pt x="996" y="379"/>
                </a:lnTo>
                <a:lnTo>
                  <a:pt x="989" y="355"/>
                </a:lnTo>
                <a:lnTo>
                  <a:pt x="981" y="330"/>
                </a:lnTo>
                <a:lnTo>
                  <a:pt x="971" y="306"/>
                </a:lnTo>
                <a:lnTo>
                  <a:pt x="960" y="283"/>
                </a:lnTo>
                <a:lnTo>
                  <a:pt x="948" y="260"/>
                </a:lnTo>
                <a:lnTo>
                  <a:pt x="935" y="238"/>
                </a:lnTo>
                <a:lnTo>
                  <a:pt x="921" y="217"/>
                </a:lnTo>
                <a:lnTo>
                  <a:pt x="906" y="196"/>
                </a:lnTo>
                <a:lnTo>
                  <a:pt x="890" y="176"/>
                </a:lnTo>
                <a:lnTo>
                  <a:pt x="873" y="157"/>
                </a:lnTo>
                <a:lnTo>
                  <a:pt x="855" y="139"/>
                </a:lnTo>
                <a:lnTo>
                  <a:pt x="836" y="122"/>
                </a:lnTo>
                <a:lnTo>
                  <a:pt x="816" y="106"/>
                </a:lnTo>
                <a:lnTo>
                  <a:pt x="795" y="91"/>
                </a:lnTo>
                <a:lnTo>
                  <a:pt x="774" y="77"/>
                </a:lnTo>
                <a:lnTo>
                  <a:pt x="752" y="64"/>
                </a:lnTo>
                <a:lnTo>
                  <a:pt x="729" y="52"/>
                </a:lnTo>
                <a:lnTo>
                  <a:pt x="706" y="41"/>
                </a:lnTo>
                <a:lnTo>
                  <a:pt x="682" y="31"/>
                </a:lnTo>
                <a:lnTo>
                  <a:pt x="657" y="23"/>
                </a:lnTo>
                <a:lnTo>
                  <a:pt x="633" y="16"/>
                </a:lnTo>
                <a:lnTo>
                  <a:pt x="608" y="10"/>
                </a:lnTo>
                <a:lnTo>
                  <a:pt x="583" y="6"/>
                </a:lnTo>
                <a:lnTo>
                  <a:pt x="557" y="3"/>
                </a:lnTo>
                <a:lnTo>
                  <a:pt x="532" y="1"/>
                </a:lnTo>
                <a:lnTo>
                  <a:pt x="506" y="0"/>
                </a:lnTo>
                <a:lnTo>
                  <a:pt x="506" y="0"/>
                </a:lnTo>
                <a:lnTo>
                  <a:pt x="480" y="1"/>
                </a:lnTo>
                <a:lnTo>
                  <a:pt x="455" y="3"/>
                </a:lnTo>
                <a:lnTo>
                  <a:pt x="429" y="6"/>
                </a:lnTo>
                <a:lnTo>
                  <a:pt x="404" y="10"/>
                </a:lnTo>
                <a:lnTo>
                  <a:pt x="379" y="16"/>
                </a:lnTo>
                <a:lnTo>
                  <a:pt x="355" y="23"/>
                </a:lnTo>
                <a:lnTo>
                  <a:pt x="330" y="31"/>
                </a:lnTo>
                <a:lnTo>
                  <a:pt x="306" y="41"/>
                </a:lnTo>
                <a:lnTo>
                  <a:pt x="283" y="52"/>
                </a:lnTo>
                <a:lnTo>
                  <a:pt x="260" y="64"/>
                </a:lnTo>
                <a:lnTo>
                  <a:pt x="238" y="77"/>
                </a:lnTo>
                <a:lnTo>
                  <a:pt x="217" y="91"/>
                </a:lnTo>
                <a:lnTo>
                  <a:pt x="196" y="106"/>
                </a:lnTo>
                <a:lnTo>
                  <a:pt x="176" y="122"/>
                </a:lnTo>
                <a:lnTo>
                  <a:pt x="157" y="139"/>
                </a:lnTo>
                <a:lnTo>
                  <a:pt x="139" y="157"/>
                </a:lnTo>
                <a:lnTo>
                  <a:pt x="122" y="176"/>
                </a:lnTo>
                <a:lnTo>
                  <a:pt x="106" y="196"/>
                </a:lnTo>
                <a:lnTo>
                  <a:pt x="91" y="217"/>
                </a:lnTo>
                <a:lnTo>
                  <a:pt x="77" y="238"/>
                </a:lnTo>
                <a:lnTo>
                  <a:pt x="64" y="260"/>
                </a:lnTo>
                <a:lnTo>
                  <a:pt x="52" y="283"/>
                </a:lnTo>
                <a:lnTo>
                  <a:pt x="41" y="306"/>
                </a:lnTo>
                <a:lnTo>
                  <a:pt x="31" y="330"/>
                </a:lnTo>
                <a:lnTo>
                  <a:pt x="23" y="355"/>
                </a:lnTo>
                <a:lnTo>
                  <a:pt x="16" y="379"/>
                </a:lnTo>
                <a:lnTo>
                  <a:pt x="10" y="404"/>
                </a:lnTo>
                <a:lnTo>
                  <a:pt x="6" y="429"/>
                </a:lnTo>
                <a:lnTo>
                  <a:pt x="3" y="455"/>
                </a:lnTo>
                <a:lnTo>
                  <a:pt x="1" y="480"/>
                </a:lnTo>
                <a:lnTo>
                  <a:pt x="0" y="506"/>
                </a:lnTo>
                <a:lnTo>
                  <a:pt x="0" y="506"/>
                </a:lnTo>
                <a:lnTo>
                  <a:pt x="1" y="532"/>
                </a:lnTo>
                <a:lnTo>
                  <a:pt x="3" y="558"/>
                </a:lnTo>
                <a:lnTo>
                  <a:pt x="6" y="584"/>
                </a:lnTo>
                <a:lnTo>
                  <a:pt x="10" y="609"/>
                </a:lnTo>
                <a:lnTo>
                  <a:pt x="16" y="634"/>
                </a:lnTo>
                <a:lnTo>
                  <a:pt x="23" y="658"/>
                </a:lnTo>
                <a:lnTo>
                  <a:pt x="31" y="683"/>
                </a:lnTo>
                <a:lnTo>
                  <a:pt x="41" y="707"/>
                </a:lnTo>
                <a:lnTo>
                  <a:pt x="52" y="730"/>
                </a:lnTo>
                <a:lnTo>
                  <a:pt x="64" y="753"/>
                </a:lnTo>
                <a:lnTo>
                  <a:pt x="77" y="775"/>
                </a:lnTo>
                <a:lnTo>
                  <a:pt x="91" y="796"/>
                </a:lnTo>
                <a:lnTo>
                  <a:pt x="106" y="817"/>
                </a:lnTo>
                <a:lnTo>
                  <a:pt x="122" y="837"/>
                </a:lnTo>
                <a:lnTo>
                  <a:pt x="139" y="856"/>
                </a:lnTo>
                <a:lnTo>
                  <a:pt x="157" y="874"/>
                </a:lnTo>
                <a:lnTo>
                  <a:pt x="176" y="891"/>
                </a:lnTo>
                <a:lnTo>
                  <a:pt x="196" y="907"/>
                </a:lnTo>
                <a:lnTo>
                  <a:pt x="217" y="922"/>
                </a:lnTo>
                <a:lnTo>
                  <a:pt x="238" y="936"/>
                </a:lnTo>
                <a:lnTo>
                  <a:pt x="260" y="949"/>
                </a:lnTo>
                <a:lnTo>
                  <a:pt x="283" y="961"/>
                </a:lnTo>
                <a:lnTo>
                  <a:pt x="306" y="972"/>
                </a:lnTo>
                <a:lnTo>
                  <a:pt x="330" y="982"/>
                </a:lnTo>
                <a:lnTo>
                  <a:pt x="355" y="990"/>
                </a:lnTo>
                <a:lnTo>
                  <a:pt x="379" y="997"/>
                </a:lnTo>
                <a:lnTo>
                  <a:pt x="404" y="1003"/>
                </a:lnTo>
                <a:lnTo>
                  <a:pt x="429" y="1007"/>
                </a:lnTo>
                <a:lnTo>
                  <a:pt x="455" y="1010"/>
                </a:lnTo>
                <a:lnTo>
                  <a:pt x="480" y="1012"/>
                </a:lnTo>
                <a:lnTo>
                  <a:pt x="506" y="1013"/>
                </a:lnTo>
                <a:lnTo>
                  <a:pt x="506" y="1013"/>
                </a:lnTo>
                <a:lnTo>
                  <a:pt x="532" y="1012"/>
                </a:lnTo>
                <a:lnTo>
                  <a:pt x="557" y="1010"/>
                </a:lnTo>
                <a:lnTo>
                  <a:pt x="583" y="1007"/>
                </a:lnTo>
                <a:lnTo>
                  <a:pt x="608" y="1003"/>
                </a:lnTo>
                <a:lnTo>
                  <a:pt x="633" y="997"/>
                </a:lnTo>
                <a:lnTo>
                  <a:pt x="657" y="990"/>
                </a:lnTo>
                <a:lnTo>
                  <a:pt x="682" y="982"/>
                </a:lnTo>
                <a:lnTo>
                  <a:pt x="706" y="972"/>
                </a:lnTo>
                <a:lnTo>
                  <a:pt x="729" y="961"/>
                </a:lnTo>
                <a:lnTo>
                  <a:pt x="752" y="949"/>
                </a:lnTo>
                <a:lnTo>
                  <a:pt x="774" y="936"/>
                </a:lnTo>
                <a:lnTo>
                  <a:pt x="795" y="922"/>
                </a:lnTo>
                <a:lnTo>
                  <a:pt x="816" y="907"/>
                </a:lnTo>
                <a:lnTo>
                  <a:pt x="836" y="891"/>
                </a:lnTo>
                <a:lnTo>
                  <a:pt x="855" y="874"/>
                </a:lnTo>
                <a:lnTo>
                  <a:pt x="873" y="856"/>
                </a:lnTo>
                <a:lnTo>
                  <a:pt x="890" y="837"/>
                </a:lnTo>
                <a:lnTo>
                  <a:pt x="906" y="817"/>
                </a:lnTo>
                <a:lnTo>
                  <a:pt x="921" y="796"/>
                </a:lnTo>
                <a:lnTo>
                  <a:pt x="935" y="775"/>
                </a:lnTo>
                <a:lnTo>
                  <a:pt x="948" y="753"/>
                </a:lnTo>
                <a:lnTo>
                  <a:pt x="960" y="730"/>
                </a:lnTo>
                <a:lnTo>
                  <a:pt x="971" y="707"/>
                </a:lnTo>
                <a:lnTo>
                  <a:pt x="981" y="683"/>
                </a:lnTo>
                <a:lnTo>
                  <a:pt x="989" y="658"/>
                </a:lnTo>
                <a:lnTo>
                  <a:pt x="996" y="634"/>
                </a:lnTo>
                <a:lnTo>
                  <a:pt x="1002" y="609"/>
                </a:lnTo>
                <a:lnTo>
                  <a:pt x="1006" y="584"/>
                </a:lnTo>
                <a:lnTo>
                  <a:pt x="1009" y="558"/>
                </a:lnTo>
                <a:lnTo>
                  <a:pt x="1011" y="532"/>
                </a:lnTo>
                <a:lnTo>
                  <a:pt x="1012" y="50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87" name="Freeform 15"/>
          <p:cNvSpPr>
            <a:spLocks noChangeArrowheads="1"/>
          </p:cNvSpPr>
          <p:nvPr/>
        </p:nvSpPr>
        <p:spPr bwMode="auto">
          <a:xfrm>
            <a:off x="4651252" y="5595789"/>
            <a:ext cx="287338" cy="287338"/>
          </a:xfrm>
          <a:custGeom>
            <a:avLst/>
            <a:gdLst/>
            <a:ahLst/>
            <a:cxnLst>
              <a:cxn ang="0">
                <a:pos x="454" y="1010"/>
              </a:cxn>
              <a:cxn ang="0">
                <a:pos x="356" y="990"/>
              </a:cxn>
              <a:cxn ang="0">
                <a:pos x="265" y="952"/>
              </a:cxn>
              <a:cxn ang="0">
                <a:pos x="184" y="897"/>
              </a:cxn>
              <a:cxn ang="0">
                <a:pos x="116" y="829"/>
              </a:cxn>
              <a:cxn ang="0">
                <a:pos x="61" y="748"/>
              </a:cxn>
              <a:cxn ang="0">
                <a:pos x="23" y="657"/>
              </a:cxn>
              <a:cxn ang="0">
                <a:pos x="3" y="559"/>
              </a:cxn>
              <a:cxn ang="0">
                <a:pos x="3" y="454"/>
              </a:cxn>
              <a:cxn ang="0">
                <a:pos x="23" y="356"/>
              </a:cxn>
              <a:cxn ang="0">
                <a:pos x="61" y="265"/>
              </a:cxn>
              <a:cxn ang="0">
                <a:pos x="116" y="184"/>
              </a:cxn>
              <a:cxn ang="0">
                <a:pos x="184" y="116"/>
              </a:cxn>
              <a:cxn ang="0">
                <a:pos x="265" y="61"/>
              </a:cxn>
              <a:cxn ang="0">
                <a:pos x="356" y="23"/>
              </a:cxn>
              <a:cxn ang="0">
                <a:pos x="454" y="3"/>
              </a:cxn>
              <a:cxn ang="0">
                <a:pos x="558" y="3"/>
              </a:cxn>
              <a:cxn ang="0">
                <a:pos x="656" y="23"/>
              </a:cxn>
              <a:cxn ang="0">
                <a:pos x="747" y="61"/>
              </a:cxn>
              <a:cxn ang="0">
                <a:pos x="828" y="116"/>
              </a:cxn>
              <a:cxn ang="0">
                <a:pos x="896" y="184"/>
              </a:cxn>
              <a:cxn ang="0">
                <a:pos x="951" y="265"/>
              </a:cxn>
              <a:cxn ang="0">
                <a:pos x="989" y="356"/>
              </a:cxn>
              <a:cxn ang="0">
                <a:pos x="1009" y="454"/>
              </a:cxn>
              <a:cxn ang="0">
                <a:pos x="1009" y="559"/>
              </a:cxn>
              <a:cxn ang="0">
                <a:pos x="989" y="657"/>
              </a:cxn>
              <a:cxn ang="0">
                <a:pos x="951" y="748"/>
              </a:cxn>
              <a:cxn ang="0">
                <a:pos x="896" y="829"/>
              </a:cxn>
              <a:cxn ang="0">
                <a:pos x="828" y="897"/>
              </a:cxn>
              <a:cxn ang="0">
                <a:pos x="747" y="952"/>
              </a:cxn>
              <a:cxn ang="0">
                <a:pos x="656" y="990"/>
              </a:cxn>
              <a:cxn ang="0">
                <a:pos x="558" y="1010"/>
              </a:cxn>
            </a:cxnLst>
            <a:rect l="0" t="0" r="r" b="b"/>
            <a:pathLst>
              <a:path w="1013" h="1014">
                <a:moveTo>
                  <a:pt x="506" y="1013"/>
                </a:moveTo>
                <a:lnTo>
                  <a:pt x="454" y="1010"/>
                </a:lnTo>
                <a:lnTo>
                  <a:pt x="404" y="1003"/>
                </a:lnTo>
                <a:lnTo>
                  <a:pt x="356" y="990"/>
                </a:lnTo>
                <a:lnTo>
                  <a:pt x="309" y="973"/>
                </a:lnTo>
                <a:lnTo>
                  <a:pt x="265" y="952"/>
                </a:lnTo>
                <a:lnTo>
                  <a:pt x="223" y="926"/>
                </a:lnTo>
                <a:lnTo>
                  <a:pt x="184" y="897"/>
                </a:lnTo>
                <a:lnTo>
                  <a:pt x="148" y="865"/>
                </a:lnTo>
                <a:lnTo>
                  <a:pt x="116" y="829"/>
                </a:lnTo>
                <a:lnTo>
                  <a:pt x="87" y="790"/>
                </a:lnTo>
                <a:lnTo>
                  <a:pt x="61" y="748"/>
                </a:lnTo>
                <a:lnTo>
                  <a:pt x="40" y="704"/>
                </a:lnTo>
                <a:lnTo>
                  <a:pt x="23" y="657"/>
                </a:lnTo>
                <a:lnTo>
                  <a:pt x="10" y="609"/>
                </a:lnTo>
                <a:lnTo>
                  <a:pt x="3" y="559"/>
                </a:lnTo>
                <a:lnTo>
                  <a:pt x="0" y="506"/>
                </a:lnTo>
                <a:lnTo>
                  <a:pt x="3" y="454"/>
                </a:lnTo>
                <a:lnTo>
                  <a:pt x="10" y="404"/>
                </a:lnTo>
                <a:lnTo>
                  <a:pt x="23" y="356"/>
                </a:lnTo>
                <a:lnTo>
                  <a:pt x="40" y="309"/>
                </a:lnTo>
                <a:lnTo>
                  <a:pt x="61" y="265"/>
                </a:lnTo>
                <a:lnTo>
                  <a:pt x="87" y="223"/>
                </a:lnTo>
                <a:lnTo>
                  <a:pt x="116" y="184"/>
                </a:lnTo>
                <a:lnTo>
                  <a:pt x="148" y="148"/>
                </a:lnTo>
                <a:lnTo>
                  <a:pt x="184" y="116"/>
                </a:lnTo>
                <a:lnTo>
                  <a:pt x="223" y="87"/>
                </a:lnTo>
                <a:lnTo>
                  <a:pt x="265" y="61"/>
                </a:lnTo>
                <a:lnTo>
                  <a:pt x="309" y="40"/>
                </a:lnTo>
                <a:lnTo>
                  <a:pt x="356" y="23"/>
                </a:lnTo>
                <a:lnTo>
                  <a:pt x="404" y="10"/>
                </a:lnTo>
                <a:lnTo>
                  <a:pt x="454" y="3"/>
                </a:lnTo>
                <a:lnTo>
                  <a:pt x="506" y="0"/>
                </a:lnTo>
                <a:lnTo>
                  <a:pt x="558" y="3"/>
                </a:lnTo>
                <a:lnTo>
                  <a:pt x="608" y="10"/>
                </a:lnTo>
                <a:lnTo>
                  <a:pt x="656" y="23"/>
                </a:lnTo>
                <a:lnTo>
                  <a:pt x="703" y="40"/>
                </a:lnTo>
                <a:lnTo>
                  <a:pt x="747" y="61"/>
                </a:lnTo>
                <a:lnTo>
                  <a:pt x="789" y="87"/>
                </a:lnTo>
                <a:lnTo>
                  <a:pt x="828" y="116"/>
                </a:lnTo>
                <a:lnTo>
                  <a:pt x="864" y="148"/>
                </a:lnTo>
                <a:lnTo>
                  <a:pt x="896" y="184"/>
                </a:lnTo>
                <a:lnTo>
                  <a:pt x="925" y="223"/>
                </a:lnTo>
                <a:lnTo>
                  <a:pt x="951" y="265"/>
                </a:lnTo>
                <a:lnTo>
                  <a:pt x="972" y="309"/>
                </a:lnTo>
                <a:lnTo>
                  <a:pt x="989" y="356"/>
                </a:lnTo>
                <a:lnTo>
                  <a:pt x="1002" y="404"/>
                </a:lnTo>
                <a:lnTo>
                  <a:pt x="1009" y="454"/>
                </a:lnTo>
                <a:lnTo>
                  <a:pt x="1012" y="506"/>
                </a:lnTo>
                <a:lnTo>
                  <a:pt x="1009" y="559"/>
                </a:lnTo>
                <a:lnTo>
                  <a:pt x="1002" y="609"/>
                </a:lnTo>
                <a:lnTo>
                  <a:pt x="989" y="657"/>
                </a:lnTo>
                <a:lnTo>
                  <a:pt x="972" y="704"/>
                </a:lnTo>
                <a:lnTo>
                  <a:pt x="951" y="748"/>
                </a:lnTo>
                <a:lnTo>
                  <a:pt x="925" y="790"/>
                </a:lnTo>
                <a:lnTo>
                  <a:pt x="896" y="829"/>
                </a:lnTo>
                <a:lnTo>
                  <a:pt x="864" y="865"/>
                </a:lnTo>
                <a:lnTo>
                  <a:pt x="828" y="897"/>
                </a:lnTo>
                <a:lnTo>
                  <a:pt x="789" y="926"/>
                </a:lnTo>
                <a:lnTo>
                  <a:pt x="747" y="952"/>
                </a:lnTo>
                <a:lnTo>
                  <a:pt x="703" y="973"/>
                </a:lnTo>
                <a:lnTo>
                  <a:pt x="656" y="990"/>
                </a:lnTo>
                <a:lnTo>
                  <a:pt x="608" y="1003"/>
                </a:lnTo>
                <a:lnTo>
                  <a:pt x="558" y="1010"/>
                </a:lnTo>
                <a:lnTo>
                  <a:pt x="506" y="101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0" name="Freeform 18"/>
          <p:cNvSpPr>
            <a:spLocks noChangeArrowheads="1"/>
          </p:cNvSpPr>
          <p:nvPr/>
        </p:nvSpPr>
        <p:spPr bwMode="auto">
          <a:xfrm>
            <a:off x="1615951" y="3112939"/>
            <a:ext cx="255588" cy="255588"/>
          </a:xfrm>
          <a:custGeom>
            <a:avLst/>
            <a:gdLst/>
            <a:ahLst/>
            <a:cxnLst>
              <a:cxn ang="0">
                <a:pos x="710" y="321"/>
              </a:cxn>
              <a:cxn ang="0">
                <a:pos x="701" y="268"/>
              </a:cxn>
              <a:cxn ang="0">
                <a:pos x="683" y="216"/>
              </a:cxn>
              <a:cxn ang="0">
                <a:pos x="658" y="168"/>
              </a:cxn>
              <a:cxn ang="0">
                <a:pos x="626" y="124"/>
              </a:cxn>
              <a:cxn ang="0">
                <a:pos x="588" y="86"/>
              </a:cxn>
              <a:cxn ang="0">
                <a:pos x="544" y="54"/>
              </a:cxn>
              <a:cxn ang="0">
                <a:pos x="496" y="29"/>
              </a:cxn>
              <a:cxn ang="0">
                <a:pos x="445" y="11"/>
              </a:cxn>
              <a:cxn ang="0">
                <a:pos x="392" y="2"/>
              </a:cxn>
              <a:cxn ang="0">
                <a:pos x="356" y="0"/>
              </a:cxn>
              <a:cxn ang="0">
                <a:pos x="302" y="4"/>
              </a:cxn>
              <a:cxn ang="0">
                <a:pos x="249" y="16"/>
              </a:cxn>
              <a:cxn ang="0">
                <a:pos x="199" y="36"/>
              </a:cxn>
              <a:cxn ang="0">
                <a:pos x="153" y="64"/>
              </a:cxn>
              <a:cxn ang="0">
                <a:pos x="111" y="98"/>
              </a:cxn>
              <a:cxn ang="0">
                <a:pos x="74" y="138"/>
              </a:cxn>
              <a:cxn ang="0">
                <a:pos x="45" y="184"/>
              </a:cxn>
              <a:cxn ang="0">
                <a:pos x="22" y="233"/>
              </a:cxn>
              <a:cxn ang="0">
                <a:pos x="7" y="285"/>
              </a:cxn>
              <a:cxn ang="0">
                <a:pos x="0" y="339"/>
              </a:cxn>
              <a:cxn ang="0">
                <a:pos x="0" y="375"/>
              </a:cxn>
              <a:cxn ang="0">
                <a:pos x="7" y="429"/>
              </a:cxn>
              <a:cxn ang="0">
                <a:pos x="22" y="481"/>
              </a:cxn>
              <a:cxn ang="0">
                <a:pos x="45" y="530"/>
              </a:cxn>
              <a:cxn ang="0">
                <a:pos x="74" y="576"/>
              </a:cxn>
              <a:cxn ang="0">
                <a:pos x="111" y="616"/>
              </a:cxn>
              <a:cxn ang="0">
                <a:pos x="153" y="650"/>
              </a:cxn>
              <a:cxn ang="0">
                <a:pos x="199" y="678"/>
              </a:cxn>
              <a:cxn ang="0">
                <a:pos x="249" y="698"/>
              </a:cxn>
              <a:cxn ang="0">
                <a:pos x="302" y="710"/>
              </a:cxn>
              <a:cxn ang="0">
                <a:pos x="356" y="714"/>
              </a:cxn>
              <a:cxn ang="0">
                <a:pos x="392" y="712"/>
              </a:cxn>
              <a:cxn ang="0">
                <a:pos x="445" y="703"/>
              </a:cxn>
              <a:cxn ang="0">
                <a:pos x="496" y="685"/>
              </a:cxn>
              <a:cxn ang="0">
                <a:pos x="544" y="660"/>
              </a:cxn>
              <a:cxn ang="0">
                <a:pos x="588" y="628"/>
              </a:cxn>
              <a:cxn ang="0">
                <a:pos x="626" y="590"/>
              </a:cxn>
              <a:cxn ang="0">
                <a:pos x="658" y="546"/>
              </a:cxn>
              <a:cxn ang="0">
                <a:pos x="683" y="498"/>
              </a:cxn>
              <a:cxn ang="0">
                <a:pos x="701" y="446"/>
              </a:cxn>
              <a:cxn ang="0">
                <a:pos x="710" y="393"/>
              </a:cxn>
            </a:cxnLst>
            <a:rect l="0" t="0" r="r" b="b"/>
            <a:pathLst>
              <a:path w="713" h="715">
                <a:moveTo>
                  <a:pt x="712" y="357"/>
                </a:moveTo>
                <a:lnTo>
                  <a:pt x="712" y="339"/>
                </a:lnTo>
                <a:lnTo>
                  <a:pt x="710" y="321"/>
                </a:lnTo>
                <a:lnTo>
                  <a:pt x="708" y="303"/>
                </a:lnTo>
                <a:lnTo>
                  <a:pt x="705" y="285"/>
                </a:lnTo>
                <a:lnTo>
                  <a:pt x="701" y="268"/>
                </a:lnTo>
                <a:lnTo>
                  <a:pt x="696" y="250"/>
                </a:lnTo>
                <a:lnTo>
                  <a:pt x="690" y="233"/>
                </a:lnTo>
                <a:lnTo>
                  <a:pt x="683" y="216"/>
                </a:lnTo>
                <a:lnTo>
                  <a:pt x="676" y="200"/>
                </a:lnTo>
                <a:lnTo>
                  <a:pt x="667" y="184"/>
                </a:lnTo>
                <a:lnTo>
                  <a:pt x="658" y="168"/>
                </a:lnTo>
                <a:lnTo>
                  <a:pt x="648" y="153"/>
                </a:lnTo>
                <a:lnTo>
                  <a:pt x="638" y="138"/>
                </a:lnTo>
                <a:lnTo>
                  <a:pt x="626" y="124"/>
                </a:lnTo>
                <a:lnTo>
                  <a:pt x="614" y="111"/>
                </a:lnTo>
                <a:lnTo>
                  <a:pt x="601" y="98"/>
                </a:lnTo>
                <a:lnTo>
                  <a:pt x="588" y="86"/>
                </a:lnTo>
                <a:lnTo>
                  <a:pt x="574" y="75"/>
                </a:lnTo>
                <a:lnTo>
                  <a:pt x="559" y="64"/>
                </a:lnTo>
                <a:lnTo>
                  <a:pt x="544" y="54"/>
                </a:lnTo>
                <a:lnTo>
                  <a:pt x="529" y="45"/>
                </a:lnTo>
                <a:lnTo>
                  <a:pt x="513" y="36"/>
                </a:lnTo>
                <a:lnTo>
                  <a:pt x="496" y="29"/>
                </a:lnTo>
                <a:lnTo>
                  <a:pt x="480" y="22"/>
                </a:lnTo>
                <a:lnTo>
                  <a:pt x="463" y="16"/>
                </a:lnTo>
                <a:lnTo>
                  <a:pt x="445" y="11"/>
                </a:lnTo>
                <a:lnTo>
                  <a:pt x="428" y="7"/>
                </a:lnTo>
                <a:lnTo>
                  <a:pt x="410" y="4"/>
                </a:lnTo>
                <a:lnTo>
                  <a:pt x="392" y="2"/>
                </a:lnTo>
                <a:lnTo>
                  <a:pt x="374" y="0"/>
                </a:lnTo>
                <a:lnTo>
                  <a:pt x="356" y="0"/>
                </a:lnTo>
                <a:lnTo>
                  <a:pt x="356" y="0"/>
                </a:lnTo>
                <a:lnTo>
                  <a:pt x="338" y="0"/>
                </a:lnTo>
                <a:lnTo>
                  <a:pt x="320" y="2"/>
                </a:lnTo>
                <a:lnTo>
                  <a:pt x="302" y="4"/>
                </a:lnTo>
                <a:lnTo>
                  <a:pt x="284" y="7"/>
                </a:lnTo>
                <a:lnTo>
                  <a:pt x="267" y="11"/>
                </a:lnTo>
                <a:lnTo>
                  <a:pt x="249" y="16"/>
                </a:lnTo>
                <a:lnTo>
                  <a:pt x="232" y="22"/>
                </a:lnTo>
                <a:lnTo>
                  <a:pt x="216" y="29"/>
                </a:lnTo>
                <a:lnTo>
                  <a:pt x="199" y="36"/>
                </a:lnTo>
                <a:lnTo>
                  <a:pt x="183" y="45"/>
                </a:lnTo>
                <a:lnTo>
                  <a:pt x="168" y="54"/>
                </a:lnTo>
                <a:lnTo>
                  <a:pt x="153" y="64"/>
                </a:lnTo>
                <a:lnTo>
                  <a:pt x="138" y="75"/>
                </a:lnTo>
                <a:lnTo>
                  <a:pt x="124" y="86"/>
                </a:lnTo>
                <a:lnTo>
                  <a:pt x="111" y="98"/>
                </a:lnTo>
                <a:lnTo>
                  <a:pt x="98" y="111"/>
                </a:lnTo>
                <a:lnTo>
                  <a:pt x="86" y="124"/>
                </a:lnTo>
                <a:lnTo>
                  <a:pt x="74" y="138"/>
                </a:lnTo>
                <a:lnTo>
                  <a:pt x="64" y="153"/>
                </a:lnTo>
                <a:lnTo>
                  <a:pt x="54" y="168"/>
                </a:lnTo>
                <a:lnTo>
                  <a:pt x="45" y="184"/>
                </a:lnTo>
                <a:lnTo>
                  <a:pt x="36" y="200"/>
                </a:lnTo>
                <a:lnTo>
                  <a:pt x="29" y="216"/>
                </a:lnTo>
                <a:lnTo>
                  <a:pt x="22" y="233"/>
                </a:lnTo>
                <a:lnTo>
                  <a:pt x="16" y="250"/>
                </a:lnTo>
                <a:lnTo>
                  <a:pt x="11" y="268"/>
                </a:lnTo>
                <a:lnTo>
                  <a:pt x="7" y="285"/>
                </a:lnTo>
                <a:lnTo>
                  <a:pt x="4" y="303"/>
                </a:lnTo>
                <a:lnTo>
                  <a:pt x="2" y="321"/>
                </a:lnTo>
                <a:lnTo>
                  <a:pt x="0" y="339"/>
                </a:lnTo>
                <a:lnTo>
                  <a:pt x="0" y="357"/>
                </a:lnTo>
                <a:lnTo>
                  <a:pt x="0" y="357"/>
                </a:lnTo>
                <a:lnTo>
                  <a:pt x="0" y="375"/>
                </a:lnTo>
                <a:lnTo>
                  <a:pt x="2" y="393"/>
                </a:lnTo>
                <a:lnTo>
                  <a:pt x="4" y="411"/>
                </a:lnTo>
                <a:lnTo>
                  <a:pt x="7" y="429"/>
                </a:lnTo>
                <a:lnTo>
                  <a:pt x="11" y="446"/>
                </a:lnTo>
                <a:lnTo>
                  <a:pt x="16" y="464"/>
                </a:lnTo>
                <a:lnTo>
                  <a:pt x="22" y="481"/>
                </a:lnTo>
                <a:lnTo>
                  <a:pt x="29" y="498"/>
                </a:lnTo>
                <a:lnTo>
                  <a:pt x="36" y="514"/>
                </a:lnTo>
                <a:lnTo>
                  <a:pt x="45" y="530"/>
                </a:lnTo>
                <a:lnTo>
                  <a:pt x="54" y="546"/>
                </a:lnTo>
                <a:lnTo>
                  <a:pt x="64" y="561"/>
                </a:lnTo>
                <a:lnTo>
                  <a:pt x="74" y="576"/>
                </a:lnTo>
                <a:lnTo>
                  <a:pt x="86" y="590"/>
                </a:lnTo>
                <a:lnTo>
                  <a:pt x="98" y="603"/>
                </a:lnTo>
                <a:lnTo>
                  <a:pt x="111" y="616"/>
                </a:lnTo>
                <a:lnTo>
                  <a:pt x="124" y="628"/>
                </a:lnTo>
                <a:lnTo>
                  <a:pt x="138" y="639"/>
                </a:lnTo>
                <a:lnTo>
                  <a:pt x="153" y="650"/>
                </a:lnTo>
                <a:lnTo>
                  <a:pt x="168" y="660"/>
                </a:lnTo>
                <a:lnTo>
                  <a:pt x="183" y="669"/>
                </a:lnTo>
                <a:lnTo>
                  <a:pt x="199" y="678"/>
                </a:lnTo>
                <a:lnTo>
                  <a:pt x="216" y="685"/>
                </a:lnTo>
                <a:lnTo>
                  <a:pt x="232" y="692"/>
                </a:lnTo>
                <a:lnTo>
                  <a:pt x="249" y="698"/>
                </a:lnTo>
                <a:lnTo>
                  <a:pt x="267" y="703"/>
                </a:lnTo>
                <a:lnTo>
                  <a:pt x="284" y="707"/>
                </a:lnTo>
                <a:lnTo>
                  <a:pt x="302" y="710"/>
                </a:lnTo>
                <a:lnTo>
                  <a:pt x="320" y="712"/>
                </a:lnTo>
                <a:lnTo>
                  <a:pt x="338" y="714"/>
                </a:lnTo>
                <a:lnTo>
                  <a:pt x="356" y="714"/>
                </a:lnTo>
                <a:lnTo>
                  <a:pt x="356" y="714"/>
                </a:lnTo>
                <a:lnTo>
                  <a:pt x="374" y="714"/>
                </a:lnTo>
                <a:lnTo>
                  <a:pt x="392" y="712"/>
                </a:lnTo>
                <a:lnTo>
                  <a:pt x="410" y="710"/>
                </a:lnTo>
                <a:lnTo>
                  <a:pt x="428" y="707"/>
                </a:lnTo>
                <a:lnTo>
                  <a:pt x="445" y="703"/>
                </a:lnTo>
                <a:lnTo>
                  <a:pt x="463" y="698"/>
                </a:lnTo>
                <a:lnTo>
                  <a:pt x="480" y="692"/>
                </a:lnTo>
                <a:lnTo>
                  <a:pt x="496" y="685"/>
                </a:lnTo>
                <a:lnTo>
                  <a:pt x="513" y="678"/>
                </a:lnTo>
                <a:lnTo>
                  <a:pt x="529" y="669"/>
                </a:lnTo>
                <a:lnTo>
                  <a:pt x="544" y="660"/>
                </a:lnTo>
                <a:lnTo>
                  <a:pt x="559" y="650"/>
                </a:lnTo>
                <a:lnTo>
                  <a:pt x="574" y="639"/>
                </a:lnTo>
                <a:lnTo>
                  <a:pt x="588" y="628"/>
                </a:lnTo>
                <a:lnTo>
                  <a:pt x="601" y="616"/>
                </a:lnTo>
                <a:lnTo>
                  <a:pt x="614" y="603"/>
                </a:lnTo>
                <a:lnTo>
                  <a:pt x="626" y="590"/>
                </a:lnTo>
                <a:lnTo>
                  <a:pt x="638" y="576"/>
                </a:lnTo>
                <a:lnTo>
                  <a:pt x="648" y="561"/>
                </a:lnTo>
                <a:lnTo>
                  <a:pt x="658" y="546"/>
                </a:lnTo>
                <a:lnTo>
                  <a:pt x="667" y="530"/>
                </a:lnTo>
                <a:lnTo>
                  <a:pt x="676" y="514"/>
                </a:lnTo>
                <a:lnTo>
                  <a:pt x="683" y="498"/>
                </a:lnTo>
                <a:lnTo>
                  <a:pt x="690" y="481"/>
                </a:lnTo>
                <a:lnTo>
                  <a:pt x="696" y="464"/>
                </a:lnTo>
                <a:lnTo>
                  <a:pt x="701" y="446"/>
                </a:lnTo>
                <a:lnTo>
                  <a:pt x="705" y="429"/>
                </a:lnTo>
                <a:lnTo>
                  <a:pt x="708" y="411"/>
                </a:lnTo>
                <a:lnTo>
                  <a:pt x="710" y="393"/>
                </a:lnTo>
                <a:lnTo>
                  <a:pt x="712" y="375"/>
                </a:lnTo>
                <a:lnTo>
                  <a:pt x="712" y="35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1" name="Freeform 19"/>
          <p:cNvSpPr>
            <a:spLocks noChangeArrowheads="1"/>
          </p:cNvSpPr>
          <p:nvPr/>
        </p:nvSpPr>
        <p:spPr bwMode="auto">
          <a:xfrm>
            <a:off x="1615951" y="3112939"/>
            <a:ext cx="255588" cy="255588"/>
          </a:xfrm>
          <a:custGeom>
            <a:avLst/>
            <a:gdLst/>
            <a:ahLst/>
            <a:cxnLst>
              <a:cxn ang="0">
                <a:pos x="320" y="712"/>
              </a:cxn>
              <a:cxn ang="0">
                <a:pos x="250" y="698"/>
              </a:cxn>
              <a:cxn ang="0">
                <a:pos x="187" y="671"/>
              </a:cxn>
              <a:cxn ang="0">
                <a:pos x="130" y="632"/>
              </a:cxn>
              <a:cxn ang="0">
                <a:pos x="81" y="584"/>
              </a:cxn>
              <a:cxn ang="0">
                <a:pos x="43" y="527"/>
              </a:cxn>
              <a:cxn ang="0">
                <a:pos x="16" y="463"/>
              </a:cxn>
              <a:cxn ang="0">
                <a:pos x="2" y="393"/>
              </a:cxn>
              <a:cxn ang="0">
                <a:pos x="2" y="321"/>
              </a:cxn>
              <a:cxn ang="0">
                <a:pos x="16" y="251"/>
              </a:cxn>
              <a:cxn ang="0">
                <a:pos x="43" y="187"/>
              </a:cxn>
              <a:cxn ang="0">
                <a:pos x="81" y="130"/>
              </a:cxn>
              <a:cxn ang="0">
                <a:pos x="130" y="82"/>
              </a:cxn>
              <a:cxn ang="0">
                <a:pos x="187" y="43"/>
              </a:cxn>
              <a:cxn ang="0">
                <a:pos x="250" y="16"/>
              </a:cxn>
              <a:cxn ang="0">
                <a:pos x="320" y="2"/>
              </a:cxn>
              <a:cxn ang="0">
                <a:pos x="392" y="2"/>
              </a:cxn>
              <a:cxn ang="0">
                <a:pos x="462" y="16"/>
              </a:cxn>
              <a:cxn ang="0">
                <a:pos x="525" y="43"/>
              </a:cxn>
              <a:cxn ang="0">
                <a:pos x="582" y="82"/>
              </a:cxn>
              <a:cxn ang="0">
                <a:pos x="631" y="130"/>
              </a:cxn>
              <a:cxn ang="0">
                <a:pos x="669" y="187"/>
              </a:cxn>
              <a:cxn ang="0">
                <a:pos x="696" y="251"/>
              </a:cxn>
              <a:cxn ang="0">
                <a:pos x="710" y="321"/>
              </a:cxn>
              <a:cxn ang="0">
                <a:pos x="710" y="393"/>
              </a:cxn>
              <a:cxn ang="0">
                <a:pos x="696" y="463"/>
              </a:cxn>
              <a:cxn ang="0">
                <a:pos x="669" y="527"/>
              </a:cxn>
              <a:cxn ang="0">
                <a:pos x="631" y="584"/>
              </a:cxn>
              <a:cxn ang="0">
                <a:pos x="582" y="632"/>
              </a:cxn>
              <a:cxn ang="0">
                <a:pos x="525" y="671"/>
              </a:cxn>
              <a:cxn ang="0">
                <a:pos x="462" y="698"/>
              </a:cxn>
              <a:cxn ang="0">
                <a:pos x="392" y="712"/>
              </a:cxn>
            </a:cxnLst>
            <a:rect l="0" t="0" r="r" b="b"/>
            <a:pathLst>
              <a:path w="713" h="715">
                <a:moveTo>
                  <a:pt x="356" y="714"/>
                </a:moveTo>
                <a:lnTo>
                  <a:pt x="320" y="712"/>
                </a:lnTo>
                <a:lnTo>
                  <a:pt x="284" y="707"/>
                </a:lnTo>
                <a:lnTo>
                  <a:pt x="250" y="698"/>
                </a:lnTo>
                <a:lnTo>
                  <a:pt x="218" y="686"/>
                </a:lnTo>
                <a:lnTo>
                  <a:pt x="187" y="671"/>
                </a:lnTo>
                <a:lnTo>
                  <a:pt x="157" y="653"/>
                </a:lnTo>
                <a:lnTo>
                  <a:pt x="130" y="632"/>
                </a:lnTo>
                <a:lnTo>
                  <a:pt x="105" y="609"/>
                </a:lnTo>
                <a:lnTo>
                  <a:pt x="81" y="584"/>
                </a:lnTo>
                <a:lnTo>
                  <a:pt x="61" y="557"/>
                </a:lnTo>
                <a:lnTo>
                  <a:pt x="43" y="527"/>
                </a:lnTo>
                <a:lnTo>
                  <a:pt x="28" y="496"/>
                </a:lnTo>
                <a:lnTo>
                  <a:pt x="16" y="463"/>
                </a:lnTo>
                <a:lnTo>
                  <a:pt x="7" y="429"/>
                </a:lnTo>
                <a:lnTo>
                  <a:pt x="2" y="393"/>
                </a:lnTo>
                <a:lnTo>
                  <a:pt x="0" y="357"/>
                </a:lnTo>
                <a:lnTo>
                  <a:pt x="2" y="321"/>
                </a:lnTo>
                <a:lnTo>
                  <a:pt x="7" y="285"/>
                </a:lnTo>
                <a:lnTo>
                  <a:pt x="16" y="251"/>
                </a:lnTo>
                <a:lnTo>
                  <a:pt x="28" y="218"/>
                </a:lnTo>
                <a:lnTo>
                  <a:pt x="43" y="187"/>
                </a:lnTo>
                <a:lnTo>
                  <a:pt x="61" y="157"/>
                </a:lnTo>
                <a:lnTo>
                  <a:pt x="81" y="130"/>
                </a:lnTo>
                <a:lnTo>
                  <a:pt x="105" y="105"/>
                </a:lnTo>
                <a:lnTo>
                  <a:pt x="130" y="82"/>
                </a:lnTo>
                <a:lnTo>
                  <a:pt x="157" y="61"/>
                </a:lnTo>
                <a:lnTo>
                  <a:pt x="187" y="43"/>
                </a:lnTo>
                <a:lnTo>
                  <a:pt x="218" y="28"/>
                </a:lnTo>
                <a:lnTo>
                  <a:pt x="250" y="16"/>
                </a:lnTo>
                <a:lnTo>
                  <a:pt x="284" y="7"/>
                </a:lnTo>
                <a:lnTo>
                  <a:pt x="320" y="2"/>
                </a:lnTo>
                <a:lnTo>
                  <a:pt x="356" y="0"/>
                </a:lnTo>
                <a:lnTo>
                  <a:pt x="392" y="2"/>
                </a:lnTo>
                <a:lnTo>
                  <a:pt x="428" y="7"/>
                </a:lnTo>
                <a:lnTo>
                  <a:pt x="462" y="16"/>
                </a:lnTo>
                <a:lnTo>
                  <a:pt x="494" y="28"/>
                </a:lnTo>
                <a:lnTo>
                  <a:pt x="525" y="43"/>
                </a:lnTo>
                <a:lnTo>
                  <a:pt x="555" y="61"/>
                </a:lnTo>
                <a:lnTo>
                  <a:pt x="582" y="82"/>
                </a:lnTo>
                <a:lnTo>
                  <a:pt x="608" y="105"/>
                </a:lnTo>
                <a:lnTo>
                  <a:pt x="631" y="130"/>
                </a:lnTo>
                <a:lnTo>
                  <a:pt x="651" y="157"/>
                </a:lnTo>
                <a:lnTo>
                  <a:pt x="669" y="187"/>
                </a:lnTo>
                <a:lnTo>
                  <a:pt x="684" y="218"/>
                </a:lnTo>
                <a:lnTo>
                  <a:pt x="696" y="251"/>
                </a:lnTo>
                <a:lnTo>
                  <a:pt x="705" y="285"/>
                </a:lnTo>
                <a:lnTo>
                  <a:pt x="710" y="321"/>
                </a:lnTo>
                <a:lnTo>
                  <a:pt x="712" y="357"/>
                </a:lnTo>
                <a:lnTo>
                  <a:pt x="710" y="393"/>
                </a:lnTo>
                <a:lnTo>
                  <a:pt x="705" y="429"/>
                </a:lnTo>
                <a:lnTo>
                  <a:pt x="696" y="463"/>
                </a:lnTo>
                <a:lnTo>
                  <a:pt x="684" y="496"/>
                </a:lnTo>
                <a:lnTo>
                  <a:pt x="669" y="527"/>
                </a:lnTo>
                <a:lnTo>
                  <a:pt x="651" y="557"/>
                </a:lnTo>
                <a:lnTo>
                  <a:pt x="631" y="584"/>
                </a:lnTo>
                <a:lnTo>
                  <a:pt x="608" y="609"/>
                </a:lnTo>
                <a:lnTo>
                  <a:pt x="582" y="632"/>
                </a:lnTo>
                <a:lnTo>
                  <a:pt x="555" y="653"/>
                </a:lnTo>
                <a:lnTo>
                  <a:pt x="525" y="671"/>
                </a:lnTo>
                <a:lnTo>
                  <a:pt x="494" y="686"/>
                </a:lnTo>
                <a:lnTo>
                  <a:pt x="462" y="698"/>
                </a:lnTo>
                <a:lnTo>
                  <a:pt x="428" y="707"/>
                </a:lnTo>
                <a:lnTo>
                  <a:pt x="392" y="712"/>
                </a:lnTo>
                <a:lnTo>
                  <a:pt x="356" y="71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2" name="Freeform 20"/>
          <p:cNvSpPr>
            <a:spLocks noChangeArrowheads="1"/>
          </p:cNvSpPr>
          <p:nvPr/>
        </p:nvSpPr>
        <p:spPr bwMode="auto">
          <a:xfrm>
            <a:off x="1927102" y="4867126"/>
            <a:ext cx="255588" cy="255588"/>
          </a:xfrm>
          <a:custGeom>
            <a:avLst/>
            <a:gdLst/>
            <a:ahLst/>
            <a:cxnLst>
              <a:cxn ang="0">
                <a:pos x="711" y="320"/>
              </a:cxn>
              <a:cxn ang="0">
                <a:pos x="701" y="267"/>
              </a:cxn>
              <a:cxn ang="0">
                <a:pos x="683" y="216"/>
              </a:cxn>
              <a:cxn ang="0">
                <a:pos x="658" y="168"/>
              </a:cxn>
              <a:cxn ang="0">
                <a:pos x="626" y="124"/>
              </a:cxn>
              <a:cxn ang="0">
                <a:pos x="588" y="86"/>
              </a:cxn>
              <a:cxn ang="0">
                <a:pos x="544" y="54"/>
              </a:cxn>
              <a:cxn ang="0">
                <a:pos x="496" y="29"/>
              </a:cxn>
              <a:cxn ang="0">
                <a:pos x="445" y="11"/>
              </a:cxn>
              <a:cxn ang="0">
                <a:pos x="392" y="2"/>
              </a:cxn>
              <a:cxn ang="0">
                <a:pos x="356" y="0"/>
              </a:cxn>
              <a:cxn ang="0">
                <a:pos x="302" y="4"/>
              </a:cxn>
              <a:cxn ang="0">
                <a:pos x="249" y="16"/>
              </a:cxn>
              <a:cxn ang="0">
                <a:pos x="199" y="36"/>
              </a:cxn>
              <a:cxn ang="0">
                <a:pos x="153" y="64"/>
              </a:cxn>
              <a:cxn ang="0">
                <a:pos x="111" y="98"/>
              </a:cxn>
              <a:cxn ang="0">
                <a:pos x="74" y="138"/>
              </a:cxn>
              <a:cxn ang="0">
                <a:pos x="45" y="183"/>
              </a:cxn>
              <a:cxn ang="0">
                <a:pos x="22" y="232"/>
              </a:cxn>
              <a:cxn ang="0">
                <a:pos x="7" y="284"/>
              </a:cxn>
              <a:cxn ang="0">
                <a:pos x="0" y="338"/>
              </a:cxn>
              <a:cxn ang="0">
                <a:pos x="0" y="374"/>
              </a:cxn>
              <a:cxn ang="0">
                <a:pos x="7" y="428"/>
              </a:cxn>
              <a:cxn ang="0">
                <a:pos x="22" y="480"/>
              </a:cxn>
              <a:cxn ang="0">
                <a:pos x="45" y="529"/>
              </a:cxn>
              <a:cxn ang="0">
                <a:pos x="74" y="574"/>
              </a:cxn>
              <a:cxn ang="0">
                <a:pos x="111" y="614"/>
              </a:cxn>
              <a:cxn ang="0">
                <a:pos x="153" y="648"/>
              </a:cxn>
              <a:cxn ang="0">
                <a:pos x="199" y="676"/>
              </a:cxn>
              <a:cxn ang="0">
                <a:pos x="249" y="696"/>
              </a:cxn>
              <a:cxn ang="0">
                <a:pos x="302" y="708"/>
              </a:cxn>
              <a:cxn ang="0">
                <a:pos x="356" y="712"/>
              </a:cxn>
              <a:cxn ang="0">
                <a:pos x="392" y="710"/>
              </a:cxn>
              <a:cxn ang="0">
                <a:pos x="445" y="701"/>
              </a:cxn>
              <a:cxn ang="0">
                <a:pos x="496" y="683"/>
              </a:cxn>
              <a:cxn ang="0">
                <a:pos x="544" y="658"/>
              </a:cxn>
              <a:cxn ang="0">
                <a:pos x="588" y="626"/>
              </a:cxn>
              <a:cxn ang="0">
                <a:pos x="626" y="588"/>
              </a:cxn>
              <a:cxn ang="0">
                <a:pos x="658" y="544"/>
              </a:cxn>
              <a:cxn ang="0">
                <a:pos x="683" y="496"/>
              </a:cxn>
              <a:cxn ang="0">
                <a:pos x="701" y="445"/>
              </a:cxn>
              <a:cxn ang="0">
                <a:pos x="711" y="392"/>
              </a:cxn>
            </a:cxnLst>
            <a:rect l="0" t="0" r="r" b="b"/>
            <a:pathLst>
              <a:path w="714" h="713">
                <a:moveTo>
                  <a:pt x="713" y="356"/>
                </a:moveTo>
                <a:lnTo>
                  <a:pt x="713" y="338"/>
                </a:lnTo>
                <a:lnTo>
                  <a:pt x="711" y="320"/>
                </a:lnTo>
                <a:lnTo>
                  <a:pt x="709" y="302"/>
                </a:lnTo>
                <a:lnTo>
                  <a:pt x="706" y="284"/>
                </a:lnTo>
                <a:lnTo>
                  <a:pt x="701" y="267"/>
                </a:lnTo>
                <a:lnTo>
                  <a:pt x="696" y="249"/>
                </a:lnTo>
                <a:lnTo>
                  <a:pt x="690" y="232"/>
                </a:lnTo>
                <a:lnTo>
                  <a:pt x="683" y="216"/>
                </a:lnTo>
                <a:lnTo>
                  <a:pt x="676" y="199"/>
                </a:lnTo>
                <a:lnTo>
                  <a:pt x="667" y="183"/>
                </a:lnTo>
                <a:lnTo>
                  <a:pt x="658" y="168"/>
                </a:lnTo>
                <a:lnTo>
                  <a:pt x="648" y="153"/>
                </a:lnTo>
                <a:lnTo>
                  <a:pt x="638" y="138"/>
                </a:lnTo>
                <a:lnTo>
                  <a:pt x="626" y="124"/>
                </a:lnTo>
                <a:lnTo>
                  <a:pt x="614" y="111"/>
                </a:lnTo>
                <a:lnTo>
                  <a:pt x="601" y="98"/>
                </a:lnTo>
                <a:lnTo>
                  <a:pt x="588" y="86"/>
                </a:lnTo>
                <a:lnTo>
                  <a:pt x="574" y="74"/>
                </a:lnTo>
                <a:lnTo>
                  <a:pt x="559" y="64"/>
                </a:lnTo>
                <a:lnTo>
                  <a:pt x="544" y="54"/>
                </a:lnTo>
                <a:lnTo>
                  <a:pt x="529" y="45"/>
                </a:lnTo>
                <a:lnTo>
                  <a:pt x="513" y="36"/>
                </a:lnTo>
                <a:lnTo>
                  <a:pt x="496" y="29"/>
                </a:lnTo>
                <a:lnTo>
                  <a:pt x="480" y="22"/>
                </a:lnTo>
                <a:lnTo>
                  <a:pt x="463" y="16"/>
                </a:lnTo>
                <a:lnTo>
                  <a:pt x="445" y="11"/>
                </a:lnTo>
                <a:lnTo>
                  <a:pt x="428" y="7"/>
                </a:lnTo>
                <a:lnTo>
                  <a:pt x="410" y="4"/>
                </a:lnTo>
                <a:lnTo>
                  <a:pt x="392" y="2"/>
                </a:lnTo>
                <a:lnTo>
                  <a:pt x="374" y="0"/>
                </a:lnTo>
                <a:lnTo>
                  <a:pt x="356" y="0"/>
                </a:lnTo>
                <a:lnTo>
                  <a:pt x="356" y="0"/>
                </a:lnTo>
                <a:lnTo>
                  <a:pt x="338" y="0"/>
                </a:lnTo>
                <a:lnTo>
                  <a:pt x="320" y="2"/>
                </a:lnTo>
                <a:lnTo>
                  <a:pt x="302" y="4"/>
                </a:lnTo>
                <a:lnTo>
                  <a:pt x="284" y="7"/>
                </a:lnTo>
                <a:lnTo>
                  <a:pt x="267" y="11"/>
                </a:lnTo>
                <a:lnTo>
                  <a:pt x="249" y="16"/>
                </a:lnTo>
                <a:lnTo>
                  <a:pt x="232" y="22"/>
                </a:lnTo>
                <a:lnTo>
                  <a:pt x="216" y="29"/>
                </a:lnTo>
                <a:lnTo>
                  <a:pt x="199" y="36"/>
                </a:lnTo>
                <a:lnTo>
                  <a:pt x="183" y="45"/>
                </a:lnTo>
                <a:lnTo>
                  <a:pt x="168" y="54"/>
                </a:lnTo>
                <a:lnTo>
                  <a:pt x="153" y="64"/>
                </a:lnTo>
                <a:lnTo>
                  <a:pt x="138" y="74"/>
                </a:lnTo>
                <a:lnTo>
                  <a:pt x="124" y="86"/>
                </a:lnTo>
                <a:lnTo>
                  <a:pt x="111" y="98"/>
                </a:lnTo>
                <a:lnTo>
                  <a:pt x="98" y="111"/>
                </a:lnTo>
                <a:lnTo>
                  <a:pt x="86" y="124"/>
                </a:lnTo>
                <a:lnTo>
                  <a:pt x="74" y="138"/>
                </a:lnTo>
                <a:lnTo>
                  <a:pt x="64" y="153"/>
                </a:lnTo>
                <a:lnTo>
                  <a:pt x="54" y="168"/>
                </a:lnTo>
                <a:lnTo>
                  <a:pt x="45" y="183"/>
                </a:lnTo>
                <a:lnTo>
                  <a:pt x="36" y="199"/>
                </a:lnTo>
                <a:lnTo>
                  <a:pt x="29" y="216"/>
                </a:lnTo>
                <a:lnTo>
                  <a:pt x="22" y="232"/>
                </a:lnTo>
                <a:lnTo>
                  <a:pt x="16" y="249"/>
                </a:lnTo>
                <a:lnTo>
                  <a:pt x="11" y="267"/>
                </a:lnTo>
                <a:lnTo>
                  <a:pt x="7" y="284"/>
                </a:lnTo>
                <a:lnTo>
                  <a:pt x="4" y="302"/>
                </a:lnTo>
                <a:lnTo>
                  <a:pt x="2" y="320"/>
                </a:lnTo>
                <a:lnTo>
                  <a:pt x="0" y="338"/>
                </a:lnTo>
                <a:lnTo>
                  <a:pt x="0" y="356"/>
                </a:lnTo>
                <a:lnTo>
                  <a:pt x="0" y="356"/>
                </a:lnTo>
                <a:lnTo>
                  <a:pt x="0" y="374"/>
                </a:lnTo>
                <a:lnTo>
                  <a:pt x="2" y="392"/>
                </a:lnTo>
                <a:lnTo>
                  <a:pt x="4" y="410"/>
                </a:lnTo>
                <a:lnTo>
                  <a:pt x="7" y="428"/>
                </a:lnTo>
                <a:lnTo>
                  <a:pt x="11" y="445"/>
                </a:lnTo>
                <a:lnTo>
                  <a:pt x="16" y="463"/>
                </a:lnTo>
                <a:lnTo>
                  <a:pt x="22" y="480"/>
                </a:lnTo>
                <a:lnTo>
                  <a:pt x="29" y="496"/>
                </a:lnTo>
                <a:lnTo>
                  <a:pt x="36" y="513"/>
                </a:lnTo>
                <a:lnTo>
                  <a:pt x="45" y="529"/>
                </a:lnTo>
                <a:lnTo>
                  <a:pt x="54" y="544"/>
                </a:lnTo>
                <a:lnTo>
                  <a:pt x="64" y="559"/>
                </a:lnTo>
                <a:lnTo>
                  <a:pt x="74" y="574"/>
                </a:lnTo>
                <a:lnTo>
                  <a:pt x="86" y="588"/>
                </a:lnTo>
                <a:lnTo>
                  <a:pt x="98" y="601"/>
                </a:lnTo>
                <a:lnTo>
                  <a:pt x="111" y="614"/>
                </a:lnTo>
                <a:lnTo>
                  <a:pt x="124" y="626"/>
                </a:lnTo>
                <a:lnTo>
                  <a:pt x="138" y="638"/>
                </a:lnTo>
                <a:lnTo>
                  <a:pt x="153" y="648"/>
                </a:lnTo>
                <a:lnTo>
                  <a:pt x="168" y="658"/>
                </a:lnTo>
                <a:lnTo>
                  <a:pt x="183" y="667"/>
                </a:lnTo>
                <a:lnTo>
                  <a:pt x="199" y="676"/>
                </a:lnTo>
                <a:lnTo>
                  <a:pt x="216" y="683"/>
                </a:lnTo>
                <a:lnTo>
                  <a:pt x="232" y="690"/>
                </a:lnTo>
                <a:lnTo>
                  <a:pt x="249" y="696"/>
                </a:lnTo>
                <a:lnTo>
                  <a:pt x="267" y="701"/>
                </a:lnTo>
                <a:lnTo>
                  <a:pt x="284" y="705"/>
                </a:lnTo>
                <a:lnTo>
                  <a:pt x="302" y="708"/>
                </a:lnTo>
                <a:lnTo>
                  <a:pt x="320" y="710"/>
                </a:lnTo>
                <a:lnTo>
                  <a:pt x="338" y="712"/>
                </a:lnTo>
                <a:lnTo>
                  <a:pt x="356" y="712"/>
                </a:lnTo>
                <a:lnTo>
                  <a:pt x="356" y="712"/>
                </a:lnTo>
                <a:lnTo>
                  <a:pt x="374" y="712"/>
                </a:lnTo>
                <a:lnTo>
                  <a:pt x="392" y="710"/>
                </a:lnTo>
                <a:lnTo>
                  <a:pt x="410" y="708"/>
                </a:lnTo>
                <a:lnTo>
                  <a:pt x="428" y="705"/>
                </a:lnTo>
                <a:lnTo>
                  <a:pt x="445" y="701"/>
                </a:lnTo>
                <a:lnTo>
                  <a:pt x="463" y="696"/>
                </a:lnTo>
                <a:lnTo>
                  <a:pt x="480" y="690"/>
                </a:lnTo>
                <a:lnTo>
                  <a:pt x="496" y="683"/>
                </a:lnTo>
                <a:lnTo>
                  <a:pt x="513" y="676"/>
                </a:lnTo>
                <a:lnTo>
                  <a:pt x="529" y="667"/>
                </a:lnTo>
                <a:lnTo>
                  <a:pt x="544" y="658"/>
                </a:lnTo>
                <a:lnTo>
                  <a:pt x="559" y="648"/>
                </a:lnTo>
                <a:lnTo>
                  <a:pt x="574" y="638"/>
                </a:lnTo>
                <a:lnTo>
                  <a:pt x="588" y="626"/>
                </a:lnTo>
                <a:lnTo>
                  <a:pt x="601" y="614"/>
                </a:lnTo>
                <a:lnTo>
                  <a:pt x="614" y="601"/>
                </a:lnTo>
                <a:lnTo>
                  <a:pt x="626" y="588"/>
                </a:lnTo>
                <a:lnTo>
                  <a:pt x="638" y="574"/>
                </a:lnTo>
                <a:lnTo>
                  <a:pt x="648" y="559"/>
                </a:lnTo>
                <a:lnTo>
                  <a:pt x="658" y="544"/>
                </a:lnTo>
                <a:lnTo>
                  <a:pt x="667" y="529"/>
                </a:lnTo>
                <a:lnTo>
                  <a:pt x="676" y="513"/>
                </a:lnTo>
                <a:lnTo>
                  <a:pt x="683" y="496"/>
                </a:lnTo>
                <a:lnTo>
                  <a:pt x="690" y="480"/>
                </a:lnTo>
                <a:lnTo>
                  <a:pt x="696" y="463"/>
                </a:lnTo>
                <a:lnTo>
                  <a:pt x="701" y="445"/>
                </a:lnTo>
                <a:lnTo>
                  <a:pt x="706" y="428"/>
                </a:lnTo>
                <a:lnTo>
                  <a:pt x="709" y="410"/>
                </a:lnTo>
                <a:lnTo>
                  <a:pt x="711" y="392"/>
                </a:lnTo>
                <a:lnTo>
                  <a:pt x="713" y="374"/>
                </a:lnTo>
                <a:lnTo>
                  <a:pt x="713" y="35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3" name="Freeform 21"/>
          <p:cNvSpPr>
            <a:spLocks noChangeArrowheads="1"/>
          </p:cNvSpPr>
          <p:nvPr/>
        </p:nvSpPr>
        <p:spPr bwMode="auto">
          <a:xfrm>
            <a:off x="1927102" y="4867126"/>
            <a:ext cx="255588" cy="255588"/>
          </a:xfrm>
          <a:custGeom>
            <a:avLst/>
            <a:gdLst/>
            <a:ahLst/>
            <a:cxnLst>
              <a:cxn ang="0">
                <a:pos x="320" y="710"/>
              </a:cxn>
              <a:cxn ang="0">
                <a:pos x="250" y="696"/>
              </a:cxn>
              <a:cxn ang="0">
                <a:pos x="187" y="669"/>
              </a:cxn>
              <a:cxn ang="0">
                <a:pos x="130" y="631"/>
              </a:cxn>
              <a:cxn ang="0">
                <a:pos x="81" y="582"/>
              </a:cxn>
              <a:cxn ang="0">
                <a:pos x="43" y="525"/>
              </a:cxn>
              <a:cxn ang="0">
                <a:pos x="16" y="462"/>
              </a:cxn>
              <a:cxn ang="0">
                <a:pos x="2" y="392"/>
              </a:cxn>
              <a:cxn ang="0">
                <a:pos x="2" y="320"/>
              </a:cxn>
              <a:cxn ang="0">
                <a:pos x="16" y="250"/>
              </a:cxn>
              <a:cxn ang="0">
                <a:pos x="43" y="187"/>
              </a:cxn>
              <a:cxn ang="0">
                <a:pos x="81" y="130"/>
              </a:cxn>
              <a:cxn ang="0">
                <a:pos x="130" y="81"/>
              </a:cxn>
              <a:cxn ang="0">
                <a:pos x="187" y="43"/>
              </a:cxn>
              <a:cxn ang="0">
                <a:pos x="250" y="16"/>
              </a:cxn>
              <a:cxn ang="0">
                <a:pos x="320" y="2"/>
              </a:cxn>
              <a:cxn ang="0">
                <a:pos x="392" y="2"/>
              </a:cxn>
              <a:cxn ang="0">
                <a:pos x="462" y="16"/>
              </a:cxn>
              <a:cxn ang="0">
                <a:pos x="525" y="43"/>
              </a:cxn>
              <a:cxn ang="0">
                <a:pos x="582" y="81"/>
              </a:cxn>
              <a:cxn ang="0">
                <a:pos x="631" y="130"/>
              </a:cxn>
              <a:cxn ang="0">
                <a:pos x="669" y="187"/>
              </a:cxn>
              <a:cxn ang="0">
                <a:pos x="696" y="250"/>
              </a:cxn>
              <a:cxn ang="0">
                <a:pos x="711" y="320"/>
              </a:cxn>
              <a:cxn ang="0">
                <a:pos x="711" y="392"/>
              </a:cxn>
              <a:cxn ang="0">
                <a:pos x="696" y="462"/>
              </a:cxn>
              <a:cxn ang="0">
                <a:pos x="669" y="525"/>
              </a:cxn>
              <a:cxn ang="0">
                <a:pos x="631" y="582"/>
              </a:cxn>
              <a:cxn ang="0">
                <a:pos x="582" y="631"/>
              </a:cxn>
              <a:cxn ang="0">
                <a:pos x="525" y="669"/>
              </a:cxn>
              <a:cxn ang="0">
                <a:pos x="462" y="696"/>
              </a:cxn>
              <a:cxn ang="0">
                <a:pos x="392" y="710"/>
              </a:cxn>
            </a:cxnLst>
            <a:rect l="0" t="0" r="r" b="b"/>
            <a:pathLst>
              <a:path w="714" h="713">
                <a:moveTo>
                  <a:pt x="356" y="712"/>
                </a:moveTo>
                <a:lnTo>
                  <a:pt x="320" y="710"/>
                </a:lnTo>
                <a:lnTo>
                  <a:pt x="284" y="705"/>
                </a:lnTo>
                <a:lnTo>
                  <a:pt x="250" y="696"/>
                </a:lnTo>
                <a:lnTo>
                  <a:pt x="218" y="684"/>
                </a:lnTo>
                <a:lnTo>
                  <a:pt x="187" y="669"/>
                </a:lnTo>
                <a:lnTo>
                  <a:pt x="157" y="651"/>
                </a:lnTo>
                <a:lnTo>
                  <a:pt x="130" y="631"/>
                </a:lnTo>
                <a:lnTo>
                  <a:pt x="105" y="608"/>
                </a:lnTo>
                <a:lnTo>
                  <a:pt x="81" y="582"/>
                </a:lnTo>
                <a:lnTo>
                  <a:pt x="61" y="555"/>
                </a:lnTo>
                <a:lnTo>
                  <a:pt x="43" y="525"/>
                </a:lnTo>
                <a:lnTo>
                  <a:pt x="28" y="494"/>
                </a:lnTo>
                <a:lnTo>
                  <a:pt x="16" y="462"/>
                </a:lnTo>
                <a:lnTo>
                  <a:pt x="7" y="428"/>
                </a:lnTo>
                <a:lnTo>
                  <a:pt x="2" y="392"/>
                </a:lnTo>
                <a:lnTo>
                  <a:pt x="0" y="356"/>
                </a:lnTo>
                <a:lnTo>
                  <a:pt x="2" y="320"/>
                </a:lnTo>
                <a:lnTo>
                  <a:pt x="7" y="284"/>
                </a:lnTo>
                <a:lnTo>
                  <a:pt x="16" y="250"/>
                </a:lnTo>
                <a:lnTo>
                  <a:pt x="28" y="218"/>
                </a:lnTo>
                <a:lnTo>
                  <a:pt x="43" y="187"/>
                </a:lnTo>
                <a:lnTo>
                  <a:pt x="61" y="157"/>
                </a:lnTo>
                <a:lnTo>
                  <a:pt x="81" y="130"/>
                </a:lnTo>
                <a:lnTo>
                  <a:pt x="105" y="105"/>
                </a:lnTo>
                <a:lnTo>
                  <a:pt x="130" y="81"/>
                </a:lnTo>
                <a:lnTo>
                  <a:pt x="157" y="61"/>
                </a:lnTo>
                <a:lnTo>
                  <a:pt x="187" y="43"/>
                </a:lnTo>
                <a:lnTo>
                  <a:pt x="218" y="28"/>
                </a:lnTo>
                <a:lnTo>
                  <a:pt x="250" y="16"/>
                </a:lnTo>
                <a:lnTo>
                  <a:pt x="284" y="7"/>
                </a:lnTo>
                <a:lnTo>
                  <a:pt x="320" y="2"/>
                </a:lnTo>
                <a:lnTo>
                  <a:pt x="356" y="0"/>
                </a:lnTo>
                <a:lnTo>
                  <a:pt x="392" y="2"/>
                </a:lnTo>
                <a:lnTo>
                  <a:pt x="428" y="7"/>
                </a:lnTo>
                <a:lnTo>
                  <a:pt x="462" y="16"/>
                </a:lnTo>
                <a:lnTo>
                  <a:pt x="494" y="28"/>
                </a:lnTo>
                <a:lnTo>
                  <a:pt x="525" y="43"/>
                </a:lnTo>
                <a:lnTo>
                  <a:pt x="555" y="61"/>
                </a:lnTo>
                <a:lnTo>
                  <a:pt x="582" y="81"/>
                </a:lnTo>
                <a:lnTo>
                  <a:pt x="608" y="105"/>
                </a:lnTo>
                <a:lnTo>
                  <a:pt x="631" y="130"/>
                </a:lnTo>
                <a:lnTo>
                  <a:pt x="651" y="157"/>
                </a:lnTo>
                <a:lnTo>
                  <a:pt x="669" y="187"/>
                </a:lnTo>
                <a:lnTo>
                  <a:pt x="684" y="218"/>
                </a:lnTo>
                <a:lnTo>
                  <a:pt x="696" y="250"/>
                </a:lnTo>
                <a:lnTo>
                  <a:pt x="706" y="284"/>
                </a:lnTo>
                <a:lnTo>
                  <a:pt x="711" y="320"/>
                </a:lnTo>
                <a:lnTo>
                  <a:pt x="713" y="356"/>
                </a:lnTo>
                <a:lnTo>
                  <a:pt x="711" y="392"/>
                </a:lnTo>
                <a:lnTo>
                  <a:pt x="706" y="428"/>
                </a:lnTo>
                <a:lnTo>
                  <a:pt x="696" y="462"/>
                </a:lnTo>
                <a:lnTo>
                  <a:pt x="684" y="494"/>
                </a:lnTo>
                <a:lnTo>
                  <a:pt x="669" y="525"/>
                </a:lnTo>
                <a:lnTo>
                  <a:pt x="651" y="555"/>
                </a:lnTo>
                <a:lnTo>
                  <a:pt x="631" y="582"/>
                </a:lnTo>
                <a:lnTo>
                  <a:pt x="608" y="608"/>
                </a:lnTo>
                <a:lnTo>
                  <a:pt x="582" y="631"/>
                </a:lnTo>
                <a:lnTo>
                  <a:pt x="555" y="651"/>
                </a:lnTo>
                <a:lnTo>
                  <a:pt x="525" y="669"/>
                </a:lnTo>
                <a:lnTo>
                  <a:pt x="494" y="684"/>
                </a:lnTo>
                <a:lnTo>
                  <a:pt x="462" y="696"/>
                </a:lnTo>
                <a:lnTo>
                  <a:pt x="428" y="705"/>
                </a:lnTo>
                <a:lnTo>
                  <a:pt x="392" y="710"/>
                </a:lnTo>
                <a:lnTo>
                  <a:pt x="356" y="71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4" name="Freeform 22"/>
          <p:cNvSpPr>
            <a:spLocks noChangeArrowheads="1"/>
          </p:cNvSpPr>
          <p:nvPr/>
        </p:nvSpPr>
        <p:spPr bwMode="auto">
          <a:xfrm>
            <a:off x="2884364" y="5541814"/>
            <a:ext cx="255588" cy="255588"/>
          </a:xfrm>
          <a:custGeom>
            <a:avLst/>
            <a:gdLst/>
            <a:ahLst/>
            <a:cxnLst>
              <a:cxn ang="0">
                <a:pos x="713" y="320"/>
              </a:cxn>
              <a:cxn ang="0">
                <a:pos x="704" y="267"/>
              </a:cxn>
              <a:cxn ang="0">
                <a:pos x="686" y="216"/>
              </a:cxn>
              <a:cxn ang="0">
                <a:pos x="661" y="168"/>
              </a:cxn>
              <a:cxn ang="0">
                <a:pos x="629" y="124"/>
              </a:cxn>
              <a:cxn ang="0">
                <a:pos x="591" y="86"/>
              </a:cxn>
              <a:cxn ang="0">
                <a:pos x="547" y="54"/>
              </a:cxn>
              <a:cxn ang="0">
                <a:pos x="499" y="29"/>
              </a:cxn>
              <a:cxn ang="0">
                <a:pos x="447" y="11"/>
              </a:cxn>
              <a:cxn ang="0">
                <a:pos x="394" y="2"/>
              </a:cxn>
              <a:cxn ang="0">
                <a:pos x="358" y="0"/>
              </a:cxn>
              <a:cxn ang="0">
                <a:pos x="304" y="4"/>
              </a:cxn>
              <a:cxn ang="0">
                <a:pos x="251" y="16"/>
              </a:cxn>
              <a:cxn ang="0">
                <a:pos x="201" y="36"/>
              </a:cxn>
              <a:cxn ang="0">
                <a:pos x="154" y="64"/>
              </a:cxn>
              <a:cxn ang="0">
                <a:pos x="112" y="98"/>
              </a:cxn>
              <a:cxn ang="0">
                <a:pos x="76" y="138"/>
              </a:cxn>
              <a:cxn ang="0">
                <a:pos x="45" y="183"/>
              </a:cxn>
              <a:cxn ang="0">
                <a:pos x="22" y="232"/>
              </a:cxn>
              <a:cxn ang="0">
                <a:pos x="7" y="284"/>
              </a:cxn>
              <a:cxn ang="0">
                <a:pos x="0" y="338"/>
              </a:cxn>
              <a:cxn ang="0">
                <a:pos x="0" y="374"/>
              </a:cxn>
              <a:cxn ang="0">
                <a:pos x="7" y="428"/>
              </a:cxn>
              <a:cxn ang="0">
                <a:pos x="22" y="480"/>
              </a:cxn>
              <a:cxn ang="0">
                <a:pos x="45" y="529"/>
              </a:cxn>
              <a:cxn ang="0">
                <a:pos x="76" y="574"/>
              </a:cxn>
              <a:cxn ang="0">
                <a:pos x="112" y="614"/>
              </a:cxn>
              <a:cxn ang="0">
                <a:pos x="154" y="648"/>
              </a:cxn>
              <a:cxn ang="0">
                <a:pos x="201" y="676"/>
              </a:cxn>
              <a:cxn ang="0">
                <a:pos x="251" y="696"/>
              </a:cxn>
              <a:cxn ang="0">
                <a:pos x="304" y="709"/>
              </a:cxn>
              <a:cxn ang="0">
                <a:pos x="358" y="713"/>
              </a:cxn>
              <a:cxn ang="0">
                <a:pos x="394" y="711"/>
              </a:cxn>
              <a:cxn ang="0">
                <a:pos x="447" y="701"/>
              </a:cxn>
              <a:cxn ang="0">
                <a:pos x="499" y="683"/>
              </a:cxn>
              <a:cxn ang="0">
                <a:pos x="547" y="658"/>
              </a:cxn>
              <a:cxn ang="0">
                <a:pos x="591" y="626"/>
              </a:cxn>
              <a:cxn ang="0">
                <a:pos x="629" y="588"/>
              </a:cxn>
              <a:cxn ang="0">
                <a:pos x="661" y="544"/>
              </a:cxn>
              <a:cxn ang="0">
                <a:pos x="686" y="496"/>
              </a:cxn>
              <a:cxn ang="0">
                <a:pos x="704" y="445"/>
              </a:cxn>
              <a:cxn ang="0">
                <a:pos x="713" y="392"/>
              </a:cxn>
            </a:cxnLst>
            <a:rect l="0" t="0" r="r" b="b"/>
            <a:pathLst>
              <a:path w="716" h="714">
                <a:moveTo>
                  <a:pt x="715" y="356"/>
                </a:moveTo>
                <a:lnTo>
                  <a:pt x="715" y="338"/>
                </a:lnTo>
                <a:lnTo>
                  <a:pt x="713" y="320"/>
                </a:lnTo>
                <a:lnTo>
                  <a:pt x="711" y="302"/>
                </a:lnTo>
                <a:lnTo>
                  <a:pt x="708" y="284"/>
                </a:lnTo>
                <a:lnTo>
                  <a:pt x="704" y="267"/>
                </a:lnTo>
                <a:lnTo>
                  <a:pt x="699" y="249"/>
                </a:lnTo>
                <a:lnTo>
                  <a:pt x="693" y="232"/>
                </a:lnTo>
                <a:lnTo>
                  <a:pt x="686" y="216"/>
                </a:lnTo>
                <a:lnTo>
                  <a:pt x="679" y="199"/>
                </a:lnTo>
                <a:lnTo>
                  <a:pt x="670" y="183"/>
                </a:lnTo>
                <a:lnTo>
                  <a:pt x="661" y="168"/>
                </a:lnTo>
                <a:lnTo>
                  <a:pt x="651" y="153"/>
                </a:lnTo>
                <a:lnTo>
                  <a:pt x="640" y="138"/>
                </a:lnTo>
                <a:lnTo>
                  <a:pt x="629" y="124"/>
                </a:lnTo>
                <a:lnTo>
                  <a:pt x="617" y="111"/>
                </a:lnTo>
                <a:lnTo>
                  <a:pt x="604" y="98"/>
                </a:lnTo>
                <a:lnTo>
                  <a:pt x="591" y="86"/>
                </a:lnTo>
                <a:lnTo>
                  <a:pt x="577" y="74"/>
                </a:lnTo>
                <a:lnTo>
                  <a:pt x="562" y="64"/>
                </a:lnTo>
                <a:lnTo>
                  <a:pt x="547" y="54"/>
                </a:lnTo>
                <a:lnTo>
                  <a:pt x="531" y="45"/>
                </a:lnTo>
                <a:lnTo>
                  <a:pt x="515" y="36"/>
                </a:lnTo>
                <a:lnTo>
                  <a:pt x="499" y="29"/>
                </a:lnTo>
                <a:lnTo>
                  <a:pt x="482" y="22"/>
                </a:lnTo>
                <a:lnTo>
                  <a:pt x="465" y="16"/>
                </a:lnTo>
                <a:lnTo>
                  <a:pt x="447" y="11"/>
                </a:lnTo>
                <a:lnTo>
                  <a:pt x="430" y="7"/>
                </a:lnTo>
                <a:lnTo>
                  <a:pt x="412" y="4"/>
                </a:lnTo>
                <a:lnTo>
                  <a:pt x="394" y="2"/>
                </a:lnTo>
                <a:lnTo>
                  <a:pt x="376" y="0"/>
                </a:lnTo>
                <a:lnTo>
                  <a:pt x="358" y="0"/>
                </a:lnTo>
                <a:lnTo>
                  <a:pt x="358" y="0"/>
                </a:lnTo>
                <a:lnTo>
                  <a:pt x="340" y="0"/>
                </a:lnTo>
                <a:lnTo>
                  <a:pt x="322" y="2"/>
                </a:lnTo>
                <a:lnTo>
                  <a:pt x="304" y="4"/>
                </a:lnTo>
                <a:lnTo>
                  <a:pt x="286" y="7"/>
                </a:lnTo>
                <a:lnTo>
                  <a:pt x="269" y="11"/>
                </a:lnTo>
                <a:lnTo>
                  <a:pt x="251" y="16"/>
                </a:lnTo>
                <a:lnTo>
                  <a:pt x="234" y="22"/>
                </a:lnTo>
                <a:lnTo>
                  <a:pt x="217" y="29"/>
                </a:lnTo>
                <a:lnTo>
                  <a:pt x="201" y="36"/>
                </a:lnTo>
                <a:lnTo>
                  <a:pt x="185" y="45"/>
                </a:lnTo>
                <a:lnTo>
                  <a:pt x="169" y="54"/>
                </a:lnTo>
                <a:lnTo>
                  <a:pt x="154" y="64"/>
                </a:lnTo>
                <a:lnTo>
                  <a:pt x="139" y="74"/>
                </a:lnTo>
                <a:lnTo>
                  <a:pt x="125" y="86"/>
                </a:lnTo>
                <a:lnTo>
                  <a:pt x="112" y="98"/>
                </a:lnTo>
                <a:lnTo>
                  <a:pt x="99" y="111"/>
                </a:lnTo>
                <a:lnTo>
                  <a:pt x="87" y="124"/>
                </a:lnTo>
                <a:lnTo>
                  <a:pt x="76" y="138"/>
                </a:lnTo>
                <a:lnTo>
                  <a:pt x="65" y="153"/>
                </a:lnTo>
                <a:lnTo>
                  <a:pt x="54" y="168"/>
                </a:lnTo>
                <a:lnTo>
                  <a:pt x="45" y="183"/>
                </a:lnTo>
                <a:lnTo>
                  <a:pt x="36" y="199"/>
                </a:lnTo>
                <a:lnTo>
                  <a:pt x="29" y="216"/>
                </a:lnTo>
                <a:lnTo>
                  <a:pt x="22" y="232"/>
                </a:lnTo>
                <a:lnTo>
                  <a:pt x="16" y="249"/>
                </a:lnTo>
                <a:lnTo>
                  <a:pt x="11" y="267"/>
                </a:lnTo>
                <a:lnTo>
                  <a:pt x="7" y="284"/>
                </a:lnTo>
                <a:lnTo>
                  <a:pt x="4" y="302"/>
                </a:lnTo>
                <a:lnTo>
                  <a:pt x="2" y="320"/>
                </a:lnTo>
                <a:lnTo>
                  <a:pt x="0" y="338"/>
                </a:lnTo>
                <a:lnTo>
                  <a:pt x="0" y="356"/>
                </a:lnTo>
                <a:lnTo>
                  <a:pt x="0" y="356"/>
                </a:lnTo>
                <a:lnTo>
                  <a:pt x="0" y="374"/>
                </a:lnTo>
                <a:lnTo>
                  <a:pt x="2" y="392"/>
                </a:lnTo>
                <a:lnTo>
                  <a:pt x="4" y="410"/>
                </a:lnTo>
                <a:lnTo>
                  <a:pt x="7" y="428"/>
                </a:lnTo>
                <a:lnTo>
                  <a:pt x="11" y="445"/>
                </a:lnTo>
                <a:lnTo>
                  <a:pt x="16" y="463"/>
                </a:lnTo>
                <a:lnTo>
                  <a:pt x="22" y="480"/>
                </a:lnTo>
                <a:lnTo>
                  <a:pt x="29" y="496"/>
                </a:lnTo>
                <a:lnTo>
                  <a:pt x="36" y="513"/>
                </a:lnTo>
                <a:lnTo>
                  <a:pt x="45" y="529"/>
                </a:lnTo>
                <a:lnTo>
                  <a:pt x="54" y="544"/>
                </a:lnTo>
                <a:lnTo>
                  <a:pt x="65" y="559"/>
                </a:lnTo>
                <a:lnTo>
                  <a:pt x="76" y="574"/>
                </a:lnTo>
                <a:lnTo>
                  <a:pt x="87" y="588"/>
                </a:lnTo>
                <a:lnTo>
                  <a:pt x="99" y="601"/>
                </a:lnTo>
                <a:lnTo>
                  <a:pt x="112" y="614"/>
                </a:lnTo>
                <a:lnTo>
                  <a:pt x="125" y="626"/>
                </a:lnTo>
                <a:lnTo>
                  <a:pt x="139" y="638"/>
                </a:lnTo>
                <a:lnTo>
                  <a:pt x="154" y="648"/>
                </a:lnTo>
                <a:lnTo>
                  <a:pt x="169" y="658"/>
                </a:lnTo>
                <a:lnTo>
                  <a:pt x="185" y="667"/>
                </a:lnTo>
                <a:lnTo>
                  <a:pt x="201" y="676"/>
                </a:lnTo>
                <a:lnTo>
                  <a:pt x="217" y="683"/>
                </a:lnTo>
                <a:lnTo>
                  <a:pt x="234" y="690"/>
                </a:lnTo>
                <a:lnTo>
                  <a:pt x="251" y="696"/>
                </a:lnTo>
                <a:lnTo>
                  <a:pt x="269" y="701"/>
                </a:lnTo>
                <a:lnTo>
                  <a:pt x="286" y="706"/>
                </a:lnTo>
                <a:lnTo>
                  <a:pt x="304" y="709"/>
                </a:lnTo>
                <a:lnTo>
                  <a:pt x="322" y="711"/>
                </a:lnTo>
                <a:lnTo>
                  <a:pt x="340" y="713"/>
                </a:lnTo>
                <a:lnTo>
                  <a:pt x="358" y="713"/>
                </a:lnTo>
                <a:lnTo>
                  <a:pt x="358" y="713"/>
                </a:lnTo>
                <a:lnTo>
                  <a:pt x="376" y="713"/>
                </a:lnTo>
                <a:lnTo>
                  <a:pt x="394" y="711"/>
                </a:lnTo>
                <a:lnTo>
                  <a:pt x="412" y="709"/>
                </a:lnTo>
                <a:lnTo>
                  <a:pt x="430" y="706"/>
                </a:lnTo>
                <a:lnTo>
                  <a:pt x="447" y="701"/>
                </a:lnTo>
                <a:lnTo>
                  <a:pt x="465" y="696"/>
                </a:lnTo>
                <a:lnTo>
                  <a:pt x="482" y="690"/>
                </a:lnTo>
                <a:lnTo>
                  <a:pt x="499" y="683"/>
                </a:lnTo>
                <a:lnTo>
                  <a:pt x="515" y="676"/>
                </a:lnTo>
                <a:lnTo>
                  <a:pt x="531" y="667"/>
                </a:lnTo>
                <a:lnTo>
                  <a:pt x="547" y="658"/>
                </a:lnTo>
                <a:lnTo>
                  <a:pt x="562" y="648"/>
                </a:lnTo>
                <a:lnTo>
                  <a:pt x="577" y="638"/>
                </a:lnTo>
                <a:lnTo>
                  <a:pt x="591" y="626"/>
                </a:lnTo>
                <a:lnTo>
                  <a:pt x="604" y="614"/>
                </a:lnTo>
                <a:lnTo>
                  <a:pt x="617" y="601"/>
                </a:lnTo>
                <a:lnTo>
                  <a:pt x="629" y="588"/>
                </a:lnTo>
                <a:lnTo>
                  <a:pt x="640" y="574"/>
                </a:lnTo>
                <a:lnTo>
                  <a:pt x="651" y="559"/>
                </a:lnTo>
                <a:lnTo>
                  <a:pt x="661" y="544"/>
                </a:lnTo>
                <a:lnTo>
                  <a:pt x="670" y="529"/>
                </a:lnTo>
                <a:lnTo>
                  <a:pt x="679" y="513"/>
                </a:lnTo>
                <a:lnTo>
                  <a:pt x="686" y="496"/>
                </a:lnTo>
                <a:lnTo>
                  <a:pt x="693" y="480"/>
                </a:lnTo>
                <a:lnTo>
                  <a:pt x="699" y="463"/>
                </a:lnTo>
                <a:lnTo>
                  <a:pt x="704" y="445"/>
                </a:lnTo>
                <a:lnTo>
                  <a:pt x="708" y="428"/>
                </a:lnTo>
                <a:lnTo>
                  <a:pt x="711" y="410"/>
                </a:lnTo>
                <a:lnTo>
                  <a:pt x="713" y="392"/>
                </a:lnTo>
                <a:lnTo>
                  <a:pt x="715" y="374"/>
                </a:lnTo>
                <a:lnTo>
                  <a:pt x="715" y="35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5" name="Freeform 23"/>
          <p:cNvSpPr>
            <a:spLocks noChangeArrowheads="1"/>
          </p:cNvSpPr>
          <p:nvPr/>
        </p:nvSpPr>
        <p:spPr bwMode="auto">
          <a:xfrm>
            <a:off x="2884364" y="5541814"/>
            <a:ext cx="255588" cy="255588"/>
          </a:xfrm>
          <a:custGeom>
            <a:avLst/>
            <a:gdLst/>
            <a:ahLst/>
            <a:cxnLst>
              <a:cxn ang="0">
                <a:pos x="322" y="711"/>
              </a:cxn>
              <a:cxn ang="0">
                <a:pos x="252" y="696"/>
              </a:cxn>
              <a:cxn ang="0">
                <a:pos x="188" y="669"/>
              </a:cxn>
              <a:cxn ang="0">
                <a:pos x="131" y="631"/>
              </a:cxn>
              <a:cxn ang="0">
                <a:pos x="83" y="582"/>
              </a:cxn>
              <a:cxn ang="0">
                <a:pos x="43" y="525"/>
              </a:cxn>
              <a:cxn ang="0">
                <a:pos x="16" y="462"/>
              </a:cxn>
              <a:cxn ang="0">
                <a:pos x="2" y="392"/>
              </a:cxn>
              <a:cxn ang="0">
                <a:pos x="2" y="320"/>
              </a:cxn>
              <a:cxn ang="0">
                <a:pos x="16" y="250"/>
              </a:cxn>
              <a:cxn ang="0">
                <a:pos x="43" y="187"/>
              </a:cxn>
              <a:cxn ang="0">
                <a:pos x="83" y="130"/>
              </a:cxn>
              <a:cxn ang="0">
                <a:pos x="131" y="81"/>
              </a:cxn>
              <a:cxn ang="0">
                <a:pos x="188" y="43"/>
              </a:cxn>
              <a:cxn ang="0">
                <a:pos x="252" y="16"/>
              </a:cxn>
              <a:cxn ang="0">
                <a:pos x="322" y="2"/>
              </a:cxn>
              <a:cxn ang="0">
                <a:pos x="394" y="2"/>
              </a:cxn>
              <a:cxn ang="0">
                <a:pos x="464" y="16"/>
              </a:cxn>
              <a:cxn ang="0">
                <a:pos x="528" y="43"/>
              </a:cxn>
              <a:cxn ang="0">
                <a:pos x="585" y="81"/>
              </a:cxn>
              <a:cxn ang="0">
                <a:pos x="633" y="130"/>
              </a:cxn>
              <a:cxn ang="0">
                <a:pos x="672" y="187"/>
              </a:cxn>
              <a:cxn ang="0">
                <a:pos x="699" y="250"/>
              </a:cxn>
              <a:cxn ang="0">
                <a:pos x="713" y="320"/>
              </a:cxn>
              <a:cxn ang="0">
                <a:pos x="713" y="392"/>
              </a:cxn>
              <a:cxn ang="0">
                <a:pos x="699" y="462"/>
              </a:cxn>
              <a:cxn ang="0">
                <a:pos x="672" y="525"/>
              </a:cxn>
              <a:cxn ang="0">
                <a:pos x="633" y="582"/>
              </a:cxn>
              <a:cxn ang="0">
                <a:pos x="585" y="631"/>
              </a:cxn>
              <a:cxn ang="0">
                <a:pos x="528" y="669"/>
              </a:cxn>
              <a:cxn ang="0">
                <a:pos x="464" y="696"/>
              </a:cxn>
              <a:cxn ang="0">
                <a:pos x="394" y="711"/>
              </a:cxn>
            </a:cxnLst>
            <a:rect l="0" t="0" r="r" b="b"/>
            <a:pathLst>
              <a:path w="716" h="714">
                <a:moveTo>
                  <a:pt x="358" y="713"/>
                </a:moveTo>
                <a:lnTo>
                  <a:pt x="322" y="711"/>
                </a:lnTo>
                <a:lnTo>
                  <a:pt x="286" y="706"/>
                </a:lnTo>
                <a:lnTo>
                  <a:pt x="252" y="696"/>
                </a:lnTo>
                <a:lnTo>
                  <a:pt x="219" y="684"/>
                </a:lnTo>
                <a:lnTo>
                  <a:pt x="188" y="669"/>
                </a:lnTo>
                <a:lnTo>
                  <a:pt x="158" y="651"/>
                </a:lnTo>
                <a:lnTo>
                  <a:pt x="131" y="631"/>
                </a:lnTo>
                <a:lnTo>
                  <a:pt x="106" y="608"/>
                </a:lnTo>
                <a:lnTo>
                  <a:pt x="83" y="582"/>
                </a:lnTo>
                <a:lnTo>
                  <a:pt x="62" y="555"/>
                </a:lnTo>
                <a:lnTo>
                  <a:pt x="43" y="525"/>
                </a:lnTo>
                <a:lnTo>
                  <a:pt x="28" y="494"/>
                </a:lnTo>
                <a:lnTo>
                  <a:pt x="16" y="462"/>
                </a:lnTo>
                <a:lnTo>
                  <a:pt x="7" y="428"/>
                </a:lnTo>
                <a:lnTo>
                  <a:pt x="2" y="392"/>
                </a:lnTo>
                <a:lnTo>
                  <a:pt x="0" y="356"/>
                </a:lnTo>
                <a:lnTo>
                  <a:pt x="2" y="320"/>
                </a:lnTo>
                <a:lnTo>
                  <a:pt x="7" y="284"/>
                </a:lnTo>
                <a:lnTo>
                  <a:pt x="16" y="250"/>
                </a:lnTo>
                <a:lnTo>
                  <a:pt x="28" y="218"/>
                </a:lnTo>
                <a:lnTo>
                  <a:pt x="43" y="187"/>
                </a:lnTo>
                <a:lnTo>
                  <a:pt x="62" y="157"/>
                </a:lnTo>
                <a:lnTo>
                  <a:pt x="83" y="130"/>
                </a:lnTo>
                <a:lnTo>
                  <a:pt x="106" y="105"/>
                </a:lnTo>
                <a:lnTo>
                  <a:pt x="131" y="81"/>
                </a:lnTo>
                <a:lnTo>
                  <a:pt x="158" y="61"/>
                </a:lnTo>
                <a:lnTo>
                  <a:pt x="188" y="43"/>
                </a:lnTo>
                <a:lnTo>
                  <a:pt x="219" y="28"/>
                </a:lnTo>
                <a:lnTo>
                  <a:pt x="252" y="16"/>
                </a:lnTo>
                <a:lnTo>
                  <a:pt x="286" y="7"/>
                </a:lnTo>
                <a:lnTo>
                  <a:pt x="322" y="2"/>
                </a:lnTo>
                <a:lnTo>
                  <a:pt x="358" y="0"/>
                </a:lnTo>
                <a:lnTo>
                  <a:pt x="394" y="2"/>
                </a:lnTo>
                <a:lnTo>
                  <a:pt x="430" y="7"/>
                </a:lnTo>
                <a:lnTo>
                  <a:pt x="464" y="16"/>
                </a:lnTo>
                <a:lnTo>
                  <a:pt x="497" y="28"/>
                </a:lnTo>
                <a:lnTo>
                  <a:pt x="528" y="43"/>
                </a:lnTo>
                <a:lnTo>
                  <a:pt x="558" y="61"/>
                </a:lnTo>
                <a:lnTo>
                  <a:pt x="585" y="81"/>
                </a:lnTo>
                <a:lnTo>
                  <a:pt x="610" y="105"/>
                </a:lnTo>
                <a:lnTo>
                  <a:pt x="633" y="130"/>
                </a:lnTo>
                <a:lnTo>
                  <a:pt x="654" y="157"/>
                </a:lnTo>
                <a:lnTo>
                  <a:pt x="672" y="187"/>
                </a:lnTo>
                <a:lnTo>
                  <a:pt x="687" y="218"/>
                </a:lnTo>
                <a:lnTo>
                  <a:pt x="699" y="250"/>
                </a:lnTo>
                <a:lnTo>
                  <a:pt x="708" y="284"/>
                </a:lnTo>
                <a:lnTo>
                  <a:pt x="713" y="320"/>
                </a:lnTo>
                <a:lnTo>
                  <a:pt x="715" y="356"/>
                </a:lnTo>
                <a:lnTo>
                  <a:pt x="713" y="392"/>
                </a:lnTo>
                <a:lnTo>
                  <a:pt x="708" y="428"/>
                </a:lnTo>
                <a:lnTo>
                  <a:pt x="699" y="462"/>
                </a:lnTo>
                <a:lnTo>
                  <a:pt x="687" y="494"/>
                </a:lnTo>
                <a:lnTo>
                  <a:pt x="672" y="525"/>
                </a:lnTo>
                <a:lnTo>
                  <a:pt x="654" y="555"/>
                </a:lnTo>
                <a:lnTo>
                  <a:pt x="633" y="582"/>
                </a:lnTo>
                <a:lnTo>
                  <a:pt x="610" y="608"/>
                </a:lnTo>
                <a:lnTo>
                  <a:pt x="585" y="631"/>
                </a:lnTo>
                <a:lnTo>
                  <a:pt x="558" y="651"/>
                </a:lnTo>
                <a:lnTo>
                  <a:pt x="528" y="669"/>
                </a:lnTo>
                <a:lnTo>
                  <a:pt x="497" y="684"/>
                </a:lnTo>
                <a:lnTo>
                  <a:pt x="464" y="696"/>
                </a:lnTo>
                <a:lnTo>
                  <a:pt x="430" y="706"/>
                </a:lnTo>
                <a:lnTo>
                  <a:pt x="394" y="711"/>
                </a:lnTo>
                <a:lnTo>
                  <a:pt x="358" y="71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6" name="Freeform 24"/>
          <p:cNvSpPr>
            <a:spLocks noChangeArrowheads="1"/>
          </p:cNvSpPr>
          <p:nvPr/>
        </p:nvSpPr>
        <p:spPr bwMode="auto">
          <a:xfrm>
            <a:off x="5827590" y="5298926"/>
            <a:ext cx="255588" cy="255588"/>
          </a:xfrm>
          <a:custGeom>
            <a:avLst/>
            <a:gdLst/>
            <a:ahLst/>
            <a:cxnLst>
              <a:cxn ang="0">
                <a:pos x="712" y="321"/>
              </a:cxn>
              <a:cxn ang="0">
                <a:pos x="703" y="268"/>
              </a:cxn>
              <a:cxn ang="0">
                <a:pos x="685" y="216"/>
              </a:cxn>
              <a:cxn ang="0">
                <a:pos x="660" y="168"/>
              </a:cxn>
              <a:cxn ang="0">
                <a:pos x="628" y="124"/>
              </a:cxn>
              <a:cxn ang="0">
                <a:pos x="590" y="86"/>
              </a:cxn>
              <a:cxn ang="0">
                <a:pos x="546" y="54"/>
              </a:cxn>
              <a:cxn ang="0">
                <a:pos x="498" y="29"/>
              </a:cxn>
              <a:cxn ang="0">
                <a:pos x="446" y="11"/>
              </a:cxn>
              <a:cxn ang="0">
                <a:pos x="393" y="2"/>
              </a:cxn>
              <a:cxn ang="0">
                <a:pos x="357" y="0"/>
              </a:cxn>
              <a:cxn ang="0">
                <a:pos x="303" y="4"/>
              </a:cxn>
              <a:cxn ang="0">
                <a:pos x="250" y="16"/>
              </a:cxn>
              <a:cxn ang="0">
                <a:pos x="200" y="36"/>
              </a:cxn>
              <a:cxn ang="0">
                <a:pos x="153" y="64"/>
              </a:cxn>
              <a:cxn ang="0">
                <a:pos x="111" y="98"/>
              </a:cxn>
              <a:cxn ang="0">
                <a:pos x="75" y="138"/>
              </a:cxn>
              <a:cxn ang="0">
                <a:pos x="45" y="184"/>
              </a:cxn>
              <a:cxn ang="0">
                <a:pos x="22" y="233"/>
              </a:cxn>
              <a:cxn ang="0">
                <a:pos x="7" y="285"/>
              </a:cxn>
              <a:cxn ang="0">
                <a:pos x="0" y="339"/>
              </a:cxn>
              <a:cxn ang="0">
                <a:pos x="0" y="375"/>
              </a:cxn>
              <a:cxn ang="0">
                <a:pos x="7" y="429"/>
              </a:cxn>
              <a:cxn ang="0">
                <a:pos x="22" y="481"/>
              </a:cxn>
              <a:cxn ang="0">
                <a:pos x="45" y="530"/>
              </a:cxn>
              <a:cxn ang="0">
                <a:pos x="75" y="576"/>
              </a:cxn>
              <a:cxn ang="0">
                <a:pos x="111" y="616"/>
              </a:cxn>
              <a:cxn ang="0">
                <a:pos x="153" y="650"/>
              </a:cxn>
              <a:cxn ang="0">
                <a:pos x="200" y="678"/>
              </a:cxn>
              <a:cxn ang="0">
                <a:pos x="250" y="698"/>
              </a:cxn>
              <a:cxn ang="0">
                <a:pos x="303" y="710"/>
              </a:cxn>
              <a:cxn ang="0">
                <a:pos x="357" y="714"/>
              </a:cxn>
              <a:cxn ang="0">
                <a:pos x="393" y="712"/>
              </a:cxn>
              <a:cxn ang="0">
                <a:pos x="446" y="703"/>
              </a:cxn>
              <a:cxn ang="0">
                <a:pos x="498" y="685"/>
              </a:cxn>
              <a:cxn ang="0">
                <a:pos x="546" y="660"/>
              </a:cxn>
              <a:cxn ang="0">
                <a:pos x="590" y="628"/>
              </a:cxn>
              <a:cxn ang="0">
                <a:pos x="628" y="590"/>
              </a:cxn>
              <a:cxn ang="0">
                <a:pos x="660" y="546"/>
              </a:cxn>
              <a:cxn ang="0">
                <a:pos x="685" y="498"/>
              </a:cxn>
              <a:cxn ang="0">
                <a:pos x="703" y="446"/>
              </a:cxn>
              <a:cxn ang="0">
                <a:pos x="712" y="393"/>
              </a:cxn>
            </a:cxnLst>
            <a:rect l="0" t="0" r="r" b="b"/>
            <a:pathLst>
              <a:path w="715" h="715">
                <a:moveTo>
                  <a:pt x="714" y="357"/>
                </a:moveTo>
                <a:lnTo>
                  <a:pt x="714" y="339"/>
                </a:lnTo>
                <a:lnTo>
                  <a:pt x="712" y="321"/>
                </a:lnTo>
                <a:lnTo>
                  <a:pt x="710" y="303"/>
                </a:lnTo>
                <a:lnTo>
                  <a:pt x="707" y="285"/>
                </a:lnTo>
                <a:lnTo>
                  <a:pt x="703" y="268"/>
                </a:lnTo>
                <a:lnTo>
                  <a:pt x="698" y="250"/>
                </a:lnTo>
                <a:lnTo>
                  <a:pt x="692" y="233"/>
                </a:lnTo>
                <a:lnTo>
                  <a:pt x="685" y="216"/>
                </a:lnTo>
                <a:lnTo>
                  <a:pt x="678" y="200"/>
                </a:lnTo>
                <a:lnTo>
                  <a:pt x="669" y="184"/>
                </a:lnTo>
                <a:lnTo>
                  <a:pt x="660" y="168"/>
                </a:lnTo>
                <a:lnTo>
                  <a:pt x="650" y="153"/>
                </a:lnTo>
                <a:lnTo>
                  <a:pt x="639" y="138"/>
                </a:lnTo>
                <a:lnTo>
                  <a:pt x="628" y="124"/>
                </a:lnTo>
                <a:lnTo>
                  <a:pt x="616" y="111"/>
                </a:lnTo>
                <a:lnTo>
                  <a:pt x="603" y="98"/>
                </a:lnTo>
                <a:lnTo>
                  <a:pt x="590" y="86"/>
                </a:lnTo>
                <a:lnTo>
                  <a:pt x="576" y="75"/>
                </a:lnTo>
                <a:lnTo>
                  <a:pt x="561" y="64"/>
                </a:lnTo>
                <a:lnTo>
                  <a:pt x="546" y="54"/>
                </a:lnTo>
                <a:lnTo>
                  <a:pt x="530" y="45"/>
                </a:lnTo>
                <a:lnTo>
                  <a:pt x="514" y="36"/>
                </a:lnTo>
                <a:lnTo>
                  <a:pt x="498" y="29"/>
                </a:lnTo>
                <a:lnTo>
                  <a:pt x="481" y="22"/>
                </a:lnTo>
                <a:lnTo>
                  <a:pt x="464" y="16"/>
                </a:lnTo>
                <a:lnTo>
                  <a:pt x="446" y="11"/>
                </a:lnTo>
                <a:lnTo>
                  <a:pt x="429" y="7"/>
                </a:lnTo>
                <a:lnTo>
                  <a:pt x="411" y="4"/>
                </a:lnTo>
                <a:lnTo>
                  <a:pt x="393" y="2"/>
                </a:lnTo>
                <a:lnTo>
                  <a:pt x="375" y="0"/>
                </a:lnTo>
                <a:lnTo>
                  <a:pt x="357" y="0"/>
                </a:lnTo>
                <a:lnTo>
                  <a:pt x="357" y="0"/>
                </a:lnTo>
                <a:lnTo>
                  <a:pt x="339" y="0"/>
                </a:lnTo>
                <a:lnTo>
                  <a:pt x="321" y="2"/>
                </a:lnTo>
                <a:lnTo>
                  <a:pt x="303" y="4"/>
                </a:lnTo>
                <a:lnTo>
                  <a:pt x="285" y="7"/>
                </a:lnTo>
                <a:lnTo>
                  <a:pt x="268" y="11"/>
                </a:lnTo>
                <a:lnTo>
                  <a:pt x="250" y="16"/>
                </a:lnTo>
                <a:lnTo>
                  <a:pt x="233" y="22"/>
                </a:lnTo>
                <a:lnTo>
                  <a:pt x="216" y="29"/>
                </a:lnTo>
                <a:lnTo>
                  <a:pt x="200" y="36"/>
                </a:lnTo>
                <a:lnTo>
                  <a:pt x="184" y="45"/>
                </a:lnTo>
                <a:lnTo>
                  <a:pt x="168" y="54"/>
                </a:lnTo>
                <a:lnTo>
                  <a:pt x="153" y="64"/>
                </a:lnTo>
                <a:lnTo>
                  <a:pt x="138" y="75"/>
                </a:lnTo>
                <a:lnTo>
                  <a:pt x="124" y="86"/>
                </a:lnTo>
                <a:lnTo>
                  <a:pt x="111" y="98"/>
                </a:lnTo>
                <a:lnTo>
                  <a:pt x="98" y="111"/>
                </a:lnTo>
                <a:lnTo>
                  <a:pt x="86" y="124"/>
                </a:lnTo>
                <a:lnTo>
                  <a:pt x="75" y="138"/>
                </a:lnTo>
                <a:lnTo>
                  <a:pt x="64" y="153"/>
                </a:lnTo>
                <a:lnTo>
                  <a:pt x="54" y="168"/>
                </a:lnTo>
                <a:lnTo>
                  <a:pt x="45" y="184"/>
                </a:lnTo>
                <a:lnTo>
                  <a:pt x="36" y="200"/>
                </a:lnTo>
                <a:lnTo>
                  <a:pt x="29" y="216"/>
                </a:lnTo>
                <a:lnTo>
                  <a:pt x="22" y="233"/>
                </a:lnTo>
                <a:lnTo>
                  <a:pt x="16" y="250"/>
                </a:lnTo>
                <a:lnTo>
                  <a:pt x="11" y="268"/>
                </a:lnTo>
                <a:lnTo>
                  <a:pt x="7" y="285"/>
                </a:lnTo>
                <a:lnTo>
                  <a:pt x="4" y="303"/>
                </a:lnTo>
                <a:lnTo>
                  <a:pt x="2" y="321"/>
                </a:lnTo>
                <a:lnTo>
                  <a:pt x="0" y="339"/>
                </a:lnTo>
                <a:lnTo>
                  <a:pt x="0" y="357"/>
                </a:lnTo>
                <a:lnTo>
                  <a:pt x="0" y="357"/>
                </a:lnTo>
                <a:lnTo>
                  <a:pt x="0" y="375"/>
                </a:lnTo>
                <a:lnTo>
                  <a:pt x="2" y="393"/>
                </a:lnTo>
                <a:lnTo>
                  <a:pt x="4" y="411"/>
                </a:lnTo>
                <a:lnTo>
                  <a:pt x="7" y="429"/>
                </a:lnTo>
                <a:lnTo>
                  <a:pt x="11" y="446"/>
                </a:lnTo>
                <a:lnTo>
                  <a:pt x="16" y="464"/>
                </a:lnTo>
                <a:lnTo>
                  <a:pt x="22" y="481"/>
                </a:lnTo>
                <a:lnTo>
                  <a:pt x="29" y="498"/>
                </a:lnTo>
                <a:lnTo>
                  <a:pt x="36" y="514"/>
                </a:lnTo>
                <a:lnTo>
                  <a:pt x="45" y="530"/>
                </a:lnTo>
                <a:lnTo>
                  <a:pt x="54" y="546"/>
                </a:lnTo>
                <a:lnTo>
                  <a:pt x="64" y="561"/>
                </a:lnTo>
                <a:lnTo>
                  <a:pt x="75" y="576"/>
                </a:lnTo>
                <a:lnTo>
                  <a:pt x="86" y="590"/>
                </a:lnTo>
                <a:lnTo>
                  <a:pt x="98" y="603"/>
                </a:lnTo>
                <a:lnTo>
                  <a:pt x="111" y="616"/>
                </a:lnTo>
                <a:lnTo>
                  <a:pt x="124" y="628"/>
                </a:lnTo>
                <a:lnTo>
                  <a:pt x="138" y="639"/>
                </a:lnTo>
                <a:lnTo>
                  <a:pt x="153" y="650"/>
                </a:lnTo>
                <a:lnTo>
                  <a:pt x="168" y="660"/>
                </a:lnTo>
                <a:lnTo>
                  <a:pt x="184" y="669"/>
                </a:lnTo>
                <a:lnTo>
                  <a:pt x="200" y="678"/>
                </a:lnTo>
                <a:lnTo>
                  <a:pt x="216" y="685"/>
                </a:lnTo>
                <a:lnTo>
                  <a:pt x="233" y="692"/>
                </a:lnTo>
                <a:lnTo>
                  <a:pt x="250" y="698"/>
                </a:lnTo>
                <a:lnTo>
                  <a:pt x="268" y="703"/>
                </a:lnTo>
                <a:lnTo>
                  <a:pt x="285" y="707"/>
                </a:lnTo>
                <a:lnTo>
                  <a:pt x="303" y="710"/>
                </a:lnTo>
                <a:lnTo>
                  <a:pt x="321" y="712"/>
                </a:lnTo>
                <a:lnTo>
                  <a:pt x="339" y="714"/>
                </a:lnTo>
                <a:lnTo>
                  <a:pt x="357" y="714"/>
                </a:lnTo>
                <a:lnTo>
                  <a:pt x="357" y="714"/>
                </a:lnTo>
                <a:lnTo>
                  <a:pt x="375" y="714"/>
                </a:lnTo>
                <a:lnTo>
                  <a:pt x="393" y="712"/>
                </a:lnTo>
                <a:lnTo>
                  <a:pt x="411" y="710"/>
                </a:lnTo>
                <a:lnTo>
                  <a:pt x="429" y="707"/>
                </a:lnTo>
                <a:lnTo>
                  <a:pt x="446" y="703"/>
                </a:lnTo>
                <a:lnTo>
                  <a:pt x="464" y="698"/>
                </a:lnTo>
                <a:lnTo>
                  <a:pt x="481" y="692"/>
                </a:lnTo>
                <a:lnTo>
                  <a:pt x="498" y="685"/>
                </a:lnTo>
                <a:lnTo>
                  <a:pt x="514" y="678"/>
                </a:lnTo>
                <a:lnTo>
                  <a:pt x="530" y="669"/>
                </a:lnTo>
                <a:lnTo>
                  <a:pt x="546" y="660"/>
                </a:lnTo>
                <a:lnTo>
                  <a:pt x="561" y="650"/>
                </a:lnTo>
                <a:lnTo>
                  <a:pt x="576" y="639"/>
                </a:lnTo>
                <a:lnTo>
                  <a:pt x="590" y="628"/>
                </a:lnTo>
                <a:lnTo>
                  <a:pt x="603" y="616"/>
                </a:lnTo>
                <a:lnTo>
                  <a:pt x="616" y="603"/>
                </a:lnTo>
                <a:lnTo>
                  <a:pt x="628" y="590"/>
                </a:lnTo>
                <a:lnTo>
                  <a:pt x="639" y="576"/>
                </a:lnTo>
                <a:lnTo>
                  <a:pt x="650" y="561"/>
                </a:lnTo>
                <a:lnTo>
                  <a:pt x="660" y="546"/>
                </a:lnTo>
                <a:lnTo>
                  <a:pt x="669" y="530"/>
                </a:lnTo>
                <a:lnTo>
                  <a:pt x="678" y="514"/>
                </a:lnTo>
                <a:lnTo>
                  <a:pt x="685" y="498"/>
                </a:lnTo>
                <a:lnTo>
                  <a:pt x="692" y="481"/>
                </a:lnTo>
                <a:lnTo>
                  <a:pt x="698" y="464"/>
                </a:lnTo>
                <a:lnTo>
                  <a:pt x="703" y="446"/>
                </a:lnTo>
                <a:lnTo>
                  <a:pt x="707" y="429"/>
                </a:lnTo>
                <a:lnTo>
                  <a:pt x="710" y="411"/>
                </a:lnTo>
                <a:lnTo>
                  <a:pt x="712" y="393"/>
                </a:lnTo>
                <a:lnTo>
                  <a:pt x="714" y="375"/>
                </a:lnTo>
                <a:lnTo>
                  <a:pt x="714" y="35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097" name="Freeform 25"/>
          <p:cNvSpPr>
            <a:spLocks noChangeArrowheads="1"/>
          </p:cNvSpPr>
          <p:nvPr/>
        </p:nvSpPr>
        <p:spPr bwMode="auto">
          <a:xfrm>
            <a:off x="5827590" y="5298926"/>
            <a:ext cx="255588" cy="255588"/>
          </a:xfrm>
          <a:custGeom>
            <a:avLst/>
            <a:gdLst/>
            <a:ahLst/>
            <a:cxnLst>
              <a:cxn ang="0">
                <a:pos x="321" y="712"/>
              </a:cxn>
              <a:cxn ang="0">
                <a:pos x="251" y="698"/>
              </a:cxn>
              <a:cxn ang="0">
                <a:pos x="187" y="671"/>
              </a:cxn>
              <a:cxn ang="0">
                <a:pos x="130" y="632"/>
              </a:cxn>
              <a:cxn ang="0">
                <a:pos x="82" y="584"/>
              </a:cxn>
              <a:cxn ang="0">
                <a:pos x="43" y="527"/>
              </a:cxn>
              <a:cxn ang="0">
                <a:pos x="16" y="463"/>
              </a:cxn>
              <a:cxn ang="0">
                <a:pos x="2" y="393"/>
              </a:cxn>
              <a:cxn ang="0">
                <a:pos x="2" y="321"/>
              </a:cxn>
              <a:cxn ang="0">
                <a:pos x="16" y="251"/>
              </a:cxn>
              <a:cxn ang="0">
                <a:pos x="43" y="187"/>
              </a:cxn>
              <a:cxn ang="0">
                <a:pos x="82" y="130"/>
              </a:cxn>
              <a:cxn ang="0">
                <a:pos x="130" y="82"/>
              </a:cxn>
              <a:cxn ang="0">
                <a:pos x="187" y="43"/>
              </a:cxn>
              <a:cxn ang="0">
                <a:pos x="251" y="16"/>
              </a:cxn>
              <a:cxn ang="0">
                <a:pos x="321" y="2"/>
              </a:cxn>
              <a:cxn ang="0">
                <a:pos x="393" y="2"/>
              </a:cxn>
              <a:cxn ang="0">
                <a:pos x="463" y="16"/>
              </a:cxn>
              <a:cxn ang="0">
                <a:pos x="527" y="43"/>
              </a:cxn>
              <a:cxn ang="0">
                <a:pos x="584" y="82"/>
              </a:cxn>
              <a:cxn ang="0">
                <a:pos x="632" y="130"/>
              </a:cxn>
              <a:cxn ang="0">
                <a:pos x="671" y="187"/>
              </a:cxn>
              <a:cxn ang="0">
                <a:pos x="698" y="251"/>
              </a:cxn>
              <a:cxn ang="0">
                <a:pos x="712" y="321"/>
              </a:cxn>
              <a:cxn ang="0">
                <a:pos x="712" y="393"/>
              </a:cxn>
              <a:cxn ang="0">
                <a:pos x="698" y="463"/>
              </a:cxn>
              <a:cxn ang="0">
                <a:pos x="671" y="527"/>
              </a:cxn>
              <a:cxn ang="0">
                <a:pos x="632" y="584"/>
              </a:cxn>
              <a:cxn ang="0">
                <a:pos x="584" y="632"/>
              </a:cxn>
              <a:cxn ang="0">
                <a:pos x="527" y="671"/>
              </a:cxn>
              <a:cxn ang="0">
                <a:pos x="463" y="698"/>
              </a:cxn>
              <a:cxn ang="0">
                <a:pos x="393" y="712"/>
              </a:cxn>
            </a:cxnLst>
            <a:rect l="0" t="0" r="r" b="b"/>
            <a:pathLst>
              <a:path w="715" h="715">
                <a:moveTo>
                  <a:pt x="357" y="714"/>
                </a:moveTo>
                <a:lnTo>
                  <a:pt x="321" y="712"/>
                </a:lnTo>
                <a:lnTo>
                  <a:pt x="285" y="707"/>
                </a:lnTo>
                <a:lnTo>
                  <a:pt x="251" y="698"/>
                </a:lnTo>
                <a:lnTo>
                  <a:pt x="218" y="686"/>
                </a:lnTo>
                <a:lnTo>
                  <a:pt x="187" y="671"/>
                </a:lnTo>
                <a:lnTo>
                  <a:pt x="157" y="653"/>
                </a:lnTo>
                <a:lnTo>
                  <a:pt x="130" y="632"/>
                </a:lnTo>
                <a:lnTo>
                  <a:pt x="105" y="609"/>
                </a:lnTo>
                <a:lnTo>
                  <a:pt x="82" y="584"/>
                </a:lnTo>
                <a:lnTo>
                  <a:pt x="61" y="557"/>
                </a:lnTo>
                <a:lnTo>
                  <a:pt x="43" y="527"/>
                </a:lnTo>
                <a:lnTo>
                  <a:pt x="28" y="496"/>
                </a:lnTo>
                <a:lnTo>
                  <a:pt x="16" y="463"/>
                </a:lnTo>
                <a:lnTo>
                  <a:pt x="7" y="429"/>
                </a:lnTo>
                <a:lnTo>
                  <a:pt x="2" y="393"/>
                </a:lnTo>
                <a:lnTo>
                  <a:pt x="0" y="357"/>
                </a:lnTo>
                <a:lnTo>
                  <a:pt x="2" y="321"/>
                </a:lnTo>
                <a:lnTo>
                  <a:pt x="7" y="285"/>
                </a:lnTo>
                <a:lnTo>
                  <a:pt x="16" y="251"/>
                </a:lnTo>
                <a:lnTo>
                  <a:pt x="28" y="218"/>
                </a:lnTo>
                <a:lnTo>
                  <a:pt x="43" y="187"/>
                </a:lnTo>
                <a:lnTo>
                  <a:pt x="61" y="157"/>
                </a:lnTo>
                <a:lnTo>
                  <a:pt x="82" y="130"/>
                </a:lnTo>
                <a:lnTo>
                  <a:pt x="105" y="105"/>
                </a:lnTo>
                <a:lnTo>
                  <a:pt x="130" y="82"/>
                </a:lnTo>
                <a:lnTo>
                  <a:pt x="157" y="61"/>
                </a:lnTo>
                <a:lnTo>
                  <a:pt x="187" y="43"/>
                </a:lnTo>
                <a:lnTo>
                  <a:pt x="218" y="28"/>
                </a:lnTo>
                <a:lnTo>
                  <a:pt x="251" y="16"/>
                </a:lnTo>
                <a:lnTo>
                  <a:pt x="285" y="7"/>
                </a:lnTo>
                <a:lnTo>
                  <a:pt x="321" y="2"/>
                </a:lnTo>
                <a:lnTo>
                  <a:pt x="357" y="0"/>
                </a:lnTo>
                <a:lnTo>
                  <a:pt x="393" y="2"/>
                </a:lnTo>
                <a:lnTo>
                  <a:pt x="429" y="7"/>
                </a:lnTo>
                <a:lnTo>
                  <a:pt x="463" y="16"/>
                </a:lnTo>
                <a:lnTo>
                  <a:pt x="496" y="28"/>
                </a:lnTo>
                <a:lnTo>
                  <a:pt x="527" y="43"/>
                </a:lnTo>
                <a:lnTo>
                  <a:pt x="557" y="61"/>
                </a:lnTo>
                <a:lnTo>
                  <a:pt x="584" y="82"/>
                </a:lnTo>
                <a:lnTo>
                  <a:pt x="609" y="105"/>
                </a:lnTo>
                <a:lnTo>
                  <a:pt x="632" y="130"/>
                </a:lnTo>
                <a:lnTo>
                  <a:pt x="653" y="157"/>
                </a:lnTo>
                <a:lnTo>
                  <a:pt x="671" y="187"/>
                </a:lnTo>
                <a:lnTo>
                  <a:pt x="686" y="218"/>
                </a:lnTo>
                <a:lnTo>
                  <a:pt x="698" y="251"/>
                </a:lnTo>
                <a:lnTo>
                  <a:pt x="707" y="285"/>
                </a:lnTo>
                <a:lnTo>
                  <a:pt x="712" y="321"/>
                </a:lnTo>
                <a:lnTo>
                  <a:pt x="714" y="357"/>
                </a:lnTo>
                <a:lnTo>
                  <a:pt x="712" y="393"/>
                </a:lnTo>
                <a:lnTo>
                  <a:pt x="707" y="429"/>
                </a:lnTo>
                <a:lnTo>
                  <a:pt x="698" y="463"/>
                </a:lnTo>
                <a:lnTo>
                  <a:pt x="686" y="496"/>
                </a:lnTo>
                <a:lnTo>
                  <a:pt x="671" y="527"/>
                </a:lnTo>
                <a:lnTo>
                  <a:pt x="653" y="557"/>
                </a:lnTo>
                <a:lnTo>
                  <a:pt x="632" y="584"/>
                </a:lnTo>
                <a:lnTo>
                  <a:pt x="609" y="609"/>
                </a:lnTo>
                <a:lnTo>
                  <a:pt x="584" y="632"/>
                </a:lnTo>
                <a:lnTo>
                  <a:pt x="557" y="653"/>
                </a:lnTo>
                <a:lnTo>
                  <a:pt x="527" y="671"/>
                </a:lnTo>
                <a:lnTo>
                  <a:pt x="496" y="686"/>
                </a:lnTo>
                <a:lnTo>
                  <a:pt x="463" y="698"/>
                </a:lnTo>
                <a:lnTo>
                  <a:pt x="429" y="707"/>
                </a:lnTo>
                <a:lnTo>
                  <a:pt x="393" y="712"/>
                </a:lnTo>
                <a:lnTo>
                  <a:pt x="357" y="71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00" name="Freeform 28"/>
          <p:cNvSpPr>
            <a:spLocks noChangeArrowheads="1"/>
          </p:cNvSpPr>
          <p:nvPr/>
        </p:nvSpPr>
        <p:spPr bwMode="auto">
          <a:xfrm>
            <a:off x="3270127" y="2031851"/>
            <a:ext cx="468313" cy="468313"/>
          </a:xfrm>
          <a:custGeom>
            <a:avLst/>
            <a:gdLst/>
            <a:ahLst/>
            <a:cxnLst>
              <a:cxn ang="0">
                <a:pos x="1637" y="738"/>
              </a:cxn>
              <a:cxn ang="0">
                <a:pos x="1615" y="615"/>
              </a:cxn>
              <a:cxn ang="0">
                <a:pos x="1575" y="497"/>
              </a:cxn>
              <a:cxn ang="0">
                <a:pos x="1517" y="387"/>
              </a:cxn>
              <a:cxn ang="0">
                <a:pos x="1443" y="286"/>
              </a:cxn>
              <a:cxn ang="0">
                <a:pos x="1355" y="198"/>
              </a:cxn>
              <a:cxn ang="0">
                <a:pos x="1255" y="124"/>
              </a:cxn>
              <a:cxn ang="0">
                <a:pos x="1144" y="67"/>
              </a:cxn>
              <a:cxn ang="0">
                <a:pos x="1027" y="26"/>
              </a:cxn>
              <a:cxn ang="0">
                <a:pos x="903" y="4"/>
              </a:cxn>
              <a:cxn ang="0">
                <a:pos x="820" y="0"/>
              </a:cxn>
              <a:cxn ang="0">
                <a:pos x="696" y="9"/>
              </a:cxn>
              <a:cxn ang="0">
                <a:pos x="575" y="38"/>
              </a:cxn>
              <a:cxn ang="0">
                <a:pos x="459" y="84"/>
              </a:cxn>
              <a:cxn ang="0">
                <a:pos x="352" y="147"/>
              </a:cxn>
              <a:cxn ang="0">
                <a:pos x="255" y="226"/>
              </a:cxn>
              <a:cxn ang="0">
                <a:pos x="172" y="318"/>
              </a:cxn>
              <a:cxn ang="0">
                <a:pos x="103" y="423"/>
              </a:cxn>
              <a:cxn ang="0">
                <a:pos x="51" y="536"/>
              </a:cxn>
              <a:cxn ang="0">
                <a:pos x="17" y="656"/>
              </a:cxn>
              <a:cxn ang="0">
                <a:pos x="1" y="779"/>
              </a:cxn>
              <a:cxn ang="0">
                <a:pos x="1" y="863"/>
              </a:cxn>
              <a:cxn ang="0">
                <a:pos x="17" y="986"/>
              </a:cxn>
              <a:cxn ang="0">
                <a:pos x="51" y="1106"/>
              </a:cxn>
              <a:cxn ang="0">
                <a:pos x="103" y="1219"/>
              </a:cxn>
              <a:cxn ang="0">
                <a:pos x="172" y="1324"/>
              </a:cxn>
              <a:cxn ang="0">
                <a:pos x="255" y="1416"/>
              </a:cxn>
              <a:cxn ang="0">
                <a:pos x="352" y="1495"/>
              </a:cxn>
              <a:cxn ang="0">
                <a:pos x="459" y="1558"/>
              </a:cxn>
              <a:cxn ang="0">
                <a:pos x="575" y="1604"/>
              </a:cxn>
              <a:cxn ang="0">
                <a:pos x="696" y="1633"/>
              </a:cxn>
              <a:cxn ang="0">
                <a:pos x="820" y="1642"/>
              </a:cxn>
              <a:cxn ang="0">
                <a:pos x="903" y="1638"/>
              </a:cxn>
              <a:cxn ang="0">
                <a:pos x="1027" y="1616"/>
              </a:cxn>
              <a:cxn ang="0">
                <a:pos x="1144" y="1575"/>
              </a:cxn>
              <a:cxn ang="0">
                <a:pos x="1255" y="1518"/>
              </a:cxn>
              <a:cxn ang="0">
                <a:pos x="1355" y="1444"/>
              </a:cxn>
              <a:cxn ang="0">
                <a:pos x="1443" y="1356"/>
              </a:cxn>
              <a:cxn ang="0">
                <a:pos x="1517" y="1255"/>
              </a:cxn>
              <a:cxn ang="0">
                <a:pos x="1575" y="1145"/>
              </a:cxn>
              <a:cxn ang="0">
                <a:pos x="1615" y="1027"/>
              </a:cxn>
              <a:cxn ang="0">
                <a:pos x="1637" y="904"/>
              </a:cxn>
            </a:cxnLst>
            <a:rect l="0" t="0" r="r" b="b"/>
            <a:pathLst>
              <a:path w="1642" h="1643">
                <a:moveTo>
                  <a:pt x="1641" y="821"/>
                </a:moveTo>
                <a:lnTo>
                  <a:pt x="1640" y="779"/>
                </a:lnTo>
                <a:lnTo>
                  <a:pt x="1637" y="738"/>
                </a:lnTo>
                <a:lnTo>
                  <a:pt x="1632" y="697"/>
                </a:lnTo>
                <a:lnTo>
                  <a:pt x="1624" y="656"/>
                </a:lnTo>
                <a:lnTo>
                  <a:pt x="1615" y="615"/>
                </a:lnTo>
                <a:lnTo>
                  <a:pt x="1603" y="575"/>
                </a:lnTo>
                <a:lnTo>
                  <a:pt x="1590" y="536"/>
                </a:lnTo>
                <a:lnTo>
                  <a:pt x="1575" y="497"/>
                </a:lnTo>
                <a:lnTo>
                  <a:pt x="1557" y="459"/>
                </a:lnTo>
                <a:lnTo>
                  <a:pt x="1538" y="423"/>
                </a:lnTo>
                <a:lnTo>
                  <a:pt x="1517" y="387"/>
                </a:lnTo>
                <a:lnTo>
                  <a:pt x="1494" y="352"/>
                </a:lnTo>
                <a:lnTo>
                  <a:pt x="1469" y="318"/>
                </a:lnTo>
                <a:lnTo>
                  <a:pt x="1443" y="286"/>
                </a:lnTo>
                <a:lnTo>
                  <a:pt x="1415" y="255"/>
                </a:lnTo>
                <a:lnTo>
                  <a:pt x="1386" y="226"/>
                </a:lnTo>
                <a:lnTo>
                  <a:pt x="1355" y="198"/>
                </a:lnTo>
                <a:lnTo>
                  <a:pt x="1323" y="172"/>
                </a:lnTo>
                <a:lnTo>
                  <a:pt x="1289" y="147"/>
                </a:lnTo>
                <a:lnTo>
                  <a:pt x="1255" y="124"/>
                </a:lnTo>
                <a:lnTo>
                  <a:pt x="1219" y="103"/>
                </a:lnTo>
                <a:lnTo>
                  <a:pt x="1182" y="84"/>
                </a:lnTo>
                <a:lnTo>
                  <a:pt x="1144" y="67"/>
                </a:lnTo>
                <a:lnTo>
                  <a:pt x="1106" y="51"/>
                </a:lnTo>
                <a:lnTo>
                  <a:pt x="1066" y="38"/>
                </a:lnTo>
                <a:lnTo>
                  <a:pt x="1027" y="26"/>
                </a:lnTo>
                <a:lnTo>
                  <a:pt x="985" y="17"/>
                </a:lnTo>
                <a:lnTo>
                  <a:pt x="944" y="9"/>
                </a:lnTo>
                <a:lnTo>
                  <a:pt x="903" y="4"/>
                </a:lnTo>
                <a:lnTo>
                  <a:pt x="862" y="1"/>
                </a:lnTo>
                <a:lnTo>
                  <a:pt x="820" y="0"/>
                </a:lnTo>
                <a:lnTo>
                  <a:pt x="820" y="0"/>
                </a:lnTo>
                <a:lnTo>
                  <a:pt x="778" y="1"/>
                </a:lnTo>
                <a:lnTo>
                  <a:pt x="737" y="4"/>
                </a:lnTo>
                <a:lnTo>
                  <a:pt x="696" y="9"/>
                </a:lnTo>
                <a:lnTo>
                  <a:pt x="655" y="17"/>
                </a:lnTo>
                <a:lnTo>
                  <a:pt x="614" y="26"/>
                </a:lnTo>
                <a:lnTo>
                  <a:pt x="575" y="38"/>
                </a:lnTo>
                <a:lnTo>
                  <a:pt x="535" y="51"/>
                </a:lnTo>
                <a:lnTo>
                  <a:pt x="497" y="67"/>
                </a:lnTo>
                <a:lnTo>
                  <a:pt x="459" y="84"/>
                </a:lnTo>
                <a:lnTo>
                  <a:pt x="422" y="103"/>
                </a:lnTo>
                <a:lnTo>
                  <a:pt x="386" y="124"/>
                </a:lnTo>
                <a:lnTo>
                  <a:pt x="352" y="147"/>
                </a:lnTo>
                <a:lnTo>
                  <a:pt x="318" y="172"/>
                </a:lnTo>
                <a:lnTo>
                  <a:pt x="286" y="198"/>
                </a:lnTo>
                <a:lnTo>
                  <a:pt x="255" y="226"/>
                </a:lnTo>
                <a:lnTo>
                  <a:pt x="226" y="255"/>
                </a:lnTo>
                <a:lnTo>
                  <a:pt x="198" y="286"/>
                </a:lnTo>
                <a:lnTo>
                  <a:pt x="172" y="318"/>
                </a:lnTo>
                <a:lnTo>
                  <a:pt x="147" y="352"/>
                </a:lnTo>
                <a:lnTo>
                  <a:pt x="124" y="387"/>
                </a:lnTo>
                <a:lnTo>
                  <a:pt x="103" y="423"/>
                </a:lnTo>
                <a:lnTo>
                  <a:pt x="84" y="459"/>
                </a:lnTo>
                <a:lnTo>
                  <a:pt x="66" y="497"/>
                </a:lnTo>
                <a:lnTo>
                  <a:pt x="51" y="536"/>
                </a:lnTo>
                <a:lnTo>
                  <a:pt x="38" y="575"/>
                </a:lnTo>
                <a:lnTo>
                  <a:pt x="26" y="615"/>
                </a:lnTo>
                <a:lnTo>
                  <a:pt x="17" y="656"/>
                </a:lnTo>
                <a:lnTo>
                  <a:pt x="9" y="697"/>
                </a:lnTo>
                <a:lnTo>
                  <a:pt x="4" y="738"/>
                </a:lnTo>
                <a:lnTo>
                  <a:pt x="1" y="779"/>
                </a:lnTo>
                <a:lnTo>
                  <a:pt x="0" y="821"/>
                </a:lnTo>
                <a:lnTo>
                  <a:pt x="0" y="821"/>
                </a:lnTo>
                <a:lnTo>
                  <a:pt x="1" y="863"/>
                </a:lnTo>
                <a:lnTo>
                  <a:pt x="4" y="904"/>
                </a:lnTo>
                <a:lnTo>
                  <a:pt x="9" y="945"/>
                </a:lnTo>
                <a:lnTo>
                  <a:pt x="17" y="986"/>
                </a:lnTo>
                <a:lnTo>
                  <a:pt x="26" y="1027"/>
                </a:lnTo>
                <a:lnTo>
                  <a:pt x="38" y="1067"/>
                </a:lnTo>
                <a:lnTo>
                  <a:pt x="51" y="1106"/>
                </a:lnTo>
                <a:lnTo>
                  <a:pt x="66" y="1145"/>
                </a:lnTo>
                <a:lnTo>
                  <a:pt x="84" y="1183"/>
                </a:lnTo>
                <a:lnTo>
                  <a:pt x="103" y="1219"/>
                </a:lnTo>
                <a:lnTo>
                  <a:pt x="124" y="1255"/>
                </a:lnTo>
                <a:lnTo>
                  <a:pt x="147" y="1290"/>
                </a:lnTo>
                <a:lnTo>
                  <a:pt x="172" y="1324"/>
                </a:lnTo>
                <a:lnTo>
                  <a:pt x="198" y="1356"/>
                </a:lnTo>
                <a:lnTo>
                  <a:pt x="226" y="1387"/>
                </a:lnTo>
                <a:lnTo>
                  <a:pt x="255" y="1416"/>
                </a:lnTo>
                <a:lnTo>
                  <a:pt x="286" y="1444"/>
                </a:lnTo>
                <a:lnTo>
                  <a:pt x="318" y="1470"/>
                </a:lnTo>
                <a:lnTo>
                  <a:pt x="352" y="1495"/>
                </a:lnTo>
                <a:lnTo>
                  <a:pt x="386" y="1518"/>
                </a:lnTo>
                <a:lnTo>
                  <a:pt x="422" y="1539"/>
                </a:lnTo>
                <a:lnTo>
                  <a:pt x="459" y="1558"/>
                </a:lnTo>
                <a:lnTo>
                  <a:pt x="497" y="1575"/>
                </a:lnTo>
                <a:lnTo>
                  <a:pt x="535" y="1591"/>
                </a:lnTo>
                <a:lnTo>
                  <a:pt x="575" y="1604"/>
                </a:lnTo>
                <a:lnTo>
                  <a:pt x="614" y="1616"/>
                </a:lnTo>
                <a:lnTo>
                  <a:pt x="655" y="1625"/>
                </a:lnTo>
                <a:lnTo>
                  <a:pt x="696" y="1633"/>
                </a:lnTo>
                <a:lnTo>
                  <a:pt x="737" y="1638"/>
                </a:lnTo>
                <a:lnTo>
                  <a:pt x="778" y="1641"/>
                </a:lnTo>
                <a:lnTo>
                  <a:pt x="820" y="1642"/>
                </a:lnTo>
                <a:lnTo>
                  <a:pt x="820" y="1642"/>
                </a:lnTo>
                <a:lnTo>
                  <a:pt x="862" y="1641"/>
                </a:lnTo>
                <a:lnTo>
                  <a:pt x="903" y="1638"/>
                </a:lnTo>
                <a:lnTo>
                  <a:pt x="944" y="1633"/>
                </a:lnTo>
                <a:lnTo>
                  <a:pt x="985" y="1625"/>
                </a:lnTo>
                <a:lnTo>
                  <a:pt x="1027" y="1616"/>
                </a:lnTo>
                <a:lnTo>
                  <a:pt x="1066" y="1604"/>
                </a:lnTo>
                <a:lnTo>
                  <a:pt x="1106" y="1591"/>
                </a:lnTo>
                <a:lnTo>
                  <a:pt x="1144" y="1575"/>
                </a:lnTo>
                <a:lnTo>
                  <a:pt x="1182" y="1558"/>
                </a:lnTo>
                <a:lnTo>
                  <a:pt x="1219" y="1539"/>
                </a:lnTo>
                <a:lnTo>
                  <a:pt x="1255" y="1518"/>
                </a:lnTo>
                <a:lnTo>
                  <a:pt x="1289" y="1495"/>
                </a:lnTo>
                <a:lnTo>
                  <a:pt x="1323" y="1470"/>
                </a:lnTo>
                <a:lnTo>
                  <a:pt x="1355" y="1444"/>
                </a:lnTo>
                <a:lnTo>
                  <a:pt x="1386" y="1416"/>
                </a:lnTo>
                <a:lnTo>
                  <a:pt x="1415" y="1387"/>
                </a:lnTo>
                <a:lnTo>
                  <a:pt x="1443" y="1356"/>
                </a:lnTo>
                <a:lnTo>
                  <a:pt x="1469" y="1324"/>
                </a:lnTo>
                <a:lnTo>
                  <a:pt x="1494" y="1290"/>
                </a:lnTo>
                <a:lnTo>
                  <a:pt x="1517" y="1255"/>
                </a:lnTo>
                <a:lnTo>
                  <a:pt x="1538" y="1219"/>
                </a:lnTo>
                <a:lnTo>
                  <a:pt x="1557" y="1183"/>
                </a:lnTo>
                <a:lnTo>
                  <a:pt x="1575" y="1145"/>
                </a:lnTo>
                <a:lnTo>
                  <a:pt x="1590" y="1106"/>
                </a:lnTo>
                <a:lnTo>
                  <a:pt x="1603" y="1067"/>
                </a:lnTo>
                <a:lnTo>
                  <a:pt x="1615" y="1027"/>
                </a:lnTo>
                <a:lnTo>
                  <a:pt x="1624" y="986"/>
                </a:lnTo>
                <a:lnTo>
                  <a:pt x="1632" y="945"/>
                </a:lnTo>
                <a:lnTo>
                  <a:pt x="1637" y="904"/>
                </a:lnTo>
                <a:lnTo>
                  <a:pt x="1640" y="863"/>
                </a:lnTo>
                <a:lnTo>
                  <a:pt x="1641" y="82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01" name="Freeform 29"/>
          <p:cNvSpPr>
            <a:spLocks noChangeArrowheads="1"/>
          </p:cNvSpPr>
          <p:nvPr/>
        </p:nvSpPr>
        <p:spPr bwMode="auto">
          <a:xfrm>
            <a:off x="3270127" y="2031851"/>
            <a:ext cx="468313" cy="468313"/>
          </a:xfrm>
          <a:custGeom>
            <a:avLst/>
            <a:gdLst/>
            <a:ahLst/>
            <a:cxnLst>
              <a:cxn ang="0">
                <a:pos x="736" y="1638"/>
              </a:cxn>
              <a:cxn ang="0">
                <a:pos x="576" y="1605"/>
              </a:cxn>
              <a:cxn ang="0">
                <a:pos x="430" y="1543"/>
              </a:cxn>
              <a:cxn ang="0">
                <a:pos x="299" y="1454"/>
              </a:cxn>
              <a:cxn ang="0">
                <a:pos x="188" y="1343"/>
              </a:cxn>
              <a:cxn ang="0">
                <a:pos x="99" y="1212"/>
              </a:cxn>
              <a:cxn ang="0">
                <a:pos x="37" y="1065"/>
              </a:cxn>
              <a:cxn ang="0">
                <a:pos x="4" y="905"/>
              </a:cxn>
              <a:cxn ang="0">
                <a:pos x="4" y="737"/>
              </a:cxn>
              <a:cxn ang="0">
                <a:pos x="37" y="577"/>
              </a:cxn>
              <a:cxn ang="0">
                <a:pos x="99" y="430"/>
              </a:cxn>
              <a:cxn ang="0">
                <a:pos x="188" y="299"/>
              </a:cxn>
              <a:cxn ang="0">
                <a:pos x="299" y="188"/>
              </a:cxn>
              <a:cxn ang="0">
                <a:pos x="430" y="99"/>
              </a:cxn>
              <a:cxn ang="0">
                <a:pos x="576" y="37"/>
              </a:cxn>
              <a:cxn ang="0">
                <a:pos x="736" y="4"/>
              </a:cxn>
              <a:cxn ang="0">
                <a:pos x="904" y="4"/>
              </a:cxn>
              <a:cxn ang="0">
                <a:pos x="1065" y="37"/>
              </a:cxn>
              <a:cxn ang="0">
                <a:pos x="1211" y="99"/>
              </a:cxn>
              <a:cxn ang="0">
                <a:pos x="1342" y="188"/>
              </a:cxn>
              <a:cxn ang="0">
                <a:pos x="1453" y="299"/>
              </a:cxn>
              <a:cxn ang="0">
                <a:pos x="1542" y="430"/>
              </a:cxn>
              <a:cxn ang="0">
                <a:pos x="1604" y="577"/>
              </a:cxn>
              <a:cxn ang="0">
                <a:pos x="1637" y="737"/>
              </a:cxn>
              <a:cxn ang="0">
                <a:pos x="1637" y="905"/>
              </a:cxn>
              <a:cxn ang="0">
                <a:pos x="1604" y="1065"/>
              </a:cxn>
              <a:cxn ang="0">
                <a:pos x="1542" y="1212"/>
              </a:cxn>
              <a:cxn ang="0">
                <a:pos x="1453" y="1343"/>
              </a:cxn>
              <a:cxn ang="0">
                <a:pos x="1342" y="1454"/>
              </a:cxn>
              <a:cxn ang="0">
                <a:pos x="1211" y="1543"/>
              </a:cxn>
              <a:cxn ang="0">
                <a:pos x="1065" y="1605"/>
              </a:cxn>
              <a:cxn ang="0">
                <a:pos x="904" y="1638"/>
              </a:cxn>
            </a:cxnLst>
            <a:rect l="0" t="0" r="r" b="b"/>
            <a:pathLst>
              <a:path w="1642" h="1643">
                <a:moveTo>
                  <a:pt x="820" y="1642"/>
                </a:moveTo>
                <a:lnTo>
                  <a:pt x="736" y="1638"/>
                </a:lnTo>
                <a:lnTo>
                  <a:pt x="655" y="1625"/>
                </a:lnTo>
                <a:lnTo>
                  <a:pt x="576" y="1605"/>
                </a:lnTo>
                <a:lnTo>
                  <a:pt x="501" y="1577"/>
                </a:lnTo>
                <a:lnTo>
                  <a:pt x="430" y="1543"/>
                </a:lnTo>
                <a:lnTo>
                  <a:pt x="362" y="1502"/>
                </a:lnTo>
                <a:lnTo>
                  <a:pt x="299" y="1454"/>
                </a:lnTo>
                <a:lnTo>
                  <a:pt x="241" y="1401"/>
                </a:lnTo>
                <a:lnTo>
                  <a:pt x="188" y="1343"/>
                </a:lnTo>
                <a:lnTo>
                  <a:pt x="140" y="1280"/>
                </a:lnTo>
                <a:lnTo>
                  <a:pt x="99" y="1212"/>
                </a:lnTo>
                <a:lnTo>
                  <a:pt x="65" y="1140"/>
                </a:lnTo>
                <a:lnTo>
                  <a:pt x="37" y="1065"/>
                </a:lnTo>
                <a:lnTo>
                  <a:pt x="17" y="986"/>
                </a:lnTo>
                <a:lnTo>
                  <a:pt x="4" y="905"/>
                </a:lnTo>
                <a:lnTo>
                  <a:pt x="0" y="821"/>
                </a:lnTo>
                <a:lnTo>
                  <a:pt x="4" y="737"/>
                </a:lnTo>
                <a:lnTo>
                  <a:pt x="17" y="656"/>
                </a:lnTo>
                <a:lnTo>
                  <a:pt x="37" y="577"/>
                </a:lnTo>
                <a:lnTo>
                  <a:pt x="65" y="502"/>
                </a:lnTo>
                <a:lnTo>
                  <a:pt x="99" y="430"/>
                </a:lnTo>
                <a:lnTo>
                  <a:pt x="140" y="362"/>
                </a:lnTo>
                <a:lnTo>
                  <a:pt x="188" y="299"/>
                </a:lnTo>
                <a:lnTo>
                  <a:pt x="241" y="241"/>
                </a:lnTo>
                <a:lnTo>
                  <a:pt x="299" y="188"/>
                </a:lnTo>
                <a:lnTo>
                  <a:pt x="362" y="140"/>
                </a:lnTo>
                <a:lnTo>
                  <a:pt x="430" y="99"/>
                </a:lnTo>
                <a:lnTo>
                  <a:pt x="501" y="65"/>
                </a:lnTo>
                <a:lnTo>
                  <a:pt x="576" y="37"/>
                </a:lnTo>
                <a:lnTo>
                  <a:pt x="655" y="17"/>
                </a:lnTo>
                <a:lnTo>
                  <a:pt x="736" y="4"/>
                </a:lnTo>
                <a:lnTo>
                  <a:pt x="820" y="0"/>
                </a:lnTo>
                <a:lnTo>
                  <a:pt x="904" y="4"/>
                </a:lnTo>
                <a:lnTo>
                  <a:pt x="985" y="17"/>
                </a:lnTo>
                <a:lnTo>
                  <a:pt x="1065" y="37"/>
                </a:lnTo>
                <a:lnTo>
                  <a:pt x="1140" y="65"/>
                </a:lnTo>
                <a:lnTo>
                  <a:pt x="1211" y="99"/>
                </a:lnTo>
                <a:lnTo>
                  <a:pt x="1279" y="140"/>
                </a:lnTo>
                <a:lnTo>
                  <a:pt x="1342" y="188"/>
                </a:lnTo>
                <a:lnTo>
                  <a:pt x="1401" y="241"/>
                </a:lnTo>
                <a:lnTo>
                  <a:pt x="1453" y="299"/>
                </a:lnTo>
                <a:lnTo>
                  <a:pt x="1501" y="362"/>
                </a:lnTo>
                <a:lnTo>
                  <a:pt x="1542" y="430"/>
                </a:lnTo>
                <a:lnTo>
                  <a:pt x="1576" y="502"/>
                </a:lnTo>
                <a:lnTo>
                  <a:pt x="1604" y="577"/>
                </a:lnTo>
                <a:lnTo>
                  <a:pt x="1624" y="656"/>
                </a:lnTo>
                <a:lnTo>
                  <a:pt x="1637" y="737"/>
                </a:lnTo>
                <a:lnTo>
                  <a:pt x="1641" y="821"/>
                </a:lnTo>
                <a:lnTo>
                  <a:pt x="1637" y="905"/>
                </a:lnTo>
                <a:lnTo>
                  <a:pt x="1624" y="986"/>
                </a:lnTo>
                <a:lnTo>
                  <a:pt x="1604" y="1065"/>
                </a:lnTo>
                <a:lnTo>
                  <a:pt x="1576" y="1140"/>
                </a:lnTo>
                <a:lnTo>
                  <a:pt x="1542" y="1212"/>
                </a:lnTo>
                <a:lnTo>
                  <a:pt x="1501" y="1280"/>
                </a:lnTo>
                <a:lnTo>
                  <a:pt x="1453" y="1343"/>
                </a:lnTo>
                <a:lnTo>
                  <a:pt x="1401" y="1401"/>
                </a:lnTo>
                <a:lnTo>
                  <a:pt x="1342" y="1454"/>
                </a:lnTo>
                <a:lnTo>
                  <a:pt x="1279" y="1502"/>
                </a:lnTo>
                <a:lnTo>
                  <a:pt x="1211" y="1543"/>
                </a:lnTo>
                <a:lnTo>
                  <a:pt x="1140" y="1577"/>
                </a:lnTo>
                <a:lnTo>
                  <a:pt x="1065" y="1605"/>
                </a:lnTo>
                <a:lnTo>
                  <a:pt x="985" y="1625"/>
                </a:lnTo>
                <a:lnTo>
                  <a:pt x="904" y="1638"/>
                </a:lnTo>
                <a:lnTo>
                  <a:pt x="820" y="1642"/>
                </a:lnTo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02" name="Freeform 30"/>
          <p:cNvSpPr>
            <a:spLocks noChangeArrowheads="1"/>
          </p:cNvSpPr>
          <p:nvPr/>
        </p:nvSpPr>
        <p:spPr bwMode="auto">
          <a:xfrm>
            <a:off x="4536952" y="4059089"/>
            <a:ext cx="287338" cy="287338"/>
          </a:xfrm>
          <a:custGeom>
            <a:avLst/>
            <a:gdLst/>
            <a:ahLst/>
            <a:cxnLst>
              <a:cxn ang="0">
                <a:pos x="1009" y="455"/>
              </a:cxn>
              <a:cxn ang="0">
                <a:pos x="996" y="379"/>
              </a:cxn>
              <a:cxn ang="0">
                <a:pos x="971" y="306"/>
              </a:cxn>
              <a:cxn ang="0">
                <a:pos x="935" y="238"/>
              </a:cxn>
              <a:cxn ang="0">
                <a:pos x="890" y="176"/>
              </a:cxn>
              <a:cxn ang="0">
                <a:pos x="836" y="122"/>
              </a:cxn>
              <a:cxn ang="0">
                <a:pos x="774" y="77"/>
              </a:cxn>
              <a:cxn ang="0">
                <a:pos x="706" y="41"/>
              </a:cxn>
              <a:cxn ang="0">
                <a:pos x="633" y="16"/>
              </a:cxn>
              <a:cxn ang="0">
                <a:pos x="557" y="3"/>
              </a:cxn>
              <a:cxn ang="0">
                <a:pos x="506" y="0"/>
              </a:cxn>
              <a:cxn ang="0">
                <a:pos x="429" y="6"/>
              </a:cxn>
              <a:cxn ang="0">
                <a:pos x="355" y="23"/>
              </a:cxn>
              <a:cxn ang="0">
                <a:pos x="283" y="52"/>
              </a:cxn>
              <a:cxn ang="0">
                <a:pos x="217" y="91"/>
              </a:cxn>
              <a:cxn ang="0">
                <a:pos x="157" y="139"/>
              </a:cxn>
              <a:cxn ang="0">
                <a:pos x="106" y="196"/>
              </a:cxn>
              <a:cxn ang="0">
                <a:pos x="64" y="260"/>
              </a:cxn>
              <a:cxn ang="0">
                <a:pos x="31" y="330"/>
              </a:cxn>
              <a:cxn ang="0">
                <a:pos x="10" y="404"/>
              </a:cxn>
              <a:cxn ang="0">
                <a:pos x="1" y="480"/>
              </a:cxn>
              <a:cxn ang="0">
                <a:pos x="1" y="532"/>
              </a:cxn>
              <a:cxn ang="0">
                <a:pos x="10" y="608"/>
              </a:cxn>
              <a:cxn ang="0">
                <a:pos x="31" y="682"/>
              </a:cxn>
              <a:cxn ang="0">
                <a:pos x="64" y="752"/>
              </a:cxn>
              <a:cxn ang="0">
                <a:pos x="106" y="816"/>
              </a:cxn>
              <a:cxn ang="0">
                <a:pos x="157" y="873"/>
              </a:cxn>
              <a:cxn ang="0">
                <a:pos x="217" y="921"/>
              </a:cxn>
              <a:cxn ang="0">
                <a:pos x="283" y="960"/>
              </a:cxn>
              <a:cxn ang="0">
                <a:pos x="355" y="989"/>
              </a:cxn>
              <a:cxn ang="0">
                <a:pos x="429" y="1006"/>
              </a:cxn>
              <a:cxn ang="0">
                <a:pos x="506" y="1012"/>
              </a:cxn>
              <a:cxn ang="0">
                <a:pos x="557" y="1009"/>
              </a:cxn>
              <a:cxn ang="0">
                <a:pos x="633" y="996"/>
              </a:cxn>
              <a:cxn ang="0">
                <a:pos x="706" y="971"/>
              </a:cxn>
              <a:cxn ang="0">
                <a:pos x="774" y="935"/>
              </a:cxn>
              <a:cxn ang="0">
                <a:pos x="836" y="890"/>
              </a:cxn>
              <a:cxn ang="0">
                <a:pos x="890" y="836"/>
              </a:cxn>
              <a:cxn ang="0">
                <a:pos x="935" y="774"/>
              </a:cxn>
              <a:cxn ang="0">
                <a:pos x="971" y="706"/>
              </a:cxn>
              <a:cxn ang="0">
                <a:pos x="996" y="633"/>
              </a:cxn>
              <a:cxn ang="0">
                <a:pos x="1009" y="557"/>
              </a:cxn>
            </a:cxnLst>
            <a:rect l="0" t="0" r="r" b="b"/>
            <a:pathLst>
              <a:path w="1013" h="1013">
                <a:moveTo>
                  <a:pt x="1012" y="506"/>
                </a:moveTo>
                <a:lnTo>
                  <a:pt x="1011" y="480"/>
                </a:lnTo>
                <a:lnTo>
                  <a:pt x="1009" y="455"/>
                </a:lnTo>
                <a:lnTo>
                  <a:pt x="1006" y="429"/>
                </a:lnTo>
                <a:lnTo>
                  <a:pt x="1002" y="404"/>
                </a:lnTo>
                <a:lnTo>
                  <a:pt x="996" y="379"/>
                </a:lnTo>
                <a:lnTo>
                  <a:pt x="989" y="355"/>
                </a:lnTo>
                <a:lnTo>
                  <a:pt x="981" y="330"/>
                </a:lnTo>
                <a:lnTo>
                  <a:pt x="971" y="306"/>
                </a:lnTo>
                <a:lnTo>
                  <a:pt x="960" y="283"/>
                </a:lnTo>
                <a:lnTo>
                  <a:pt x="948" y="260"/>
                </a:lnTo>
                <a:lnTo>
                  <a:pt x="935" y="238"/>
                </a:lnTo>
                <a:lnTo>
                  <a:pt x="921" y="217"/>
                </a:lnTo>
                <a:lnTo>
                  <a:pt x="906" y="196"/>
                </a:lnTo>
                <a:lnTo>
                  <a:pt x="890" y="176"/>
                </a:lnTo>
                <a:lnTo>
                  <a:pt x="873" y="157"/>
                </a:lnTo>
                <a:lnTo>
                  <a:pt x="855" y="139"/>
                </a:lnTo>
                <a:lnTo>
                  <a:pt x="836" y="122"/>
                </a:lnTo>
                <a:lnTo>
                  <a:pt x="816" y="106"/>
                </a:lnTo>
                <a:lnTo>
                  <a:pt x="795" y="91"/>
                </a:lnTo>
                <a:lnTo>
                  <a:pt x="774" y="77"/>
                </a:lnTo>
                <a:lnTo>
                  <a:pt x="752" y="64"/>
                </a:lnTo>
                <a:lnTo>
                  <a:pt x="729" y="52"/>
                </a:lnTo>
                <a:lnTo>
                  <a:pt x="706" y="41"/>
                </a:lnTo>
                <a:lnTo>
                  <a:pt x="682" y="31"/>
                </a:lnTo>
                <a:lnTo>
                  <a:pt x="657" y="23"/>
                </a:lnTo>
                <a:lnTo>
                  <a:pt x="633" y="16"/>
                </a:lnTo>
                <a:lnTo>
                  <a:pt x="608" y="10"/>
                </a:lnTo>
                <a:lnTo>
                  <a:pt x="583" y="6"/>
                </a:lnTo>
                <a:lnTo>
                  <a:pt x="557" y="3"/>
                </a:lnTo>
                <a:lnTo>
                  <a:pt x="532" y="1"/>
                </a:lnTo>
                <a:lnTo>
                  <a:pt x="506" y="0"/>
                </a:lnTo>
                <a:lnTo>
                  <a:pt x="506" y="0"/>
                </a:lnTo>
                <a:lnTo>
                  <a:pt x="480" y="1"/>
                </a:lnTo>
                <a:lnTo>
                  <a:pt x="455" y="3"/>
                </a:lnTo>
                <a:lnTo>
                  <a:pt x="429" y="6"/>
                </a:lnTo>
                <a:lnTo>
                  <a:pt x="404" y="10"/>
                </a:lnTo>
                <a:lnTo>
                  <a:pt x="379" y="16"/>
                </a:lnTo>
                <a:lnTo>
                  <a:pt x="355" y="23"/>
                </a:lnTo>
                <a:lnTo>
                  <a:pt x="330" y="31"/>
                </a:lnTo>
                <a:lnTo>
                  <a:pt x="306" y="41"/>
                </a:lnTo>
                <a:lnTo>
                  <a:pt x="283" y="52"/>
                </a:lnTo>
                <a:lnTo>
                  <a:pt x="260" y="64"/>
                </a:lnTo>
                <a:lnTo>
                  <a:pt x="238" y="77"/>
                </a:lnTo>
                <a:lnTo>
                  <a:pt x="217" y="91"/>
                </a:lnTo>
                <a:lnTo>
                  <a:pt x="196" y="106"/>
                </a:lnTo>
                <a:lnTo>
                  <a:pt x="176" y="122"/>
                </a:lnTo>
                <a:lnTo>
                  <a:pt x="157" y="139"/>
                </a:lnTo>
                <a:lnTo>
                  <a:pt x="139" y="157"/>
                </a:lnTo>
                <a:lnTo>
                  <a:pt x="122" y="176"/>
                </a:lnTo>
                <a:lnTo>
                  <a:pt x="106" y="196"/>
                </a:lnTo>
                <a:lnTo>
                  <a:pt x="91" y="217"/>
                </a:lnTo>
                <a:lnTo>
                  <a:pt x="77" y="238"/>
                </a:lnTo>
                <a:lnTo>
                  <a:pt x="64" y="260"/>
                </a:lnTo>
                <a:lnTo>
                  <a:pt x="52" y="283"/>
                </a:lnTo>
                <a:lnTo>
                  <a:pt x="41" y="306"/>
                </a:lnTo>
                <a:lnTo>
                  <a:pt x="31" y="330"/>
                </a:lnTo>
                <a:lnTo>
                  <a:pt x="23" y="355"/>
                </a:lnTo>
                <a:lnTo>
                  <a:pt x="16" y="379"/>
                </a:lnTo>
                <a:lnTo>
                  <a:pt x="10" y="404"/>
                </a:lnTo>
                <a:lnTo>
                  <a:pt x="6" y="429"/>
                </a:lnTo>
                <a:lnTo>
                  <a:pt x="3" y="455"/>
                </a:lnTo>
                <a:lnTo>
                  <a:pt x="1" y="480"/>
                </a:lnTo>
                <a:lnTo>
                  <a:pt x="0" y="506"/>
                </a:lnTo>
                <a:lnTo>
                  <a:pt x="0" y="506"/>
                </a:lnTo>
                <a:lnTo>
                  <a:pt x="1" y="532"/>
                </a:lnTo>
                <a:lnTo>
                  <a:pt x="3" y="557"/>
                </a:lnTo>
                <a:lnTo>
                  <a:pt x="6" y="583"/>
                </a:lnTo>
                <a:lnTo>
                  <a:pt x="10" y="608"/>
                </a:lnTo>
                <a:lnTo>
                  <a:pt x="16" y="633"/>
                </a:lnTo>
                <a:lnTo>
                  <a:pt x="23" y="657"/>
                </a:lnTo>
                <a:lnTo>
                  <a:pt x="31" y="682"/>
                </a:lnTo>
                <a:lnTo>
                  <a:pt x="41" y="706"/>
                </a:lnTo>
                <a:lnTo>
                  <a:pt x="52" y="729"/>
                </a:lnTo>
                <a:lnTo>
                  <a:pt x="64" y="752"/>
                </a:lnTo>
                <a:lnTo>
                  <a:pt x="77" y="774"/>
                </a:lnTo>
                <a:lnTo>
                  <a:pt x="91" y="795"/>
                </a:lnTo>
                <a:lnTo>
                  <a:pt x="106" y="816"/>
                </a:lnTo>
                <a:lnTo>
                  <a:pt x="122" y="836"/>
                </a:lnTo>
                <a:lnTo>
                  <a:pt x="139" y="855"/>
                </a:lnTo>
                <a:lnTo>
                  <a:pt x="157" y="873"/>
                </a:lnTo>
                <a:lnTo>
                  <a:pt x="176" y="890"/>
                </a:lnTo>
                <a:lnTo>
                  <a:pt x="196" y="906"/>
                </a:lnTo>
                <a:lnTo>
                  <a:pt x="217" y="921"/>
                </a:lnTo>
                <a:lnTo>
                  <a:pt x="238" y="935"/>
                </a:lnTo>
                <a:lnTo>
                  <a:pt x="260" y="948"/>
                </a:lnTo>
                <a:lnTo>
                  <a:pt x="283" y="960"/>
                </a:lnTo>
                <a:lnTo>
                  <a:pt x="306" y="971"/>
                </a:lnTo>
                <a:lnTo>
                  <a:pt x="330" y="981"/>
                </a:lnTo>
                <a:lnTo>
                  <a:pt x="355" y="989"/>
                </a:lnTo>
                <a:lnTo>
                  <a:pt x="379" y="996"/>
                </a:lnTo>
                <a:lnTo>
                  <a:pt x="404" y="1002"/>
                </a:lnTo>
                <a:lnTo>
                  <a:pt x="429" y="1006"/>
                </a:lnTo>
                <a:lnTo>
                  <a:pt x="455" y="1009"/>
                </a:lnTo>
                <a:lnTo>
                  <a:pt x="480" y="1011"/>
                </a:lnTo>
                <a:lnTo>
                  <a:pt x="506" y="1012"/>
                </a:lnTo>
                <a:lnTo>
                  <a:pt x="506" y="1012"/>
                </a:lnTo>
                <a:lnTo>
                  <a:pt x="532" y="1011"/>
                </a:lnTo>
                <a:lnTo>
                  <a:pt x="557" y="1009"/>
                </a:lnTo>
                <a:lnTo>
                  <a:pt x="583" y="1006"/>
                </a:lnTo>
                <a:lnTo>
                  <a:pt x="608" y="1002"/>
                </a:lnTo>
                <a:lnTo>
                  <a:pt x="633" y="996"/>
                </a:lnTo>
                <a:lnTo>
                  <a:pt x="657" y="989"/>
                </a:lnTo>
                <a:lnTo>
                  <a:pt x="682" y="981"/>
                </a:lnTo>
                <a:lnTo>
                  <a:pt x="706" y="971"/>
                </a:lnTo>
                <a:lnTo>
                  <a:pt x="729" y="960"/>
                </a:lnTo>
                <a:lnTo>
                  <a:pt x="752" y="948"/>
                </a:lnTo>
                <a:lnTo>
                  <a:pt x="774" y="935"/>
                </a:lnTo>
                <a:lnTo>
                  <a:pt x="795" y="921"/>
                </a:lnTo>
                <a:lnTo>
                  <a:pt x="816" y="906"/>
                </a:lnTo>
                <a:lnTo>
                  <a:pt x="836" y="890"/>
                </a:lnTo>
                <a:lnTo>
                  <a:pt x="855" y="873"/>
                </a:lnTo>
                <a:lnTo>
                  <a:pt x="873" y="855"/>
                </a:lnTo>
                <a:lnTo>
                  <a:pt x="890" y="836"/>
                </a:lnTo>
                <a:lnTo>
                  <a:pt x="906" y="816"/>
                </a:lnTo>
                <a:lnTo>
                  <a:pt x="921" y="795"/>
                </a:lnTo>
                <a:lnTo>
                  <a:pt x="935" y="774"/>
                </a:lnTo>
                <a:lnTo>
                  <a:pt x="948" y="752"/>
                </a:lnTo>
                <a:lnTo>
                  <a:pt x="960" y="729"/>
                </a:lnTo>
                <a:lnTo>
                  <a:pt x="971" y="706"/>
                </a:lnTo>
                <a:lnTo>
                  <a:pt x="981" y="682"/>
                </a:lnTo>
                <a:lnTo>
                  <a:pt x="989" y="657"/>
                </a:lnTo>
                <a:lnTo>
                  <a:pt x="996" y="633"/>
                </a:lnTo>
                <a:lnTo>
                  <a:pt x="1002" y="608"/>
                </a:lnTo>
                <a:lnTo>
                  <a:pt x="1006" y="583"/>
                </a:lnTo>
                <a:lnTo>
                  <a:pt x="1009" y="557"/>
                </a:lnTo>
                <a:lnTo>
                  <a:pt x="1011" y="532"/>
                </a:lnTo>
                <a:lnTo>
                  <a:pt x="1012" y="50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05" name="Freeform 33"/>
          <p:cNvSpPr>
            <a:spLocks noChangeArrowheads="1"/>
          </p:cNvSpPr>
          <p:nvPr/>
        </p:nvSpPr>
        <p:spPr bwMode="auto">
          <a:xfrm>
            <a:off x="3586040" y="942826"/>
            <a:ext cx="287338" cy="287338"/>
          </a:xfrm>
          <a:custGeom>
            <a:avLst/>
            <a:gdLst/>
            <a:ahLst/>
            <a:cxnLst>
              <a:cxn ang="0">
                <a:pos x="455" y="1009"/>
              </a:cxn>
              <a:cxn ang="0">
                <a:pos x="357" y="989"/>
              </a:cxn>
              <a:cxn ang="0">
                <a:pos x="266" y="951"/>
              </a:cxn>
              <a:cxn ang="0">
                <a:pos x="185" y="896"/>
              </a:cxn>
              <a:cxn ang="0">
                <a:pos x="116" y="828"/>
              </a:cxn>
              <a:cxn ang="0">
                <a:pos x="61" y="747"/>
              </a:cxn>
              <a:cxn ang="0">
                <a:pos x="23" y="656"/>
              </a:cxn>
              <a:cxn ang="0">
                <a:pos x="3" y="558"/>
              </a:cxn>
              <a:cxn ang="0">
                <a:pos x="3" y="454"/>
              </a:cxn>
              <a:cxn ang="0">
                <a:pos x="23" y="356"/>
              </a:cxn>
              <a:cxn ang="0">
                <a:pos x="61" y="265"/>
              </a:cxn>
              <a:cxn ang="0">
                <a:pos x="116" y="184"/>
              </a:cxn>
              <a:cxn ang="0">
                <a:pos x="185" y="116"/>
              </a:cxn>
              <a:cxn ang="0">
                <a:pos x="266" y="61"/>
              </a:cxn>
              <a:cxn ang="0">
                <a:pos x="357" y="23"/>
              </a:cxn>
              <a:cxn ang="0">
                <a:pos x="455" y="3"/>
              </a:cxn>
              <a:cxn ang="0">
                <a:pos x="559" y="3"/>
              </a:cxn>
              <a:cxn ang="0">
                <a:pos x="657" y="23"/>
              </a:cxn>
              <a:cxn ang="0">
                <a:pos x="748" y="61"/>
              </a:cxn>
              <a:cxn ang="0">
                <a:pos x="829" y="116"/>
              </a:cxn>
              <a:cxn ang="0">
                <a:pos x="897" y="184"/>
              </a:cxn>
              <a:cxn ang="0">
                <a:pos x="952" y="265"/>
              </a:cxn>
              <a:cxn ang="0">
                <a:pos x="990" y="356"/>
              </a:cxn>
              <a:cxn ang="0">
                <a:pos x="1010" y="454"/>
              </a:cxn>
              <a:cxn ang="0">
                <a:pos x="1010" y="558"/>
              </a:cxn>
              <a:cxn ang="0">
                <a:pos x="990" y="656"/>
              </a:cxn>
              <a:cxn ang="0">
                <a:pos x="952" y="747"/>
              </a:cxn>
              <a:cxn ang="0">
                <a:pos x="897" y="828"/>
              </a:cxn>
              <a:cxn ang="0">
                <a:pos x="829" y="896"/>
              </a:cxn>
              <a:cxn ang="0">
                <a:pos x="748" y="951"/>
              </a:cxn>
              <a:cxn ang="0">
                <a:pos x="657" y="989"/>
              </a:cxn>
              <a:cxn ang="0">
                <a:pos x="559" y="1009"/>
              </a:cxn>
            </a:cxnLst>
            <a:rect l="0" t="0" r="r" b="b"/>
            <a:pathLst>
              <a:path w="1014" h="1013">
                <a:moveTo>
                  <a:pt x="507" y="1012"/>
                </a:moveTo>
                <a:lnTo>
                  <a:pt x="455" y="1009"/>
                </a:lnTo>
                <a:lnTo>
                  <a:pt x="405" y="1002"/>
                </a:lnTo>
                <a:lnTo>
                  <a:pt x="357" y="989"/>
                </a:lnTo>
                <a:lnTo>
                  <a:pt x="310" y="972"/>
                </a:lnTo>
                <a:lnTo>
                  <a:pt x="266" y="951"/>
                </a:lnTo>
                <a:lnTo>
                  <a:pt x="224" y="925"/>
                </a:lnTo>
                <a:lnTo>
                  <a:pt x="185" y="896"/>
                </a:lnTo>
                <a:lnTo>
                  <a:pt x="149" y="864"/>
                </a:lnTo>
                <a:lnTo>
                  <a:pt x="116" y="828"/>
                </a:lnTo>
                <a:lnTo>
                  <a:pt x="87" y="789"/>
                </a:lnTo>
                <a:lnTo>
                  <a:pt x="61" y="747"/>
                </a:lnTo>
                <a:lnTo>
                  <a:pt x="40" y="703"/>
                </a:lnTo>
                <a:lnTo>
                  <a:pt x="23" y="656"/>
                </a:lnTo>
                <a:lnTo>
                  <a:pt x="10" y="608"/>
                </a:lnTo>
                <a:lnTo>
                  <a:pt x="3" y="558"/>
                </a:lnTo>
                <a:lnTo>
                  <a:pt x="0" y="506"/>
                </a:lnTo>
                <a:lnTo>
                  <a:pt x="3" y="454"/>
                </a:lnTo>
                <a:lnTo>
                  <a:pt x="10" y="404"/>
                </a:lnTo>
                <a:lnTo>
                  <a:pt x="23" y="356"/>
                </a:lnTo>
                <a:lnTo>
                  <a:pt x="40" y="309"/>
                </a:lnTo>
                <a:lnTo>
                  <a:pt x="61" y="265"/>
                </a:lnTo>
                <a:lnTo>
                  <a:pt x="87" y="223"/>
                </a:lnTo>
                <a:lnTo>
                  <a:pt x="116" y="184"/>
                </a:lnTo>
                <a:lnTo>
                  <a:pt x="149" y="148"/>
                </a:lnTo>
                <a:lnTo>
                  <a:pt x="185" y="116"/>
                </a:lnTo>
                <a:lnTo>
                  <a:pt x="224" y="87"/>
                </a:lnTo>
                <a:lnTo>
                  <a:pt x="266" y="61"/>
                </a:lnTo>
                <a:lnTo>
                  <a:pt x="310" y="40"/>
                </a:lnTo>
                <a:lnTo>
                  <a:pt x="357" y="23"/>
                </a:lnTo>
                <a:lnTo>
                  <a:pt x="405" y="10"/>
                </a:lnTo>
                <a:lnTo>
                  <a:pt x="455" y="3"/>
                </a:lnTo>
                <a:lnTo>
                  <a:pt x="507" y="0"/>
                </a:lnTo>
                <a:lnTo>
                  <a:pt x="559" y="3"/>
                </a:lnTo>
                <a:lnTo>
                  <a:pt x="609" y="10"/>
                </a:lnTo>
                <a:lnTo>
                  <a:pt x="657" y="23"/>
                </a:lnTo>
                <a:lnTo>
                  <a:pt x="704" y="40"/>
                </a:lnTo>
                <a:lnTo>
                  <a:pt x="748" y="61"/>
                </a:lnTo>
                <a:lnTo>
                  <a:pt x="790" y="87"/>
                </a:lnTo>
                <a:lnTo>
                  <a:pt x="829" y="116"/>
                </a:lnTo>
                <a:lnTo>
                  <a:pt x="865" y="148"/>
                </a:lnTo>
                <a:lnTo>
                  <a:pt x="897" y="184"/>
                </a:lnTo>
                <a:lnTo>
                  <a:pt x="926" y="223"/>
                </a:lnTo>
                <a:lnTo>
                  <a:pt x="952" y="265"/>
                </a:lnTo>
                <a:lnTo>
                  <a:pt x="973" y="309"/>
                </a:lnTo>
                <a:lnTo>
                  <a:pt x="990" y="356"/>
                </a:lnTo>
                <a:lnTo>
                  <a:pt x="1003" y="404"/>
                </a:lnTo>
                <a:lnTo>
                  <a:pt x="1010" y="454"/>
                </a:lnTo>
                <a:lnTo>
                  <a:pt x="1013" y="506"/>
                </a:lnTo>
                <a:lnTo>
                  <a:pt x="1010" y="558"/>
                </a:lnTo>
                <a:lnTo>
                  <a:pt x="1003" y="608"/>
                </a:lnTo>
                <a:lnTo>
                  <a:pt x="990" y="656"/>
                </a:lnTo>
                <a:lnTo>
                  <a:pt x="973" y="703"/>
                </a:lnTo>
                <a:lnTo>
                  <a:pt x="952" y="747"/>
                </a:lnTo>
                <a:lnTo>
                  <a:pt x="926" y="789"/>
                </a:lnTo>
                <a:lnTo>
                  <a:pt x="897" y="828"/>
                </a:lnTo>
                <a:lnTo>
                  <a:pt x="865" y="864"/>
                </a:lnTo>
                <a:lnTo>
                  <a:pt x="829" y="896"/>
                </a:lnTo>
                <a:lnTo>
                  <a:pt x="790" y="925"/>
                </a:lnTo>
                <a:lnTo>
                  <a:pt x="748" y="951"/>
                </a:lnTo>
                <a:lnTo>
                  <a:pt x="704" y="972"/>
                </a:lnTo>
                <a:lnTo>
                  <a:pt x="657" y="989"/>
                </a:lnTo>
                <a:lnTo>
                  <a:pt x="609" y="1002"/>
                </a:lnTo>
                <a:lnTo>
                  <a:pt x="559" y="1009"/>
                </a:lnTo>
                <a:lnTo>
                  <a:pt x="507" y="101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18" name="Freeform 46"/>
          <p:cNvSpPr>
            <a:spLocks noChangeArrowheads="1"/>
          </p:cNvSpPr>
          <p:nvPr/>
        </p:nvSpPr>
        <p:spPr bwMode="auto">
          <a:xfrm>
            <a:off x="2706564" y="3084364"/>
            <a:ext cx="141288" cy="141288"/>
          </a:xfrm>
          <a:custGeom>
            <a:avLst/>
            <a:gdLst/>
            <a:ahLst/>
            <a:cxnLst>
              <a:cxn ang="0">
                <a:pos x="393" y="177"/>
              </a:cxn>
              <a:cxn ang="0">
                <a:pos x="388" y="148"/>
              </a:cxn>
              <a:cxn ang="0">
                <a:pos x="378" y="119"/>
              </a:cxn>
              <a:cxn ang="0">
                <a:pos x="364" y="93"/>
              </a:cxn>
              <a:cxn ang="0">
                <a:pos x="346" y="69"/>
              </a:cxn>
              <a:cxn ang="0">
                <a:pos x="325" y="48"/>
              </a:cxn>
              <a:cxn ang="0">
                <a:pos x="301" y="30"/>
              </a:cxn>
              <a:cxn ang="0">
                <a:pos x="275" y="16"/>
              </a:cxn>
              <a:cxn ang="0">
                <a:pos x="246" y="6"/>
              </a:cxn>
              <a:cxn ang="0">
                <a:pos x="217" y="1"/>
              </a:cxn>
              <a:cxn ang="0">
                <a:pos x="197" y="0"/>
              </a:cxn>
              <a:cxn ang="0">
                <a:pos x="167" y="2"/>
              </a:cxn>
              <a:cxn ang="0">
                <a:pos x="138" y="9"/>
              </a:cxn>
              <a:cxn ang="0">
                <a:pos x="110" y="20"/>
              </a:cxn>
              <a:cxn ang="0">
                <a:pos x="84" y="35"/>
              </a:cxn>
              <a:cxn ang="0">
                <a:pos x="61" y="54"/>
              </a:cxn>
              <a:cxn ang="0">
                <a:pos x="41" y="76"/>
              </a:cxn>
              <a:cxn ang="0">
                <a:pos x="25" y="101"/>
              </a:cxn>
              <a:cxn ang="0">
                <a:pos x="12" y="129"/>
              </a:cxn>
              <a:cxn ang="0">
                <a:pos x="4" y="157"/>
              </a:cxn>
              <a:cxn ang="0">
                <a:pos x="0" y="187"/>
              </a:cxn>
              <a:cxn ang="0">
                <a:pos x="0" y="207"/>
              </a:cxn>
              <a:cxn ang="0">
                <a:pos x="4" y="237"/>
              </a:cxn>
              <a:cxn ang="0">
                <a:pos x="12" y="265"/>
              </a:cxn>
              <a:cxn ang="0">
                <a:pos x="25" y="293"/>
              </a:cxn>
              <a:cxn ang="0">
                <a:pos x="41" y="318"/>
              </a:cxn>
              <a:cxn ang="0">
                <a:pos x="61" y="340"/>
              </a:cxn>
              <a:cxn ang="0">
                <a:pos x="84" y="359"/>
              </a:cxn>
              <a:cxn ang="0">
                <a:pos x="110" y="374"/>
              </a:cxn>
              <a:cxn ang="0">
                <a:pos x="138" y="385"/>
              </a:cxn>
              <a:cxn ang="0">
                <a:pos x="167" y="392"/>
              </a:cxn>
              <a:cxn ang="0">
                <a:pos x="197" y="394"/>
              </a:cxn>
              <a:cxn ang="0">
                <a:pos x="217" y="393"/>
              </a:cxn>
              <a:cxn ang="0">
                <a:pos x="246" y="388"/>
              </a:cxn>
              <a:cxn ang="0">
                <a:pos x="275" y="378"/>
              </a:cxn>
              <a:cxn ang="0">
                <a:pos x="301" y="364"/>
              </a:cxn>
              <a:cxn ang="0">
                <a:pos x="325" y="346"/>
              </a:cxn>
              <a:cxn ang="0">
                <a:pos x="346" y="325"/>
              </a:cxn>
              <a:cxn ang="0">
                <a:pos x="364" y="301"/>
              </a:cxn>
              <a:cxn ang="0">
                <a:pos x="378" y="275"/>
              </a:cxn>
              <a:cxn ang="0">
                <a:pos x="388" y="246"/>
              </a:cxn>
              <a:cxn ang="0">
                <a:pos x="393" y="217"/>
              </a:cxn>
            </a:cxnLst>
            <a:rect l="0" t="0" r="r" b="b"/>
            <a:pathLst>
              <a:path w="395" h="395">
                <a:moveTo>
                  <a:pt x="394" y="197"/>
                </a:moveTo>
                <a:lnTo>
                  <a:pt x="394" y="187"/>
                </a:lnTo>
                <a:lnTo>
                  <a:pt x="393" y="177"/>
                </a:lnTo>
                <a:lnTo>
                  <a:pt x="392" y="167"/>
                </a:lnTo>
                <a:lnTo>
                  <a:pt x="390" y="157"/>
                </a:lnTo>
                <a:lnTo>
                  <a:pt x="388" y="148"/>
                </a:lnTo>
                <a:lnTo>
                  <a:pt x="385" y="138"/>
                </a:lnTo>
                <a:lnTo>
                  <a:pt x="382" y="129"/>
                </a:lnTo>
                <a:lnTo>
                  <a:pt x="378" y="119"/>
                </a:lnTo>
                <a:lnTo>
                  <a:pt x="374" y="110"/>
                </a:lnTo>
                <a:lnTo>
                  <a:pt x="369" y="101"/>
                </a:lnTo>
                <a:lnTo>
                  <a:pt x="364" y="93"/>
                </a:lnTo>
                <a:lnTo>
                  <a:pt x="359" y="84"/>
                </a:lnTo>
                <a:lnTo>
                  <a:pt x="353" y="76"/>
                </a:lnTo>
                <a:lnTo>
                  <a:pt x="346" y="69"/>
                </a:lnTo>
                <a:lnTo>
                  <a:pt x="340" y="61"/>
                </a:lnTo>
                <a:lnTo>
                  <a:pt x="333" y="54"/>
                </a:lnTo>
                <a:lnTo>
                  <a:pt x="325" y="48"/>
                </a:lnTo>
                <a:lnTo>
                  <a:pt x="318" y="41"/>
                </a:lnTo>
                <a:lnTo>
                  <a:pt x="310" y="35"/>
                </a:lnTo>
                <a:lnTo>
                  <a:pt x="301" y="30"/>
                </a:lnTo>
                <a:lnTo>
                  <a:pt x="293" y="25"/>
                </a:lnTo>
                <a:lnTo>
                  <a:pt x="284" y="20"/>
                </a:lnTo>
                <a:lnTo>
                  <a:pt x="275" y="16"/>
                </a:lnTo>
                <a:lnTo>
                  <a:pt x="265" y="12"/>
                </a:lnTo>
                <a:lnTo>
                  <a:pt x="256" y="9"/>
                </a:lnTo>
                <a:lnTo>
                  <a:pt x="246" y="6"/>
                </a:lnTo>
                <a:lnTo>
                  <a:pt x="237" y="4"/>
                </a:lnTo>
                <a:lnTo>
                  <a:pt x="227" y="2"/>
                </a:lnTo>
                <a:lnTo>
                  <a:pt x="217" y="1"/>
                </a:lnTo>
                <a:lnTo>
                  <a:pt x="207" y="0"/>
                </a:lnTo>
                <a:lnTo>
                  <a:pt x="197" y="0"/>
                </a:lnTo>
                <a:lnTo>
                  <a:pt x="197" y="0"/>
                </a:lnTo>
                <a:lnTo>
                  <a:pt x="187" y="0"/>
                </a:lnTo>
                <a:lnTo>
                  <a:pt x="177" y="1"/>
                </a:lnTo>
                <a:lnTo>
                  <a:pt x="167" y="2"/>
                </a:lnTo>
                <a:lnTo>
                  <a:pt x="157" y="4"/>
                </a:lnTo>
                <a:lnTo>
                  <a:pt x="148" y="6"/>
                </a:lnTo>
                <a:lnTo>
                  <a:pt x="138" y="9"/>
                </a:lnTo>
                <a:lnTo>
                  <a:pt x="129" y="12"/>
                </a:lnTo>
                <a:lnTo>
                  <a:pt x="119" y="16"/>
                </a:lnTo>
                <a:lnTo>
                  <a:pt x="110" y="20"/>
                </a:lnTo>
                <a:lnTo>
                  <a:pt x="101" y="25"/>
                </a:lnTo>
                <a:lnTo>
                  <a:pt x="93" y="30"/>
                </a:lnTo>
                <a:lnTo>
                  <a:pt x="84" y="35"/>
                </a:lnTo>
                <a:lnTo>
                  <a:pt x="76" y="41"/>
                </a:lnTo>
                <a:lnTo>
                  <a:pt x="69" y="48"/>
                </a:lnTo>
                <a:lnTo>
                  <a:pt x="61" y="54"/>
                </a:lnTo>
                <a:lnTo>
                  <a:pt x="54" y="61"/>
                </a:lnTo>
                <a:lnTo>
                  <a:pt x="48" y="69"/>
                </a:lnTo>
                <a:lnTo>
                  <a:pt x="41" y="76"/>
                </a:lnTo>
                <a:lnTo>
                  <a:pt x="35" y="84"/>
                </a:lnTo>
                <a:lnTo>
                  <a:pt x="30" y="93"/>
                </a:lnTo>
                <a:lnTo>
                  <a:pt x="25" y="101"/>
                </a:lnTo>
                <a:lnTo>
                  <a:pt x="20" y="110"/>
                </a:lnTo>
                <a:lnTo>
                  <a:pt x="16" y="119"/>
                </a:lnTo>
                <a:lnTo>
                  <a:pt x="12" y="129"/>
                </a:lnTo>
                <a:lnTo>
                  <a:pt x="9" y="138"/>
                </a:lnTo>
                <a:lnTo>
                  <a:pt x="6" y="148"/>
                </a:lnTo>
                <a:lnTo>
                  <a:pt x="4" y="157"/>
                </a:lnTo>
                <a:lnTo>
                  <a:pt x="2" y="167"/>
                </a:lnTo>
                <a:lnTo>
                  <a:pt x="1" y="177"/>
                </a:lnTo>
                <a:lnTo>
                  <a:pt x="0" y="187"/>
                </a:lnTo>
                <a:lnTo>
                  <a:pt x="0" y="197"/>
                </a:lnTo>
                <a:lnTo>
                  <a:pt x="0" y="197"/>
                </a:lnTo>
                <a:lnTo>
                  <a:pt x="0" y="207"/>
                </a:lnTo>
                <a:lnTo>
                  <a:pt x="1" y="217"/>
                </a:lnTo>
                <a:lnTo>
                  <a:pt x="2" y="227"/>
                </a:lnTo>
                <a:lnTo>
                  <a:pt x="4" y="237"/>
                </a:lnTo>
                <a:lnTo>
                  <a:pt x="6" y="246"/>
                </a:lnTo>
                <a:lnTo>
                  <a:pt x="9" y="256"/>
                </a:lnTo>
                <a:lnTo>
                  <a:pt x="12" y="265"/>
                </a:lnTo>
                <a:lnTo>
                  <a:pt x="16" y="275"/>
                </a:lnTo>
                <a:lnTo>
                  <a:pt x="20" y="284"/>
                </a:lnTo>
                <a:lnTo>
                  <a:pt x="25" y="293"/>
                </a:lnTo>
                <a:lnTo>
                  <a:pt x="30" y="301"/>
                </a:lnTo>
                <a:lnTo>
                  <a:pt x="35" y="310"/>
                </a:lnTo>
                <a:lnTo>
                  <a:pt x="41" y="318"/>
                </a:lnTo>
                <a:lnTo>
                  <a:pt x="48" y="325"/>
                </a:lnTo>
                <a:lnTo>
                  <a:pt x="54" y="333"/>
                </a:lnTo>
                <a:lnTo>
                  <a:pt x="61" y="340"/>
                </a:lnTo>
                <a:lnTo>
                  <a:pt x="69" y="346"/>
                </a:lnTo>
                <a:lnTo>
                  <a:pt x="76" y="353"/>
                </a:lnTo>
                <a:lnTo>
                  <a:pt x="84" y="359"/>
                </a:lnTo>
                <a:lnTo>
                  <a:pt x="93" y="364"/>
                </a:lnTo>
                <a:lnTo>
                  <a:pt x="101" y="369"/>
                </a:lnTo>
                <a:lnTo>
                  <a:pt x="110" y="374"/>
                </a:lnTo>
                <a:lnTo>
                  <a:pt x="119" y="378"/>
                </a:lnTo>
                <a:lnTo>
                  <a:pt x="129" y="382"/>
                </a:lnTo>
                <a:lnTo>
                  <a:pt x="138" y="385"/>
                </a:lnTo>
                <a:lnTo>
                  <a:pt x="148" y="388"/>
                </a:lnTo>
                <a:lnTo>
                  <a:pt x="157" y="390"/>
                </a:lnTo>
                <a:lnTo>
                  <a:pt x="167" y="392"/>
                </a:lnTo>
                <a:lnTo>
                  <a:pt x="177" y="393"/>
                </a:lnTo>
                <a:lnTo>
                  <a:pt x="187" y="394"/>
                </a:lnTo>
                <a:lnTo>
                  <a:pt x="197" y="394"/>
                </a:lnTo>
                <a:lnTo>
                  <a:pt x="197" y="394"/>
                </a:lnTo>
                <a:lnTo>
                  <a:pt x="207" y="394"/>
                </a:lnTo>
                <a:lnTo>
                  <a:pt x="217" y="393"/>
                </a:lnTo>
                <a:lnTo>
                  <a:pt x="227" y="392"/>
                </a:lnTo>
                <a:lnTo>
                  <a:pt x="237" y="390"/>
                </a:lnTo>
                <a:lnTo>
                  <a:pt x="246" y="388"/>
                </a:lnTo>
                <a:lnTo>
                  <a:pt x="256" y="385"/>
                </a:lnTo>
                <a:lnTo>
                  <a:pt x="265" y="382"/>
                </a:lnTo>
                <a:lnTo>
                  <a:pt x="275" y="378"/>
                </a:lnTo>
                <a:lnTo>
                  <a:pt x="284" y="374"/>
                </a:lnTo>
                <a:lnTo>
                  <a:pt x="293" y="369"/>
                </a:lnTo>
                <a:lnTo>
                  <a:pt x="301" y="364"/>
                </a:lnTo>
                <a:lnTo>
                  <a:pt x="310" y="359"/>
                </a:lnTo>
                <a:lnTo>
                  <a:pt x="318" y="353"/>
                </a:lnTo>
                <a:lnTo>
                  <a:pt x="325" y="346"/>
                </a:lnTo>
                <a:lnTo>
                  <a:pt x="333" y="340"/>
                </a:lnTo>
                <a:lnTo>
                  <a:pt x="340" y="333"/>
                </a:lnTo>
                <a:lnTo>
                  <a:pt x="346" y="325"/>
                </a:lnTo>
                <a:lnTo>
                  <a:pt x="353" y="318"/>
                </a:lnTo>
                <a:lnTo>
                  <a:pt x="359" y="310"/>
                </a:lnTo>
                <a:lnTo>
                  <a:pt x="364" y="301"/>
                </a:lnTo>
                <a:lnTo>
                  <a:pt x="369" y="293"/>
                </a:lnTo>
                <a:lnTo>
                  <a:pt x="374" y="284"/>
                </a:lnTo>
                <a:lnTo>
                  <a:pt x="378" y="275"/>
                </a:lnTo>
                <a:lnTo>
                  <a:pt x="382" y="265"/>
                </a:lnTo>
                <a:lnTo>
                  <a:pt x="385" y="256"/>
                </a:lnTo>
                <a:lnTo>
                  <a:pt x="388" y="246"/>
                </a:lnTo>
                <a:lnTo>
                  <a:pt x="390" y="237"/>
                </a:lnTo>
                <a:lnTo>
                  <a:pt x="392" y="227"/>
                </a:lnTo>
                <a:lnTo>
                  <a:pt x="393" y="217"/>
                </a:lnTo>
                <a:lnTo>
                  <a:pt x="394" y="207"/>
                </a:lnTo>
                <a:lnTo>
                  <a:pt x="394" y="19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20" name="Freeform 48"/>
          <p:cNvSpPr>
            <a:spLocks noChangeArrowheads="1"/>
          </p:cNvSpPr>
          <p:nvPr/>
        </p:nvSpPr>
        <p:spPr bwMode="auto">
          <a:xfrm>
            <a:off x="3165352" y="2706539"/>
            <a:ext cx="141288" cy="141288"/>
          </a:xfrm>
          <a:custGeom>
            <a:avLst/>
            <a:gdLst/>
            <a:ahLst/>
            <a:cxnLst>
              <a:cxn ang="0">
                <a:pos x="393" y="177"/>
              </a:cxn>
              <a:cxn ang="0">
                <a:pos x="388" y="148"/>
              </a:cxn>
              <a:cxn ang="0">
                <a:pos x="378" y="119"/>
              </a:cxn>
              <a:cxn ang="0">
                <a:pos x="364" y="93"/>
              </a:cxn>
              <a:cxn ang="0">
                <a:pos x="346" y="69"/>
              </a:cxn>
              <a:cxn ang="0">
                <a:pos x="325" y="48"/>
              </a:cxn>
              <a:cxn ang="0">
                <a:pos x="301" y="30"/>
              </a:cxn>
              <a:cxn ang="0">
                <a:pos x="275" y="16"/>
              </a:cxn>
              <a:cxn ang="0">
                <a:pos x="246" y="6"/>
              </a:cxn>
              <a:cxn ang="0">
                <a:pos x="217" y="1"/>
              </a:cxn>
              <a:cxn ang="0">
                <a:pos x="197" y="0"/>
              </a:cxn>
              <a:cxn ang="0">
                <a:pos x="167" y="2"/>
              </a:cxn>
              <a:cxn ang="0">
                <a:pos x="138" y="9"/>
              </a:cxn>
              <a:cxn ang="0">
                <a:pos x="110" y="20"/>
              </a:cxn>
              <a:cxn ang="0">
                <a:pos x="84" y="35"/>
              </a:cxn>
              <a:cxn ang="0">
                <a:pos x="61" y="54"/>
              </a:cxn>
              <a:cxn ang="0">
                <a:pos x="41" y="76"/>
              </a:cxn>
              <a:cxn ang="0">
                <a:pos x="25" y="101"/>
              </a:cxn>
              <a:cxn ang="0">
                <a:pos x="12" y="129"/>
              </a:cxn>
              <a:cxn ang="0">
                <a:pos x="4" y="157"/>
              </a:cxn>
              <a:cxn ang="0">
                <a:pos x="0" y="187"/>
              </a:cxn>
              <a:cxn ang="0">
                <a:pos x="0" y="207"/>
              </a:cxn>
              <a:cxn ang="0">
                <a:pos x="4" y="237"/>
              </a:cxn>
              <a:cxn ang="0">
                <a:pos x="12" y="265"/>
              </a:cxn>
              <a:cxn ang="0">
                <a:pos x="25" y="293"/>
              </a:cxn>
              <a:cxn ang="0">
                <a:pos x="41" y="318"/>
              </a:cxn>
              <a:cxn ang="0">
                <a:pos x="61" y="340"/>
              </a:cxn>
              <a:cxn ang="0">
                <a:pos x="84" y="359"/>
              </a:cxn>
              <a:cxn ang="0">
                <a:pos x="110" y="374"/>
              </a:cxn>
              <a:cxn ang="0">
                <a:pos x="138" y="385"/>
              </a:cxn>
              <a:cxn ang="0">
                <a:pos x="167" y="392"/>
              </a:cxn>
              <a:cxn ang="0">
                <a:pos x="197" y="394"/>
              </a:cxn>
              <a:cxn ang="0">
                <a:pos x="217" y="393"/>
              </a:cxn>
              <a:cxn ang="0">
                <a:pos x="246" y="388"/>
              </a:cxn>
              <a:cxn ang="0">
                <a:pos x="275" y="378"/>
              </a:cxn>
              <a:cxn ang="0">
                <a:pos x="301" y="364"/>
              </a:cxn>
              <a:cxn ang="0">
                <a:pos x="325" y="346"/>
              </a:cxn>
              <a:cxn ang="0">
                <a:pos x="346" y="325"/>
              </a:cxn>
              <a:cxn ang="0">
                <a:pos x="364" y="301"/>
              </a:cxn>
              <a:cxn ang="0">
                <a:pos x="378" y="275"/>
              </a:cxn>
              <a:cxn ang="0">
                <a:pos x="388" y="246"/>
              </a:cxn>
              <a:cxn ang="0">
                <a:pos x="393" y="217"/>
              </a:cxn>
            </a:cxnLst>
            <a:rect l="0" t="0" r="r" b="b"/>
            <a:pathLst>
              <a:path w="395" h="395">
                <a:moveTo>
                  <a:pt x="394" y="197"/>
                </a:moveTo>
                <a:lnTo>
                  <a:pt x="394" y="187"/>
                </a:lnTo>
                <a:lnTo>
                  <a:pt x="393" y="177"/>
                </a:lnTo>
                <a:lnTo>
                  <a:pt x="392" y="167"/>
                </a:lnTo>
                <a:lnTo>
                  <a:pt x="390" y="157"/>
                </a:lnTo>
                <a:lnTo>
                  <a:pt x="388" y="148"/>
                </a:lnTo>
                <a:lnTo>
                  <a:pt x="385" y="138"/>
                </a:lnTo>
                <a:lnTo>
                  <a:pt x="382" y="129"/>
                </a:lnTo>
                <a:lnTo>
                  <a:pt x="378" y="119"/>
                </a:lnTo>
                <a:lnTo>
                  <a:pt x="374" y="110"/>
                </a:lnTo>
                <a:lnTo>
                  <a:pt x="369" y="101"/>
                </a:lnTo>
                <a:lnTo>
                  <a:pt x="364" y="93"/>
                </a:lnTo>
                <a:lnTo>
                  <a:pt x="359" y="84"/>
                </a:lnTo>
                <a:lnTo>
                  <a:pt x="353" y="76"/>
                </a:lnTo>
                <a:lnTo>
                  <a:pt x="346" y="69"/>
                </a:lnTo>
                <a:lnTo>
                  <a:pt x="340" y="61"/>
                </a:lnTo>
                <a:lnTo>
                  <a:pt x="333" y="54"/>
                </a:lnTo>
                <a:lnTo>
                  <a:pt x="325" y="48"/>
                </a:lnTo>
                <a:lnTo>
                  <a:pt x="318" y="41"/>
                </a:lnTo>
                <a:lnTo>
                  <a:pt x="310" y="35"/>
                </a:lnTo>
                <a:lnTo>
                  <a:pt x="301" y="30"/>
                </a:lnTo>
                <a:lnTo>
                  <a:pt x="293" y="25"/>
                </a:lnTo>
                <a:lnTo>
                  <a:pt x="284" y="20"/>
                </a:lnTo>
                <a:lnTo>
                  <a:pt x="275" y="16"/>
                </a:lnTo>
                <a:lnTo>
                  <a:pt x="265" y="12"/>
                </a:lnTo>
                <a:lnTo>
                  <a:pt x="256" y="9"/>
                </a:lnTo>
                <a:lnTo>
                  <a:pt x="246" y="6"/>
                </a:lnTo>
                <a:lnTo>
                  <a:pt x="237" y="4"/>
                </a:lnTo>
                <a:lnTo>
                  <a:pt x="227" y="2"/>
                </a:lnTo>
                <a:lnTo>
                  <a:pt x="217" y="1"/>
                </a:lnTo>
                <a:lnTo>
                  <a:pt x="207" y="0"/>
                </a:lnTo>
                <a:lnTo>
                  <a:pt x="197" y="0"/>
                </a:lnTo>
                <a:lnTo>
                  <a:pt x="197" y="0"/>
                </a:lnTo>
                <a:lnTo>
                  <a:pt x="187" y="0"/>
                </a:lnTo>
                <a:lnTo>
                  <a:pt x="177" y="1"/>
                </a:lnTo>
                <a:lnTo>
                  <a:pt x="167" y="2"/>
                </a:lnTo>
                <a:lnTo>
                  <a:pt x="157" y="4"/>
                </a:lnTo>
                <a:lnTo>
                  <a:pt x="148" y="6"/>
                </a:lnTo>
                <a:lnTo>
                  <a:pt x="138" y="9"/>
                </a:lnTo>
                <a:lnTo>
                  <a:pt x="129" y="12"/>
                </a:lnTo>
                <a:lnTo>
                  <a:pt x="119" y="16"/>
                </a:lnTo>
                <a:lnTo>
                  <a:pt x="110" y="20"/>
                </a:lnTo>
                <a:lnTo>
                  <a:pt x="101" y="25"/>
                </a:lnTo>
                <a:lnTo>
                  <a:pt x="93" y="30"/>
                </a:lnTo>
                <a:lnTo>
                  <a:pt x="84" y="35"/>
                </a:lnTo>
                <a:lnTo>
                  <a:pt x="76" y="41"/>
                </a:lnTo>
                <a:lnTo>
                  <a:pt x="69" y="48"/>
                </a:lnTo>
                <a:lnTo>
                  <a:pt x="61" y="54"/>
                </a:lnTo>
                <a:lnTo>
                  <a:pt x="54" y="61"/>
                </a:lnTo>
                <a:lnTo>
                  <a:pt x="48" y="69"/>
                </a:lnTo>
                <a:lnTo>
                  <a:pt x="41" y="76"/>
                </a:lnTo>
                <a:lnTo>
                  <a:pt x="35" y="84"/>
                </a:lnTo>
                <a:lnTo>
                  <a:pt x="30" y="93"/>
                </a:lnTo>
                <a:lnTo>
                  <a:pt x="25" y="101"/>
                </a:lnTo>
                <a:lnTo>
                  <a:pt x="20" y="110"/>
                </a:lnTo>
                <a:lnTo>
                  <a:pt x="16" y="119"/>
                </a:lnTo>
                <a:lnTo>
                  <a:pt x="12" y="129"/>
                </a:lnTo>
                <a:lnTo>
                  <a:pt x="9" y="138"/>
                </a:lnTo>
                <a:lnTo>
                  <a:pt x="6" y="148"/>
                </a:lnTo>
                <a:lnTo>
                  <a:pt x="4" y="157"/>
                </a:lnTo>
                <a:lnTo>
                  <a:pt x="2" y="167"/>
                </a:lnTo>
                <a:lnTo>
                  <a:pt x="1" y="177"/>
                </a:lnTo>
                <a:lnTo>
                  <a:pt x="0" y="187"/>
                </a:lnTo>
                <a:lnTo>
                  <a:pt x="0" y="197"/>
                </a:lnTo>
                <a:lnTo>
                  <a:pt x="0" y="197"/>
                </a:lnTo>
                <a:lnTo>
                  <a:pt x="0" y="207"/>
                </a:lnTo>
                <a:lnTo>
                  <a:pt x="1" y="217"/>
                </a:lnTo>
                <a:lnTo>
                  <a:pt x="2" y="227"/>
                </a:lnTo>
                <a:lnTo>
                  <a:pt x="4" y="237"/>
                </a:lnTo>
                <a:lnTo>
                  <a:pt x="6" y="246"/>
                </a:lnTo>
                <a:lnTo>
                  <a:pt x="9" y="256"/>
                </a:lnTo>
                <a:lnTo>
                  <a:pt x="12" y="265"/>
                </a:lnTo>
                <a:lnTo>
                  <a:pt x="16" y="275"/>
                </a:lnTo>
                <a:lnTo>
                  <a:pt x="20" y="284"/>
                </a:lnTo>
                <a:lnTo>
                  <a:pt x="25" y="293"/>
                </a:lnTo>
                <a:lnTo>
                  <a:pt x="30" y="301"/>
                </a:lnTo>
                <a:lnTo>
                  <a:pt x="35" y="310"/>
                </a:lnTo>
                <a:lnTo>
                  <a:pt x="41" y="318"/>
                </a:lnTo>
                <a:lnTo>
                  <a:pt x="48" y="325"/>
                </a:lnTo>
                <a:lnTo>
                  <a:pt x="54" y="333"/>
                </a:lnTo>
                <a:lnTo>
                  <a:pt x="61" y="340"/>
                </a:lnTo>
                <a:lnTo>
                  <a:pt x="69" y="346"/>
                </a:lnTo>
                <a:lnTo>
                  <a:pt x="76" y="353"/>
                </a:lnTo>
                <a:lnTo>
                  <a:pt x="84" y="359"/>
                </a:lnTo>
                <a:lnTo>
                  <a:pt x="93" y="364"/>
                </a:lnTo>
                <a:lnTo>
                  <a:pt x="101" y="369"/>
                </a:lnTo>
                <a:lnTo>
                  <a:pt x="110" y="374"/>
                </a:lnTo>
                <a:lnTo>
                  <a:pt x="119" y="378"/>
                </a:lnTo>
                <a:lnTo>
                  <a:pt x="129" y="382"/>
                </a:lnTo>
                <a:lnTo>
                  <a:pt x="138" y="385"/>
                </a:lnTo>
                <a:lnTo>
                  <a:pt x="148" y="388"/>
                </a:lnTo>
                <a:lnTo>
                  <a:pt x="157" y="390"/>
                </a:lnTo>
                <a:lnTo>
                  <a:pt x="167" y="392"/>
                </a:lnTo>
                <a:lnTo>
                  <a:pt x="177" y="393"/>
                </a:lnTo>
                <a:lnTo>
                  <a:pt x="187" y="394"/>
                </a:lnTo>
                <a:lnTo>
                  <a:pt x="197" y="394"/>
                </a:lnTo>
                <a:lnTo>
                  <a:pt x="197" y="394"/>
                </a:lnTo>
                <a:lnTo>
                  <a:pt x="207" y="394"/>
                </a:lnTo>
                <a:lnTo>
                  <a:pt x="217" y="393"/>
                </a:lnTo>
                <a:lnTo>
                  <a:pt x="227" y="392"/>
                </a:lnTo>
                <a:lnTo>
                  <a:pt x="237" y="390"/>
                </a:lnTo>
                <a:lnTo>
                  <a:pt x="246" y="388"/>
                </a:lnTo>
                <a:lnTo>
                  <a:pt x="256" y="385"/>
                </a:lnTo>
                <a:lnTo>
                  <a:pt x="265" y="382"/>
                </a:lnTo>
                <a:lnTo>
                  <a:pt x="275" y="378"/>
                </a:lnTo>
                <a:lnTo>
                  <a:pt x="284" y="374"/>
                </a:lnTo>
                <a:lnTo>
                  <a:pt x="293" y="369"/>
                </a:lnTo>
                <a:lnTo>
                  <a:pt x="301" y="364"/>
                </a:lnTo>
                <a:lnTo>
                  <a:pt x="310" y="359"/>
                </a:lnTo>
                <a:lnTo>
                  <a:pt x="318" y="353"/>
                </a:lnTo>
                <a:lnTo>
                  <a:pt x="325" y="346"/>
                </a:lnTo>
                <a:lnTo>
                  <a:pt x="333" y="340"/>
                </a:lnTo>
                <a:lnTo>
                  <a:pt x="340" y="333"/>
                </a:lnTo>
                <a:lnTo>
                  <a:pt x="346" y="325"/>
                </a:lnTo>
                <a:lnTo>
                  <a:pt x="353" y="318"/>
                </a:lnTo>
                <a:lnTo>
                  <a:pt x="359" y="310"/>
                </a:lnTo>
                <a:lnTo>
                  <a:pt x="364" y="301"/>
                </a:lnTo>
                <a:lnTo>
                  <a:pt x="369" y="293"/>
                </a:lnTo>
                <a:lnTo>
                  <a:pt x="374" y="284"/>
                </a:lnTo>
                <a:lnTo>
                  <a:pt x="378" y="275"/>
                </a:lnTo>
                <a:lnTo>
                  <a:pt x="382" y="265"/>
                </a:lnTo>
                <a:lnTo>
                  <a:pt x="385" y="256"/>
                </a:lnTo>
                <a:lnTo>
                  <a:pt x="388" y="246"/>
                </a:lnTo>
                <a:lnTo>
                  <a:pt x="390" y="237"/>
                </a:lnTo>
                <a:lnTo>
                  <a:pt x="392" y="227"/>
                </a:lnTo>
                <a:lnTo>
                  <a:pt x="393" y="217"/>
                </a:lnTo>
                <a:lnTo>
                  <a:pt x="394" y="207"/>
                </a:lnTo>
                <a:lnTo>
                  <a:pt x="394" y="197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35" name="Freeform 63"/>
          <p:cNvSpPr>
            <a:spLocks noChangeArrowheads="1"/>
          </p:cNvSpPr>
          <p:nvPr/>
        </p:nvSpPr>
        <p:spPr bwMode="auto">
          <a:xfrm>
            <a:off x="5760915" y="2195364"/>
            <a:ext cx="215900" cy="215900"/>
          </a:xfrm>
          <a:custGeom>
            <a:avLst/>
            <a:gdLst/>
            <a:ahLst/>
            <a:cxnLst>
              <a:cxn ang="0">
                <a:pos x="177" y="395"/>
              </a:cxn>
              <a:cxn ang="0">
                <a:pos x="139" y="387"/>
              </a:cxn>
              <a:cxn ang="0">
                <a:pos x="103" y="372"/>
              </a:cxn>
              <a:cxn ang="0">
                <a:pos x="72" y="351"/>
              </a:cxn>
              <a:cxn ang="0">
                <a:pos x="45" y="324"/>
              </a:cxn>
              <a:cxn ang="0">
                <a:pos x="24" y="292"/>
              </a:cxn>
              <a:cxn ang="0">
                <a:pos x="9" y="257"/>
              </a:cxn>
              <a:cxn ang="0">
                <a:pos x="1" y="218"/>
              </a:cxn>
              <a:cxn ang="0">
                <a:pos x="1" y="178"/>
              </a:cxn>
              <a:cxn ang="0">
                <a:pos x="9" y="139"/>
              </a:cxn>
              <a:cxn ang="0">
                <a:pos x="24" y="104"/>
              </a:cxn>
              <a:cxn ang="0">
                <a:pos x="45" y="72"/>
              </a:cxn>
              <a:cxn ang="0">
                <a:pos x="72" y="45"/>
              </a:cxn>
              <a:cxn ang="0">
                <a:pos x="103" y="24"/>
              </a:cxn>
              <a:cxn ang="0">
                <a:pos x="139" y="9"/>
              </a:cxn>
              <a:cxn ang="0">
                <a:pos x="177" y="1"/>
              </a:cxn>
              <a:cxn ang="0">
                <a:pos x="218" y="1"/>
              </a:cxn>
              <a:cxn ang="0">
                <a:pos x="256" y="9"/>
              </a:cxn>
              <a:cxn ang="0">
                <a:pos x="292" y="24"/>
              </a:cxn>
              <a:cxn ang="0">
                <a:pos x="323" y="45"/>
              </a:cxn>
              <a:cxn ang="0">
                <a:pos x="350" y="72"/>
              </a:cxn>
              <a:cxn ang="0">
                <a:pos x="371" y="104"/>
              </a:cxn>
              <a:cxn ang="0">
                <a:pos x="386" y="139"/>
              </a:cxn>
              <a:cxn ang="0">
                <a:pos x="394" y="178"/>
              </a:cxn>
              <a:cxn ang="0">
                <a:pos x="394" y="218"/>
              </a:cxn>
              <a:cxn ang="0">
                <a:pos x="386" y="257"/>
              </a:cxn>
              <a:cxn ang="0">
                <a:pos x="371" y="292"/>
              </a:cxn>
              <a:cxn ang="0">
                <a:pos x="350" y="324"/>
              </a:cxn>
              <a:cxn ang="0">
                <a:pos x="323" y="351"/>
              </a:cxn>
              <a:cxn ang="0">
                <a:pos x="292" y="372"/>
              </a:cxn>
              <a:cxn ang="0">
                <a:pos x="256" y="387"/>
              </a:cxn>
              <a:cxn ang="0">
                <a:pos x="218" y="395"/>
              </a:cxn>
            </a:cxnLst>
            <a:rect l="0" t="0" r="r" b="b"/>
            <a:pathLst>
              <a:path w="396" h="397">
                <a:moveTo>
                  <a:pt x="197" y="396"/>
                </a:moveTo>
                <a:lnTo>
                  <a:pt x="177" y="395"/>
                </a:lnTo>
                <a:lnTo>
                  <a:pt x="158" y="392"/>
                </a:lnTo>
                <a:lnTo>
                  <a:pt x="139" y="387"/>
                </a:lnTo>
                <a:lnTo>
                  <a:pt x="121" y="380"/>
                </a:lnTo>
                <a:lnTo>
                  <a:pt x="103" y="372"/>
                </a:lnTo>
                <a:lnTo>
                  <a:pt x="87" y="362"/>
                </a:lnTo>
                <a:lnTo>
                  <a:pt x="72" y="351"/>
                </a:lnTo>
                <a:lnTo>
                  <a:pt x="58" y="338"/>
                </a:lnTo>
                <a:lnTo>
                  <a:pt x="45" y="324"/>
                </a:lnTo>
                <a:lnTo>
                  <a:pt x="34" y="309"/>
                </a:lnTo>
                <a:lnTo>
                  <a:pt x="24" y="292"/>
                </a:lnTo>
                <a:lnTo>
                  <a:pt x="16" y="275"/>
                </a:lnTo>
                <a:lnTo>
                  <a:pt x="9" y="257"/>
                </a:lnTo>
                <a:lnTo>
                  <a:pt x="4" y="238"/>
                </a:lnTo>
                <a:lnTo>
                  <a:pt x="1" y="218"/>
                </a:lnTo>
                <a:lnTo>
                  <a:pt x="0" y="198"/>
                </a:lnTo>
                <a:lnTo>
                  <a:pt x="1" y="178"/>
                </a:lnTo>
                <a:lnTo>
                  <a:pt x="4" y="158"/>
                </a:lnTo>
                <a:lnTo>
                  <a:pt x="9" y="139"/>
                </a:lnTo>
                <a:lnTo>
                  <a:pt x="16" y="121"/>
                </a:lnTo>
                <a:lnTo>
                  <a:pt x="24" y="104"/>
                </a:lnTo>
                <a:lnTo>
                  <a:pt x="34" y="87"/>
                </a:lnTo>
                <a:lnTo>
                  <a:pt x="45" y="72"/>
                </a:lnTo>
                <a:lnTo>
                  <a:pt x="58" y="58"/>
                </a:lnTo>
                <a:lnTo>
                  <a:pt x="72" y="45"/>
                </a:lnTo>
                <a:lnTo>
                  <a:pt x="87" y="34"/>
                </a:lnTo>
                <a:lnTo>
                  <a:pt x="103" y="24"/>
                </a:lnTo>
                <a:lnTo>
                  <a:pt x="121" y="16"/>
                </a:lnTo>
                <a:lnTo>
                  <a:pt x="139" y="9"/>
                </a:lnTo>
                <a:lnTo>
                  <a:pt x="158" y="4"/>
                </a:lnTo>
                <a:lnTo>
                  <a:pt x="177" y="1"/>
                </a:lnTo>
                <a:lnTo>
                  <a:pt x="197" y="0"/>
                </a:lnTo>
                <a:lnTo>
                  <a:pt x="218" y="1"/>
                </a:lnTo>
                <a:lnTo>
                  <a:pt x="237" y="4"/>
                </a:lnTo>
                <a:lnTo>
                  <a:pt x="256" y="9"/>
                </a:lnTo>
                <a:lnTo>
                  <a:pt x="274" y="16"/>
                </a:lnTo>
                <a:lnTo>
                  <a:pt x="292" y="24"/>
                </a:lnTo>
                <a:lnTo>
                  <a:pt x="308" y="34"/>
                </a:lnTo>
                <a:lnTo>
                  <a:pt x="323" y="45"/>
                </a:lnTo>
                <a:lnTo>
                  <a:pt x="337" y="58"/>
                </a:lnTo>
                <a:lnTo>
                  <a:pt x="350" y="72"/>
                </a:lnTo>
                <a:lnTo>
                  <a:pt x="361" y="87"/>
                </a:lnTo>
                <a:lnTo>
                  <a:pt x="371" y="104"/>
                </a:lnTo>
                <a:lnTo>
                  <a:pt x="379" y="121"/>
                </a:lnTo>
                <a:lnTo>
                  <a:pt x="386" y="139"/>
                </a:lnTo>
                <a:lnTo>
                  <a:pt x="391" y="158"/>
                </a:lnTo>
                <a:lnTo>
                  <a:pt x="394" y="178"/>
                </a:lnTo>
                <a:lnTo>
                  <a:pt x="395" y="198"/>
                </a:lnTo>
                <a:lnTo>
                  <a:pt x="394" y="218"/>
                </a:lnTo>
                <a:lnTo>
                  <a:pt x="391" y="238"/>
                </a:lnTo>
                <a:lnTo>
                  <a:pt x="386" y="257"/>
                </a:lnTo>
                <a:lnTo>
                  <a:pt x="379" y="275"/>
                </a:lnTo>
                <a:lnTo>
                  <a:pt x="371" y="292"/>
                </a:lnTo>
                <a:lnTo>
                  <a:pt x="361" y="309"/>
                </a:lnTo>
                <a:lnTo>
                  <a:pt x="350" y="324"/>
                </a:lnTo>
                <a:lnTo>
                  <a:pt x="337" y="338"/>
                </a:lnTo>
                <a:lnTo>
                  <a:pt x="323" y="351"/>
                </a:lnTo>
                <a:lnTo>
                  <a:pt x="308" y="362"/>
                </a:lnTo>
                <a:lnTo>
                  <a:pt x="292" y="372"/>
                </a:lnTo>
                <a:lnTo>
                  <a:pt x="274" y="380"/>
                </a:lnTo>
                <a:lnTo>
                  <a:pt x="256" y="387"/>
                </a:lnTo>
                <a:lnTo>
                  <a:pt x="237" y="392"/>
                </a:lnTo>
                <a:lnTo>
                  <a:pt x="218" y="395"/>
                </a:lnTo>
                <a:lnTo>
                  <a:pt x="197" y="396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3146" name="Freeform 74"/>
          <p:cNvSpPr>
            <a:spLocks noChangeArrowheads="1"/>
          </p:cNvSpPr>
          <p:nvPr/>
        </p:nvSpPr>
        <p:spPr bwMode="auto">
          <a:xfrm>
            <a:off x="3890840" y="5651351"/>
            <a:ext cx="141288" cy="141288"/>
          </a:xfrm>
          <a:custGeom>
            <a:avLst/>
            <a:gdLst/>
            <a:ahLst/>
            <a:cxnLst>
              <a:cxn ang="0">
                <a:pos x="395" y="177"/>
              </a:cxn>
              <a:cxn ang="0">
                <a:pos x="390" y="148"/>
              </a:cxn>
              <a:cxn ang="0">
                <a:pos x="380" y="119"/>
              </a:cxn>
              <a:cxn ang="0">
                <a:pos x="366" y="93"/>
              </a:cxn>
              <a:cxn ang="0">
                <a:pos x="348" y="69"/>
              </a:cxn>
              <a:cxn ang="0">
                <a:pos x="327" y="48"/>
              </a:cxn>
              <a:cxn ang="0">
                <a:pos x="303" y="30"/>
              </a:cxn>
              <a:cxn ang="0">
                <a:pos x="276" y="16"/>
              </a:cxn>
              <a:cxn ang="0">
                <a:pos x="248" y="6"/>
              </a:cxn>
              <a:cxn ang="0">
                <a:pos x="218" y="1"/>
              </a:cxn>
              <a:cxn ang="0">
                <a:pos x="198" y="0"/>
              </a:cxn>
              <a:cxn ang="0">
                <a:pos x="168" y="2"/>
              </a:cxn>
              <a:cxn ang="0">
                <a:pos x="139" y="9"/>
              </a:cxn>
              <a:cxn ang="0">
                <a:pos x="111" y="20"/>
              </a:cxn>
              <a:cxn ang="0">
                <a:pos x="85" y="35"/>
              </a:cxn>
              <a:cxn ang="0">
                <a:pos x="62" y="54"/>
              </a:cxn>
              <a:cxn ang="0">
                <a:pos x="41" y="76"/>
              </a:cxn>
              <a:cxn ang="0">
                <a:pos x="25" y="101"/>
              </a:cxn>
              <a:cxn ang="0">
                <a:pos x="12" y="129"/>
              </a:cxn>
              <a:cxn ang="0">
                <a:pos x="4" y="157"/>
              </a:cxn>
              <a:cxn ang="0">
                <a:pos x="0" y="187"/>
              </a:cxn>
              <a:cxn ang="0">
                <a:pos x="0" y="207"/>
              </a:cxn>
              <a:cxn ang="0">
                <a:pos x="4" y="237"/>
              </a:cxn>
              <a:cxn ang="0">
                <a:pos x="12" y="265"/>
              </a:cxn>
              <a:cxn ang="0">
                <a:pos x="25" y="293"/>
              </a:cxn>
              <a:cxn ang="0">
                <a:pos x="41" y="318"/>
              </a:cxn>
              <a:cxn ang="0">
                <a:pos x="62" y="340"/>
              </a:cxn>
              <a:cxn ang="0">
                <a:pos x="85" y="360"/>
              </a:cxn>
              <a:cxn ang="0">
                <a:pos x="111" y="375"/>
              </a:cxn>
              <a:cxn ang="0">
                <a:pos x="139" y="386"/>
              </a:cxn>
              <a:cxn ang="0">
                <a:pos x="168" y="393"/>
              </a:cxn>
              <a:cxn ang="0">
                <a:pos x="198" y="395"/>
              </a:cxn>
              <a:cxn ang="0">
                <a:pos x="218" y="394"/>
              </a:cxn>
              <a:cxn ang="0">
                <a:pos x="248" y="389"/>
              </a:cxn>
              <a:cxn ang="0">
                <a:pos x="276" y="379"/>
              </a:cxn>
              <a:cxn ang="0">
                <a:pos x="303" y="365"/>
              </a:cxn>
              <a:cxn ang="0">
                <a:pos x="327" y="346"/>
              </a:cxn>
              <a:cxn ang="0">
                <a:pos x="348" y="325"/>
              </a:cxn>
              <a:cxn ang="0">
                <a:pos x="366" y="301"/>
              </a:cxn>
              <a:cxn ang="0">
                <a:pos x="380" y="275"/>
              </a:cxn>
              <a:cxn ang="0">
                <a:pos x="390" y="246"/>
              </a:cxn>
              <a:cxn ang="0">
                <a:pos x="395" y="217"/>
              </a:cxn>
            </a:cxnLst>
            <a:rect l="0" t="0" r="r" b="b"/>
            <a:pathLst>
              <a:path w="397" h="396">
                <a:moveTo>
                  <a:pt x="396" y="197"/>
                </a:moveTo>
                <a:lnTo>
                  <a:pt x="396" y="187"/>
                </a:lnTo>
                <a:lnTo>
                  <a:pt x="395" y="177"/>
                </a:lnTo>
                <a:lnTo>
                  <a:pt x="394" y="167"/>
                </a:lnTo>
                <a:lnTo>
                  <a:pt x="392" y="157"/>
                </a:lnTo>
                <a:lnTo>
                  <a:pt x="390" y="148"/>
                </a:lnTo>
                <a:lnTo>
                  <a:pt x="387" y="138"/>
                </a:lnTo>
                <a:lnTo>
                  <a:pt x="384" y="129"/>
                </a:lnTo>
                <a:lnTo>
                  <a:pt x="380" y="119"/>
                </a:lnTo>
                <a:lnTo>
                  <a:pt x="376" y="110"/>
                </a:lnTo>
                <a:lnTo>
                  <a:pt x="371" y="101"/>
                </a:lnTo>
                <a:lnTo>
                  <a:pt x="366" y="93"/>
                </a:lnTo>
                <a:lnTo>
                  <a:pt x="361" y="84"/>
                </a:lnTo>
                <a:lnTo>
                  <a:pt x="355" y="76"/>
                </a:lnTo>
                <a:lnTo>
                  <a:pt x="348" y="69"/>
                </a:lnTo>
                <a:lnTo>
                  <a:pt x="342" y="61"/>
                </a:lnTo>
                <a:lnTo>
                  <a:pt x="334" y="54"/>
                </a:lnTo>
                <a:lnTo>
                  <a:pt x="327" y="48"/>
                </a:lnTo>
                <a:lnTo>
                  <a:pt x="319" y="41"/>
                </a:lnTo>
                <a:lnTo>
                  <a:pt x="311" y="35"/>
                </a:lnTo>
                <a:lnTo>
                  <a:pt x="303" y="30"/>
                </a:lnTo>
                <a:lnTo>
                  <a:pt x="294" y="25"/>
                </a:lnTo>
                <a:lnTo>
                  <a:pt x="285" y="20"/>
                </a:lnTo>
                <a:lnTo>
                  <a:pt x="276" y="16"/>
                </a:lnTo>
                <a:lnTo>
                  <a:pt x="267" y="12"/>
                </a:lnTo>
                <a:lnTo>
                  <a:pt x="257" y="9"/>
                </a:lnTo>
                <a:lnTo>
                  <a:pt x="248" y="6"/>
                </a:lnTo>
                <a:lnTo>
                  <a:pt x="238" y="4"/>
                </a:lnTo>
                <a:lnTo>
                  <a:pt x="228" y="2"/>
                </a:lnTo>
                <a:lnTo>
                  <a:pt x="218" y="1"/>
                </a:lnTo>
                <a:lnTo>
                  <a:pt x="208" y="0"/>
                </a:lnTo>
                <a:lnTo>
                  <a:pt x="198" y="0"/>
                </a:lnTo>
                <a:lnTo>
                  <a:pt x="198" y="0"/>
                </a:lnTo>
                <a:lnTo>
                  <a:pt x="188" y="0"/>
                </a:lnTo>
                <a:lnTo>
                  <a:pt x="178" y="1"/>
                </a:lnTo>
                <a:lnTo>
                  <a:pt x="168" y="2"/>
                </a:lnTo>
                <a:lnTo>
                  <a:pt x="158" y="4"/>
                </a:lnTo>
                <a:lnTo>
                  <a:pt x="148" y="6"/>
                </a:lnTo>
                <a:lnTo>
                  <a:pt x="139" y="9"/>
                </a:lnTo>
                <a:lnTo>
                  <a:pt x="129" y="12"/>
                </a:lnTo>
                <a:lnTo>
                  <a:pt x="120" y="16"/>
                </a:lnTo>
                <a:lnTo>
                  <a:pt x="111" y="20"/>
                </a:lnTo>
                <a:lnTo>
                  <a:pt x="102" y="25"/>
                </a:lnTo>
                <a:lnTo>
                  <a:pt x="93" y="30"/>
                </a:lnTo>
                <a:lnTo>
                  <a:pt x="85" y="35"/>
                </a:lnTo>
                <a:lnTo>
                  <a:pt x="77" y="41"/>
                </a:lnTo>
                <a:lnTo>
                  <a:pt x="69" y="48"/>
                </a:lnTo>
                <a:lnTo>
                  <a:pt x="62" y="54"/>
                </a:lnTo>
                <a:lnTo>
                  <a:pt x="54" y="61"/>
                </a:lnTo>
                <a:lnTo>
                  <a:pt x="48" y="69"/>
                </a:lnTo>
                <a:lnTo>
                  <a:pt x="41" y="76"/>
                </a:lnTo>
                <a:lnTo>
                  <a:pt x="35" y="84"/>
                </a:lnTo>
                <a:lnTo>
                  <a:pt x="30" y="93"/>
                </a:lnTo>
                <a:lnTo>
                  <a:pt x="25" y="101"/>
                </a:lnTo>
                <a:lnTo>
                  <a:pt x="20" y="110"/>
                </a:lnTo>
                <a:lnTo>
                  <a:pt x="16" y="119"/>
                </a:lnTo>
                <a:lnTo>
                  <a:pt x="12" y="129"/>
                </a:lnTo>
                <a:lnTo>
                  <a:pt x="9" y="138"/>
                </a:lnTo>
                <a:lnTo>
                  <a:pt x="6" y="148"/>
                </a:lnTo>
                <a:lnTo>
                  <a:pt x="4" y="157"/>
                </a:lnTo>
                <a:lnTo>
                  <a:pt x="2" y="167"/>
                </a:lnTo>
                <a:lnTo>
                  <a:pt x="1" y="177"/>
                </a:lnTo>
                <a:lnTo>
                  <a:pt x="0" y="187"/>
                </a:lnTo>
                <a:lnTo>
                  <a:pt x="0" y="197"/>
                </a:lnTo>
                <a:lnTo>
                  <a:pt x="0" y="197"/>
                </a:lnTo>
                <a:lnTo>
                  <a:pt x="0" y="207"/>
                </a:lnTo>
                <a:lnTo>
                  <a:pt x="1" y="217"/>
                </a:lnTo>
                <a:lnTo>
                  <a:pt x="2" y="227"/>
                </a:lnTo>
                <a:lnTo>
                  <a:pt x="4" y="237"/>
                </a:lnTo>
                <a:lnTo>
                  <a:pt x="6" y="246"/>
                </a:lnTo>
                <a:lnTo>
                  <a:pt x="9" y="256"/>
                </a:lnTo>
                <a:lnTo>
                  <a:pt x="12" y="265"/>
                </a:lnTo>
                <a:lnTo>
                  <a:pt x="16" y="275"/>
                </a:lnTo>
                <a:lnTo>
                  <a:pt x="20" y="284"/>
                </a:lnTo>
                <a:lnTo>
                  <a:pt x="25" y="293"/>
                </a:lnTo>
                <a:lnTo>
                  <a:pt x="30" y="301"/>
                </a:lnTo>
                <a:lnTo>
                  <a:pt x="35" y="310"/>
                </a:lnTo>
                <a:lnTo>
                  <a:pt x="41" y="318"/>
                </a:lnTo>
                <a:lnTo>
                  <a:pt x="48" y="325"/>
                </a:lnTo>
                <a:lnTo>
                  <a:pt x="54" y="333"/>
                </a:lnTo>
                <a:lnTo>
                  <a:pt x="62" y="340"/>
                </a:lnTo>
                <a:lnTo>
                  <a:pt x="69" y="346"/>
                </a:lnTo>
                <a:lnTo>
                  <a:pt x="77" y="354"/>
                </a:lnTo>
                <a:lnTo>
                  <a:pt x="85" y="360"/>
                </a:lnTo>
                <a:lnTo>
                  <a:pt x="93" y="365"/>
                </a:lnTo>
                <a:lnTo>
                  <a:pt x="102" y="370"/>
                </a:lnTo>
                <a:lnTo>
                  <a:pt x="111" y="375"/>
                </a:lnTo>
                <a:lnTo>
                  <a:pt x="120" y="379"/>
                </a:lnTo>
                <a:lnTo>
                  <a:pt x="129" y="383"/>
                </a:lnTo>
                <a:lnTo>
                  <a:pt x="139" y="386"/>
                </a:lnTo>
                <a:lnTo>
                  <a:pt x="148" y="389"/>
                </a:lnTo>
                <a:lnTo>
                  <a:pt x="158" y="391"/>
                </a:lnTo>
                <a:lnTo>
                  <a:pt x="168" y="393"/>
                </a:lnTo>
                <a:lnTo>
                  <a:pt x="178" y="394"/>
                </a:lnTo>
                <a:lnTo>
                  <a:pt x="188" y="395"/>
                </a:lnTo>
                <a:lnTo>
                  <a:pt x="198" y="395"/>
                </a:lnTo>
                <a:lnTo>
                  <a:pt x="198" y="395"/>
                </a:lnTo>
                <a:lnTo>
                  <a:pt x="208" y="395"/>
                </a:lnTo>
                <a:lnTo>
                  <a:pt x="218" y="394"/>
                </a:lnTo>
                <a:lnTo>
                  <a:pt x="228" y="393"/>
                </a:lnTo>
                <a:lnTo>
                  <a:pt x="238" y="391"/>
                </a:lnTo>
                <a:lnTo>
                  <a:pt x="248" y="389"/>
                </a:lnTo>
                <a:lnTo>
                  <a:pt x="257" y="386"/>
                </a:lnTo>
                <a:lnTo>
                  <a:pt x="267" y="383"/>
                </a:lnTo>
                <a:lnTo>
                  <a:pt x="276" y="379"/>
                </a:lnTo>
                <a:lnTo>
                  <a:pt x="285" y="375"/>
                </a:lnTo>
                <a:lnTo>
                  <a:pt x="294" y="370"/>
                </a:lnTo>
                <a:lnTo>
                  <a:pt x="303" y="365"/>
                </a:lnTo>
                <a:lnTo>
                  <a:pt x="311" y="360"/>
                </a:lnTo>
                <a:lnTo>
                  <a:pt x="319" y="354"/>
                </a:lnTo>
                <a:lnTo>
                  <a:pt x="327" y="346"/>
                </a:lnTo>
                <a:lnTo>
                  <a:pt x="334" y="340"/>
                </a:lnTo>
                <a:lnTo>
                  <a:pt x="342" y="333"/>
                </a:lnTo>
                <a:lnTo>
                  <a:pt x="348" y="325"/>
                </a:lnTo>
                <a:lnTo>
                  <a:pt x="355" y="318"/>
                </a:lnTo>
                <a:lnTo>
                  <a:pt x="361" y="310"/>
                </a:lnTo>
                <a:lnTo>
                  <a:pt x="366" y="301"/>
                </a:lnTo>
                <a:lnTo>
                  <a:pt x="371" y="293"/>
                </a:lnTo>
                <a:lnTo>
                  <a:pt x="376" y="284"/>
                </a:lnTo>
                <a:lnTo>
                  <a:pt x="380" y="275"/>
                </a:lnTo>
                <a:lnTo>
                  <a:pt x="384" y="265"/>
                </a:lnTo>
                <a:lnTo>
                  <a:pt x="387" y="256"/>
                </a:lnTo>
                <a:lnTo>
                  <a:pt x="390" y="246"/>
                </a:lnTo>
                <a:lnTo>
                  <a:pt x="392" y="237"/>
                </a:lnTo>
                <a:lnTo>
                  <a:pt x="394" y="227"/>
                </a:lnTo>
                <a:lnTo>
                  <a:pt x="395" y="217"/>
                </a:lnTo>
                <a:lnTo>
                  <a:pt x="396" y="207"/>
                </a:lnTo>
                <a:lnTo>
                  <a:pt x="396" y="19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15776" y="395461"/>
            <a:ext cx="6120680" cy="684076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cxnSp>
        <p:nvCxnSpPr>
          <p:cNvPr id="84" name="Connecteur droit 83"/>
          <p:cNvCxnSpPr/>
          <p:nvPr/>
        </p:nvCxnSpPr>
        <p:spPr bwMode="auto">
          <a:xfrm flipH="1">
            <a:off x="5616376" y="5868069"/>
            <a:ext cx="720080" cy="360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/>
          <p:cNvCxnSpPr/>
          <p:nvPr/>
        </p:nvCxnSpPr>
        <p:spPr bwMode="auto">
          <a:xfrm>
            <a:off x="5616376" y="6228109"/>
            <a:ext cx="0" cy="1008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Forme libre 90"/>
          <p:cNvSpPr/>
          <p:nvPr/>
        </p:nvSpPr>
        <p:spPr bwMode="auto">
          <a:xfrm>
            <a:off x="194553" y="5812393"/>
            <a:ext cx="1040860" cy="103762"/>
          </a:xfrm>
          <a:custGeom>
            <a:avLst/>
            <a:gdLst>
              <a:gd name="connsiteX0" fmla="*/ 1040860 w 1040860"/>
              <a:gd name="connsiteY0" fmla="*/ 72958 h 103762"/>
              <a:gd name="connsiteX1" fmla="*/ 914400 w 1040860"/>
              <a:gd name="connsiteY1" fmla="*/ 92413 h 103762"/>
              <a:gd name="connsiteX2" fmla="*/ 437745 w 1040860"/>
              <a:gd name="connsiteY2" fmla="*/ 4864 h 103762"/>
              <a:gd name="connsiteX3" fmla="*/ 0 w 1040860"/>
              <a:gd name="connsiteY3" fmla="*/ 63230 h 10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0860" h="103762">
                <a:moveTo>
                  <a:pt x="1040860" y="72958"/>
                </a:moveTo>
                <a:cubicBezTo>
                  <a:pt x="1027889" y="88360"/>
                  <a:pt x="1014919" y="103762"/>
                  <a:pt x="914400" y="92413"/>
                </a:cubicBezTo>
                <a:cubicBezTo>
                  <a:pt x="813881" y="81064"/>
                  <a:pt x="590145" y="9728"/>
                  <a:pt x="437745" y="4864"/>
                </a:cubicBezTo>
                <a:cubicBezTo>
                  <a:pt x="285345" y="0"/>
                  <a:pt x="142672" y="31615"/>
                  <a:pt x="0" y="63230"/>
                </a:cubicBez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99" name="Forme libre 98"/>
          <p:cNvSpPr/>
          <p:nvPr/>
        </p:nvSpPr>
        <p:spPr bwMode="auto">
          <a:xfrm>
            <a:off x="6116128" y="5236234"/>
            <a:ext cx="207034" cy="138023"/>
          </a:xfrm>
          <a:custGeom>
            <a:avLst/>
            <a:gdLst>
              <a:gd name="connsiteX0" fmla="*/ 0 w 207034"/>
              <a:gd name="connsiteY0" fmla="*/ 138023 h 138023"/>
              <a:gd name="connsiteX1" fmla="*/ 103517 w 207034"/>
              <a:gd name="connsiteY1" fmla="*/ 51758 h 138023"/>
              <a:gd name="connsiteX2" fmla="*/ 207034 w 207034"/>
              <a:gd name="connsiteY2" fmla="*/ 0 h 138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034" h="138023">
                <a:moveTo>
                  <a:pt x="0" y="138023"/>
                </a:moveTo>
                <a:cubicBezTo>
                  <a:pt x="34505" y="106392"/>
                  <a:pt x="69011" y="74762"/>
                  <a:pt x="103517" y="51758"/>
                </a:cubicBezTo>
                <a:cubicBezTo>
                  <a:pt x="138023" y="28754"/>
                  <a:pt x="172528" y="14377"/>
                  <a:pt x="207034" y="0"/>
                </a:cubicBezTo>
              </a:path>
            </a:pathLst>
          </a:custGeom>
          <a:solidFill>
            <a:schemeClr val="tx1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0" name="Forme libre 99"/>
          <p:cNvSpPr/>
          <p:nvPr/>
        </p:nvSpPr>
        <p:spPr bwMode="auto">
          <a:xfrm>
            <a:off x="3571336" y="414068"/>
            <a:ext cx="618226" cy="336430"/>
          </a:xfrm>
          <a:custGeom>
            <a:avLst/>
            <a:gdLst>
              <a:gd name="connsiteX0" fmla="*/ 0 w 618226"/>
              <a:gd name="connsiteY0" fmla="*/ 336430 h 336430"/>
              <a:gd name="connsiteX1" fmla="*/ 319177 w 618226"/>
              <a:gd name="connsiteY1" fmla="*/ 181155 h 336430"/>
              <a:gd name="connsiteX2" fmla="*/ 448573 w 618226"/>
              <a:gd name="connsiteY2" fmla="*/ 163902 h 336430"/>
              <a:gd name="connsiteX3" fmla="*/ 603849 w 618226"/>
              <a:gd name="connsiteY3" fmla="*/ 198407 h 336430"/>
              <a:gd name="connsiteX4" fmla="*/ 534838 w 618226"/>
              <a:gd name="connsiteY4" fmla="*/ 120770 h 336430"/>
              <a:gd name="connsiteX5" fmla="*/ 483079 w 618226"/>
              <a:gd name="connsiteY5" fmla="*/ 86264 h 336430"/>
              <a:gd name="connsiteX6" fmla="*/ 500332 w 618226"/>
              <a:gd name="connsiteY6" fmla="*/ 0 h 33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8226" h="336430">
                <a:moveTo>
                  <a:pt x="0" y="336430"/>
                </a:moveTo>
                <a:cubicBezTo>
                  <a:pt x="122207" y="273170"/>
                  <a:pt x="244415" y="209910"/>
                  <a:pt x="319177" y="181155"/>
                </a:cubicBezTo>
                <a:cubicBezTo>
                  <a:pt x="393939" y="152400"/>
                  <a:pt x="401128" y="161027"/>
                  <a:pt x="448573" y="163902"/>
                </a:cubicBezTo>
                <a:cubicBezTo>
                  <a:pt x="496018" y="166777"/>
                  <a:pt x="589472" y="205596"/>
                  <a:pt x="603849" y="198407"/>
                </a:cubicBezTo>
                <a:cubicBezTo>
                  <a:pt x="618226" y="191218"/>
                  <a:pt x="554966" y="139460"/>
                  <a:pt x="534838" y="120770"/>
                </a:cubicBezTo>
                <a:cubicBezTo>
                  <a:pt x="514710" y="102080"/>
                  <a:pt x="488830" y="106392"/>
                  <a:pt x="483079" y="86264"/>
                </a:cubicBezTo>
                <a:cubicBezTo>
                  <a:pt x="477328" y="66136"/>
                  <a:pt x="488830" y="33068"/>
                  <a:pt x="50033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1" name="Forme libre 100"/>
          <p:cNvSpPr/>
          <p:nvPr/>
        </p:nvSpPr>
        <p:spPr bwMode="auto">
          <a:xfrm>
            <a:off x="215900" y="393700"/>
            <a:ext cx="3085042" cy="596900"/>
          </a:xfrm>
          <a:custGeom>
            <a:avLst/>
            <a:gdLst>
              <a:gd name="connsiteX0" fmla="*/ 2965450 w 3085042"/>
              <a:gd name="connsiteY0" fmla="*/ 0 h 596900"/>
              <a:gd name="connsiteX1" fmla="*/ 3073400 w 3085042"/>
              <a:gd name="connsiteY1" fmla="*/ 82550 h 596900"/>
              <a:gd name="connsiteX2" fmla="*/ 2895600 w 3085042"/>
              <a:gd name="connsiteY2" fmla="*/ 209550 h 596900"/>
              <a:gd name="connsiteX3" fmla="*/ 2686050 w 3085042"/>
              <a:gd name="connsiteY3" fmla="*/ 336550 h 596900"/>
              <a:gd name="connsiteX4" fmla="*/ 2457450 w 3085042"/>
              <a:gd name="connsiteY4" fmla="*/ 323850 h 596900"/>
              <a:gd name="connsiteX5" fmla="*/ 2355850 w 3085042"/>
              <a:gd name="connsiteY5" fmla="*/ 298450 h 596900"/>
              <a:gd name="connsiteX6" fmla="*/ 2133600 w 3085042"/>
              <a:gd name="connsiteY6" fmla="*/ 349250 h 596900"/>
              <a:gd name="connsiteX7" fmla="*/ 1924050 w 3085042"/>
              <a:gd name="connsiteY7" fmla="*/ 304800 h 596900"/>
              <a:gd name="connsiteX8" fmla="*/ 1816100 w 3085042"/>
              <a:gd name="connsiteY8" fmla="*/ 355600 h 596900"/>
              <a:gd name="connsiteX9" fmla="*/ 1593850 w 3085042"/>
              <a:gd name="connsiteY9" fmla="*/ 393700 h 596900"/>
              <a:gd name="connsiteX10" fmla="*/ 1555750 w 3085042"/>
              <a:gd name="connsiteY10" fmla="*/ 349250 h 596900"/>
              <a:gd name="connsiteX11" fmla="*/ 1504950 w 3085042"/>
              <a:gd name="connsiteY11" fmla="*/ 438150 h 596900"/>
              <a:gd name="connsiteX12" fmla="*/ 1390650 w 3085042"/>
              <a:gd name="connsiteY12" fmla="*/ 425450 h 596900"/>
              <a:gd name="connsiteX13" fmla="*/ 1308100 w 3085042"/>
              <a:gd name="connsiteY13" fmla="*/ 412750 h 596900"/>
              <a:gd name="connsiteX14" fmla="*/ 1143000 w 3085042"/>
              <a:gd name="connsiteY14" fmla="*/ 323850 h 596900"/>
              <a:gd name="connsiteX15" fmla="*/ 1092200 w 3085042"/>
              <a:gd name="connsiteY15" fmla="*/ 292100 h 596900"/>
              <a:gd name="connsiteX16" fmla="*/ 908050 w 3085042"/>
              <a:gd name="connsiteY16" fmla="*/ 317500 h 596900"/>
              <a:gd name="connsiteX17" fmla="*/ 742950 w 3085042"/>
              <a:gd name="connsiteY17" fmla="*/ 419100 h 596900"/>
              <a:gd name="connsiteX18" fmla="*/ 685800 w 3085042"/>
              <a:gd name="connsiteY18" fmla="*/ 520700 h 596900"/>
              <a:gd name="connsiteX19" fmla="*/ 558800 w 3085042"/>
              <a:gd name="connsiteY19" fmla="*/ 514350 h 596900"/>
              <a:gd name="connsiteX20" fmla="*/ 311150 w 3085042"/>
              <a:gd name="connsiteY20" fmla="*/ 444500 h 596900"/>
              <a:gd name="connsiteX21" fmla="*/ 0 w 3085042"/>
              <a:gd name="connsiteY21" fmla="*/ 59690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85042" h="596900">
                <a:moveTo>
                  <a:pt x="2965450" y="0"/>
                </a:moveTo>
                <a:cubicBezTo>
                  <a:pt x="3025246" y="23812"/>
                  <a:pt x="3085042" y="47625"/>
                  <a:pt x="3073400" y="82550"/>
                </a:cubicBezTo>
                <a:cubicBezTo>
                  <a:pt x="3061758" y="117475"/>
                  <a:pt x="2960158" y="167217"/>
                  <a:pt x="2895600" y="209550"/>
                </a:cubicBezTo>
                <a:cubicBezTo>
                  <a:pt x="2831042" y="251883"/>
                  <a:pt x="2759075" y="317500"/>
                  <a:pt x="2686050" y="336550"/>
                </a:cubicBezTo>
                <a:cubicBezTo>
                  <a:pt x="2613025" y="355600"/>
                  <a:pt x="2512483" y="330200"/>
                  <a:pt x="2457450" y="323850"/>
                </a:cubicBezTo>
                <a:cubicBezTo>
                  <a:pt x="2402417" y="317500"/>
                  <a:pt x="2409825" y="294217"/>
                  <a:pt x="2355850" y="298450"/>
                </a:cubicBezTo>
                <a:cubicBezTo>
                  <a:pt x="2301875" y="302683"/>
                  <a:pt x="2205567" y="348192"/>
                  <a:pt x="2133600" y="349250"/>
                </a:cubicBezTo>
                <a:cubicBezTo>
                  <a:pt x="2061633" y="350308"/>
                  <a:pt x="1976967" y="303742"/>
                  <a:pt x="1924050" y="304800"/>
                </a:cubicBezTo>
                <a:cubicBezTo>
                  <a:pt x="1871133" y="305858"/>
                  <a:pt x="1871133" y="340783"/>
                  <a:pt x="1816100" y="355600"/>
                </a:cubicBezTo>
                <a:cubicBezTo>
                  <a:pt x="1761067" y="370417"/>
                  <a:pt x="1637242" y="394758"/>
                  <a:pt x="1593850" y="393700"/>
                </a:cubicBezTo>
                <a:cubicBezTo>
                  <a:pt x="1550458" y="392642"/>
                  <a:pt x="1570567" y="341842"/>
                  <a:pt x="1555750" y="349250"/>
                </a:cubicBezTo>
                <a:cubicBezTo>
                  <a:pt x="1540933" y="356658"/>
                  <a:pt x="1532467" y="425450"/>
                  <a:pt x="1504950" y="438150"/>
                </a:cubicBezTo>
                <a:cubicBezTo>
                  <a:pt x="1477433" y="450850"/>
                  <a:pt x="1423458" y="429683"/>
                  <a:pt x="1390650" y="425450"/>
                </a:cubicBezTo>
                <a:cubicBezTo>
                  <a:pt x="1357842" y="421217"/>
                  <a:pt x="1349375" y="429683"/>
                  <a:pt x="1308100" y="412750"/>
                </a:cubicBezTo>
                <a:cubicBezTo>
                  <a:pt x="1266825" y="395817"/>
                  <a:pt x="1178983" y="343958"/>
                  <a:pt x="1143000" y="323850"/>
                </a:cubicBezTo>
                <a:cubicBezTo>
                  <a:pt x="1107017" y="303742"/>
                  <a:pt x="1131358" y="293158"/>
                  <a:pt x="1092200" y="292100"/>
                </a:cubicBezTo>
                <a:cubicBezTo>
                  <a:pt x="1053042" y="291042"/>
                  <a:pt x="966258" y="296333"/>
                  <a:pt x="908050" y="317500"/>
                </a:cubicBezTo>
                <a:cubicBezTo>
                  <a:pt x="849842" y="338667"/>
                  <a:pt x="779992" y="385233"/>
                  <a:pt x="742950" y="419100"/>
                </a:cubicBezTo>
                <a:cubicBezTo>
                  <a:pt x="705908" y="452967"/>
                  <a:pt x="716492" y="504825"/>
                  <a:pt x="685800" y="520700"/>
                </a:cubicBezTo>
                <a:cubicBezTo>
                  <a:pt x="655108" y="536575"/>
                  <a:pt x="621242" y="527050"/>
                  <a:pt x="558800" y="514350"/>
                </a:cubicBezTo>
                <a:cubicBezTo>
                  <a:pt x="496358" y="501650"/>
                  <a:pt x="404283" y="430742"/>
                  <a:pt x="311150" y="444500"/>
                </a:cubicBezTo>
                <a:cubicBezTo>
                  <a:pt x="218017" y="458258"/>
                  <a:pt x="109008" y="527579"/>
                  <a:pt x="0" y="59690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3" name="Forme libre 102"/>
          <p:cNvSpPr/>
          <p:nvPr/>
        </p:nvSpPr>
        <p:spPr bwMode="auto">
          <a:xfrm>
            <a:off x="4997450" y="393700"/>
            <a:ext cx="1060450" cy="1714500"/>
          </a:xfrm>
          <a:custGeom>
            <a:avLst/>
            <a:gdLst>
              <a:gd name="connsiteX0" fmla="*/ 1041400 w 1060450"/>
              <a:gd name="connsiteY0" fmla="*/ 1714500 h 1714500"/>
              <a:gd name="connsiteX1" fmla="*/ 1054100 w 1060450"/>
              <a:gd name="connsiteY1" fmla="*/ 1447800 h 1714500"/>
              <a:gd name="connsiteX2" fmla="*/ 1003300 w 1060450"/>
              <a:gd name="connsiteY2" fmla="*/ 889000 h 1714500"/>
              <a:gd name="connsiteX3" fmla="*/ 914400 w 1060450"/>
              <a:gd name="connsiteY3" fmla="*/ 565150 h 1714500"/>
              <a:gd name="connsiteX4" fmla="*/ 717550 w 1060450"/>
              <a:gd name="connsiteY4" fmla="*/ 577850 h 1714500"/>
              <a:gd name="connsiteX5" fmla="*/ 0 w 1060450"/>
              <a:gd name="connsiteY5" fmla="*/ 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450" h="1714500">
                <a:moveTo>
                  <a:pt x="1041400" y="1714500"/>
                </a:moveTo>
                <a:cubicBezTo>
                  <a:pt x="1050925" y="1649941"/>
                  <a:pt x="1060450" y="1585383"/>
                  <a:pt x="1054100" y="1447800"/>
                </a:cubicBezTo>
                <a:cubicBezTo>
                  <a:pt x="1047750" y="1310217"/>
                  <a:pt x="1026583" y="1036108"/>
                  <a:pt x="1003300" y="889000"/>
                </a:cubicBezTo>
                <a:cubicBezTo>
                  <a:pt x="980017" y="741892"/>
                  <a:pt x="962025" y="617008"/>
                  <a:pt x="914400" y="565150"/>
                </a:cubicBezTo>
                <a:cubicBezTo>
                  <a:pt x="866775" y="513292"/>
                  <a:pt x="869950" y="672042"/>
                  <a:pt x="717550" y="577850"/>
                </a:cubicBezTo>
                <a:cubicBezTo>
                  <a:pt x="565150" y="483658"/>
                  <a:pt x="282575" y="241829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7" name="Triangle isocèle 106"/>
          <p:cNvSpPr/>
          <p:nvPr/>
        </p:nvSpPr>
        <p:spPr bwMode="auto">
          <a:xfrm>
            <a:off x="3384128" y="611485"/>
            <a:ext cx="216024" cy="21602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8" name="Triangle isocèle 107"/>
          <p:cNvSpPr/>
          <p:nvPr/>
        </p:nvSpPr>
        <p:spPr bwMode="auto">
          <a:xfrm>
            <a:off x="2448024" y="1619597"/>
            <a:ext cx="324000" cy="324000"/>
          </a:xfrm>
          <a:prstGeom prst="triangl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0" name="Triangle isocèle 109"/>
          <p:cNvSpPr/>
          <p:nvPr/>
        </p:nvSpPr>
        <p:spPr bwMode="auto">
          <a:xfrm>
            <a:off x="1367904" y="3131765"/>
            <a:ext cx="216024" cy="21602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2" name="Triangle isocèle 111"/>
          <p:cNvSpPr/>
          <p:nvPr/>
        </p:nvSpPr>
        <p:spPr bwMode="auto">
          <a:xfrm>
            <a:off x="1727944" y="3851845"/>
            <a:ext cx="144000" cy="144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3" name="Triangle isocèle 112"/>
          <p:cNvSpPr/>
          <p:nvPr/>
        </p:nvSpPr>
        <p:spPr bwMode="auto">
          <a:xfrm>
            <a:off x="1943968" y="4715941"/>
            <a:ext cx="144000" cy="144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4" name="Triangle isocèle 113"/>
          <p:cNvSpPr/>
          <p:nvPr/>
        </p:nvSpPr>
        <p:spPr bwMode="auto">
          <a:xfrm>
            <a:off x="2880088" y="1763629"/>
            <a:ext cx="144000" cy="144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6" name="Losange 115"/>
          <p:cNvSpPr/>
          <p:nvPr/>
        </p:nvSpPr>
        <p:spPr bwMode="auto">
          <a:xfrm>
            <a:off x="3528144" y="1835621"/>
            <a:ext cx="288000" cy="288000"/>
          </a:xfrm>
          <a:prstGeom prst="diamond">
            <a:avLst/>
          </a:prstGeom>
          <a:solidFill>
            <a:srgbClr val="FF0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7" name="Losange 116"/>
          <p:cNvSpPr/>
          <p:nvPr/>
        </p:nvSpPr>
        <p:spPr bwMode="auto">
          <a:xfrm>
            <a:off x="3528144" y="2411685"/>
            <a:ext cx="216024" cy="216024"/>
          </a:xfrm>
          <a:prstGeom prst="diamond">
            <a:avLst/>
          </a:prstGeom>
          <a:solidFill>
            <a:srgbClr val="FF0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8" name="Losange 117"/>
          <p:cNvSpPr/>
          <p:nvPr/>
        </p:nvSpPr>
        <p:spPr bwMode="auto">
          <a:xfrm>
            <a:off x="4752280" y="4067869"/>
            <a:ext cx="144000" cy="144000"/>
          </a:xfrm>
          <a:prstGeom prst="diamond">
            <a:avLst/>
          </a:prstGeom>
          <a:solidFill>
            <a:srgbClr val="FF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0" name="Losange 119"/>
          <p:cNvSpPr/>
          <p:nvPr/>
        </p:nvSpPr>
        <p:spPr bwMode="auto">
          <a:xfrm>
            <a:off x="3096112" y="5580037"/>
            <a:ext cx="144000" cy="144000"/>
          </a:xfrm>
          <a:prstGeom prst="diamond">
            <a:avLst/>
          </a:prstGeom>
          <a:solidFill>
            <a:srgbClr val="FF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1" name="Losange 120"/>
          <p:cNvSpPr/>
          <p:nvPr/>
        </p:nvSpPr>
        <p:spPr bwMode="auto">
          <a:xfrm>
            <a:off x="5688384" y="2987749"/>
            <a:ext cx="144000" cy="144000"/>
          </a:xfrm>
          <a:prstGeom prst="diamond">
            <a:avLst/>
          </a:prstGeom>
          <a:solidFill>
            <a:srgbClr val="FF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38" name="Freeform 19"/>
          <p:cNvSpPr>
            <a:spLocks noChangeArrowheads="1"/>
          </p:cNvSpPr>
          <p:nvPr/>
        </p:nvSpPr>
        <p:spPr bwMode="auto">
          <a:xfrm>
            <a:off x="1331920" y="2483693"/>
            <a:ext cx="180000" cy="180000"/>
          </a:xfrm>
          <a:custGeom>
            <a:avLst/>
            <a:gdLst/>
            <a:ahLst/>
            <a:cxnLst>
              <a:cxn ang="0">
                <a:pos x="320" y="712"/>
              </a:cxn>
              <a:cxn ang="0">
                <a:pos x="250" y="698"/>
              </a:cxn>
              <a:cxn ang="0">
                <a:pos x="187" y="671"/>
              </a:cxn>
              <a:cxn ang="0">
                <a:pos x="130" y="632"/>
              </a:cxn>
              <a:cxn ang="0">
                <a:pos x="81" y="584"/>
              </a:cxn>
              <a:cxn ang="0">
                <a:pos x="43" y="527"/>
              </a:cxn>
              <a:cxn ang="0">
                <a:pos x="16" y="463"/>
              </a:cxn>
              <a:cxn ang="0">
                <a:pos x="2" y="393"/>
              </a:cxn>
              <a:cxn ang="0">
                <a:pos x="2" y="321"/>
              </a:cxn>
              <a:cxn ang="0">
                <a:pos x="16" y="251"/>
              </a:cxn>
              <a:cxn ang="0">
                <a:pos x="43" y="187"/>
              </a:cxn>
              <a:cxn ang="0">
                <a:pos x="81" y="130"/>
              </a:cxn>
              <a:cxn ang="0">
                <a:pos x="130" y="82"/>
              </a:cxn>
              <a:cxn ang="0">
                <a:pos x="187" y="43"/>
              </a:cxn>
              <a:cxn ang="0">
                <a:pos x="250" y="16"/>
              </a:cxn>
              <a:cxn ang="0">
                <a:pos x="320" y="2"/>
              </a:cxn>
              <a:cxn ang="0">
                <a:pos x="392" y="2"/>
              </a:cxn>
              <a:cxn ang="0">
                <a:pos x="462" y="16"/>
              </a:cxn>
              <a:cxn ang="0">
                <a:pos x="525" y="43"/>
              </a:cxn>
              <a:cxn ang="0">
                <a:pos x="582" y="82"/>
              </a:cxn>
              <a:cxn ang="0">
                <a:pos x="631" y="130"/>
              </a:cxn>
              <a:cxn ang="0">
                <a:pos x="669" y="187"/>
              </a:cxn>
              <a:cxn ang="0">
                <a:pos x="696" y="251"/>
              </a:cxn>
              <a:cxn ang="0">
                <a:pos x="710" y="321"/>
              </a:cxn>
              <a:cxn ang="0">
                <a:pos x="710" y="393"/>
              </a:cxn>
              <a:cxn ang="0">
                <a:pos x="696" y="463"/>
              </a:cxn>
              <a:cxn ang="0">
                <a:pos x="669" y="527"/>
              </a:cxn>
              <a:cxn ang="0">
                <a:pos x="631" y="584"/>
              </a:cxn>
              <a:cxn ang="0">
                <a:pos x="582" y="632"/>
              </a:cxn>
              <a:cxn ang="0">
                <a:pos x="525" y="671"/>
              </a:cxn>
              <a:cxn ang="0">
                <a:pos x="462" y="698"/>
              </a:cxn>
              <a:cxn ang="0">
                <a:pos x="392" y="712"/>
              </a:cxn>
            </a:cxnLst>
            <a:rect l="0" t="0" r="r" b="b"/>
            <a:pathLst>
              <a:path w="713" h="715">
                <a:moveTo>
                  <a:pt x="356" y="714"/>
                </a:moveTo>
                <a:lnTo>
                  <a:pt x="320" y="712"/>
                </a:lnTo>
                <a:lnTo>
                  <a:pt x="284" y="707"/>
                </a:lnTo>
                <a:lnTo>
                  <a:pt x="250" y="698"/>
                </a:lnTo>
                <a:lnTo>
                  <a:pt x="218" y="686"/>
                </a:lnTo>
                <a:lnTo>
                  <a:pt x="187" y="671"/>
                </a:lnTo>
                <a:lnTo>
                  <a:pt x="157" y="653"/>
                </a:lnTo>
                <a:lnTo>
                  <a:pt x="130" y="632"/>
                </a:lnTo>
                <a:lnTo>
                  <a:pt x="105" y="609"/>
                </a:lnTo>
                <a:lnTo>
                  <a:pt x="81" y="584"/>
                </a:lnTo>
                <a:lnTo>
                  <a:pt x="61" y="557"/>
                </a:lnTo>
                <a:lnTo>
                  <a:pt x="43" y="527"/>
                </a:lnTo>
                <a:lnTo>
                  <a:pt x="28" y="496"/>
                </a:lnTo>
                <a:lnTo>
                  <a:pt x="16" y="463"/>
                </a:lnTo>
                <a:lnTo>
                  <a:pt x="7" y="429"/>
                </a:lnTo>
                <a:lnTo>
                  <a:pt x="2" y="393"/>
                </a:lnTo>
                <a:lnTo>
                  <a:pt x="0" y="357"/>
                </a:lnTo>
                <a:lnTo>
                  <a:pt x="2" y="321"/>
                </a:lnTo>
                <a:lnTo>
                  <a:pt x="7" y="285"/>
                </a:lnTo>
                <a:lnTo>
                  <a:pt x="16" y="251"/>
                </a:lnTo>
                <a:lnTo>
                  <a:pt x="28" y="218"/>
                </a:lnTo>
                <a:lnTo>
                  <a:pt x="43" y="187"/>
                </a:lnTo>
                <a:lnTo>
                  <a:pt x="61" y="157"/>
                </a:lnTo>
                <a:lnTo>
                  <a:pt x="81" y="130"/>
                </a:lnTo>
                <a:lnTo>
                  <a:pt x="105" y="105"/>
                </a:lnTo>
                <a:lnTo>
                  <a:pt x="130" y="82"/>
                </a:lnTo>
                <a:lnTo>
                  <a:pt x="157" y="61"/>
                </a:lnTo>
                <a:lnTo>
                  <a:pt x="187" y="43"/>
                </a:lnTo>
                <a:lnTo>
                  <a:pt x="218" y="28"/>
                </a:lnTo>
                <a:lnTo>
                  <a:pt x="250" y="16"/>
                </a:lnTo>
                <a:lnTo>
                  <a:pt x="284" y="7"/>
                </a:lnTo>
                <a:lnTo>
                  <a:pt x="320" y="2"/>
                </a:lnTo>
                <a:lnTo>
                  <a:pt x="356" y="0"/>
                </a:lnTo>
                <a:lnTo>
                  <a:pt x="392" y="2"/>
                </a:lnTo>
                <a:lnTo>
                  <a:pt x="428" y="7"/>
                </a:lnTo>
                <a:lnTo>
                  <a:pt x="462" y="16"/>
                </a:lnTo>
                <a:lnTo>
                  <a:pt x="494" y="28"/>
                </a:lnTo>
                <a:lnTo>
                  <a:pt x="525" y="43"/>
                </a:lnTo>
                <a:lnTo>
                  <a:pt x="555" y="61"/>
                </a:lnTo>
                <a:lnTo>
                  <a:pt x="582" y="82"/>
                </a:lnTo>
                <a:lnTo>
                  <a:pt x="608" y="105"/>
                </a:lnTo>
                <a:lnTo>
                  <a:pt x="631" y="130"/>
                </a:lnTo>
                <a:lnTo>
                  <a:pt x="651" y="157"/>
                </a:lnTo>
                <a:lnTo>
                  <a:pt x="669" y="187"/>
                </a:lnTo>
                <a:lnTo>
                  <a:pt x="684" y="218"/>
                </a:lnTo>
                <a:lnTo>
                  <a:pt x="696" y="251"/>
                </a:lnTo>
                <a:lnTo>
                  <a:pt x="705" y="285"/>
                </a:lnTo>
                <a:lnTo>
                  <a:pt x="710" y="321"/>
                </a:lnTo>
                <a:lnTo>
                  <a:pt x="712" y="357"/>
                </a:lnTo>
                <a:lnTo>
                  <a:pt x="710" y="393"/>
                </a:lnTo>
                <a:lnTo>
                  <a:pt x="705" y="429"/>
                </a:lnTo>
                <a:lnTo>
                  <a:pt x="696" y="463"/>
                </a:lnTo>
                <a:lnTo>
                  <a:pt x="684" y="496"/>
                </a:lnTo>
                <a:lnTo>
                  <a:pt x="669" y="527"/>
                </a:lnTo>
                <a:lnTo>
                  <a:pt x="651" y="557"/>
                </a:lnTo>
                <a:lnTo>
                  <a:pt x="631" y="584"/>
                </a:lnTo>
                <a:lnTo>
                  <a:pt x="608" y="609"/>
                </a:lnTo>
                <a:lnTo>
                  <a:pt x="582" y="632"/>
                </a:lnTo>
                <a:lnTo>
                  <a:pt x="555" y="653"/>
                </a:lnTo>
                <a:lnTo>
                  <a:pt x="525" y="671"/>
                </a:lnTo>
                <a:lnTo>
                  <a:pt x="494" y="686"/>
                </a:lnTo>
                <a:lnTo>
                  <a:pt x="462" y="698"/>
                </a:lnTo>
                <a:lnTo>
                  <a:pt x="428" y="707"/>
                </a:lnTo>
                <a:lnTo>
                  <a:pt x="392" y="712"/>
                </a:lnTo>
                <a:lnTo>
                  <a:pt x="356" y="71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grpSp>
        <p:nvGrpSpPr>
          <p:cNvPr id="143" name="Groupe 142"/>
          <p:cNvGrpSpPr/>
          <p:nvPr/>
        </p:nvGrpSpPr>
        <p:grpSpPr>
          <a:xfrm rot="16777866">
            <a:off x="2003558" y="6124091"/>
            <a:ext cx="288032" cy="72008"/>
            <a:chOff x="7632600" y="2195661"/>
            <a:chExt cx="288032" cy="72008"/>
          </a:xfrm>
        </p:grpSpPr>
        <p:cxnSp>
          <p:nvCxnSpPr>
            <p:cNvPr id="141" name="Connecteur droit 140"/>
            <p:cNvCxnSpPr/>
            <p:nvPr/>
          </p:nvCxnSpPr>
          <p:spPr bwMode="auto">
            <a:xfrm>
              <a:off x="7632600" y="2195661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Connecteur droit 141"/>
            <p:cNvCxnSpPr/>
            <p:nvPr/>
          </p:nvCxnSpPr>
          <p:spPr bwMode="auto">
            <a:xfrm>
              <a:off x="7632600" y="2267669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4" name="Groupe 143"/>
          <p:cNvGrpSpPr/>
          <p:nvPr/>
        </p:nvGrpSpPr>
        <p:grpSpPr>
          <a:xfrm rot="17537720">
            <a:off x="2824006" y="6267006"/>
            <a:ext cx="288032" cy="72008"/>
            <a:chOff x="7632600" y="2195661"/>
            <a:chExt cx="288032" cy="72008"/>
          </a:xfrm>
        </p:grpSpPr>
        <p:cxnSp>
          <p:nvCxnSpPr>
            <p:cNvPr id="145" name="Connecteur droit 144"/>
            <p:cNvCxnSpPr/>
            <p:nvPr/>
          </p:nvCxnSpPr>
          <p:spPr bwMode="auto">
            <a:xfrm>
              <a:off x="7632600" y="2195661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Connecteur droit 145"/>
            <p:cNvCxnSpPr/>
            <p:nvPr/>
          </p:nvCxnSpPr>
          <p:spPr bwMode="auto">
            <a:xfrm>
              <a:off x="7632600" y="2267669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7" name="Groupe 146"/>
          <p:cNvGrpSpPr/>
          <p:nvPr/>
        </p:nvGrpSpPr>
        <p:grpSpPr>
          <a:xfrm rot="365631">
            <a:off x="5328344" y="4715941"/>
            <a:ext cx="288032" cy="72008"/>
            <a:chOff x="7632600" y="2195661"/>
            <a:chExt cx="288032" cy="72008"/>
          </a:xfrm>
        </p:grpSpPr>
        <p:cxnSp>
          <p:nvCxnSpPr>
            <p:cNvPr id="148" name="Connecteur droit 147"/>
            <p:cNvCxnSpPr/>
            <p:nvPr/>
          </p:nvCxnSpPr>
          <p:spPr bwMode="auto">
            <a:xfrm>
              <a:off x="7632600" y="2195661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Connecteur droit 148"/>
            <p:cNvCxnSpPr/>
            <p:nvPr/>
          </p:nvCxnSpPr>
          <p:spPr bwMode="auto">
            <a:xfrm>
              <a:off x="7632600" y="2267669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3" name="Groupe 152"/>
          <p:cNvGrpSpPr/>
          <p:nvPr/>
        </p:nvGrpSpPr>
        <p:grpSpPr>
          <a:xfrm rot="1959271">
            <a:off x="3176472" y="692525"/>
            <a:ext cx="288032" cy="72008"/>
            <a:chOff x="7632600" y="2195661"/>
            <a:chExt cx="288032" cy="72008"/>
          </a:xfrm>
        </p:grpSpPr>
        <p:cxnSp>
          <p:nvCxnSpPr>
            <p:cNvPr id="154" name="Connecteur droit 153"/>
            <p:cNvCxnSpPr/>
            <p:nvPr/>
          </p:nvCxnSpPr>
          <p:spPr bwMode="auto">
            <a:xfrm>
              <a:off x="7632600" y="2195661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Connecteur droit 154"/>
            <p:cNvCxnSpPr/>
            <p:nvPr/>
          </p:nvCxnSpPr>
          <p:spPr bwMode="auto">
            <a:xfrm>
              <a:off x="7632600" y="2267669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0" name="Groupe 149"/>
          <p:cNvGrpSpPr/>
          <p:nvPr/>
        </p:nvGrpSpPr>
        <p:grpSpPr>
          <a:xfrm rot="816340">
            <a:off x="5328344" y="4139877"/>
            <a:ext cx="288032" cy="72008"/>
            <a:chOff x="7632600" y="2195661"/>
            <a:chExt cx="288032" cy="72008"/>
          </a:xfrm>
        </p:grpSpPr>
        <p:cxnSp>
          <p:nvCxnSpPr>
            <p:cNvPr id="151" name="Connecteur droit 150"/>
            <p:cNvCxnSpPr/>
            <p:nvPr/>
          </p:nvCxnSpPr>
          <p:spPr bwMode="auto">
            <a:xfrm>
              <a:off x="7632600" y="2195661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Connecteur droit 151"/>
            <p:cNvCxnSpPr/>
            <p:nvPr/>
          </p:nvCxnSpPr>
          <p:spPr bwMode="auto">
            <a:xfrm>
              <a:off x="7632600" y="2267669"/>
              <a:ext cx="28803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1" name="Triangle isocèle 110"/>
          <p:cNvSpPr/>
          <p:nvPr/>
        </p:nvSpPr>
        <p:spPr bwMode="auto">
          <a:xfrm>
            <a:off x="3312120" y="683493"/>
            <a:ext cx="144000" cy="144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5" name="Forme libre 164"/>
          <p:cNvSpPr/>
          <p:nvPr/>
        </p:nvSpPr>
        <p:spPr bwMode="auto">
          <a:xfrm>
            <a:off x="3384128" y="755501"/>
            <a:ext cx="720080" cy="947336"/>
          </a:xfrm>
          <a:custGeom>
            <a:avLst/>
            <a:gdLst>
              <a:gd name="connsiteX0" fmla="*/ 1144988 w 1144988"/>
              <a:gd name="connsiteY0" fmla="*/ 262393 h 2186609"/>
              <a:gd name="connsiteX1" fmla="*/ 882595 w 1144988"/>
              <a:gd name="connsiteY1" fmla="*/ 0 h 2186609"/>
              <a:gd name="connsiteX2" fmla="*/ 580445 w 1144988"/>
              <a:gd name="connsiteY2" fmla="*/ 79513 h 2186609"/>
              <a:gd name="connsiteX3" fmla="*/ 230588 w 1144988"/>
              <a:gd name="connsiteY3" fmla="*/ 445273 h 2186609"/>
              <a:gd name="connsiteX4" fmla="*/ 95416 w 1144988"/>
              <a:gd name="connsiteY4" fmla="*/ 1176793 h 2186609"/>
              <a:gd name="connsiteX5" fmla="*/ 0 w 1144988"/>
              <a:gd name="connsiteY5" fmla="*/ 1924215 h 2186609"/>
              <a:gd name="connsiteX6" fmla="*/ 262393 w 1144988"/>
              <a:gd name="connsiteY6" fmla="*/ 2186609 h 2186609"/>
              <a:gd name="connsiteX7" fmla="*/ 667909 w 1144988"/>
              <a:gd name="connsiteY7" fmla="*/ 2003729 h 2186609"/>
              <a:gd name="connsiteX8" fmla="*/ 882595 w 1144988"/>
              <a:gd name="connsiteY8" fmla="*/ 1208598 h 2186609"/>
              <a:gd name="connsiteX9" fmla="*/ 1144988 w 1144988"/>
              <a:gd name="connsiteY9" fmla="*/ 262393 h 218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4988" h="2186609">
                <a:moveTo>
                  <a:pt x="1144988" y="262393"/>
                </a:moveTo>
                <a:lnTo>
                  <a:pt x="882595" y="0"/>
                </a:lnTo>
                <a:lnTo>
                  <a:pt x="580445" y="79513"/>
                </a:lnTo>
                <a:lnTo>
                  <a:pt x="230588" y="445273"/>
                </a:lnTo>
                <a:lnTo>
                  <a:pt x="95416" y="1176793"/>
                </a:lnTo>
                <a:lnTo>
                  <a:pt x="0" y="1924215"/>
                </a:lnTo>
                <a:lnTo>
                  <a:pt x="262393" y="2186609"/>
                </a:lnTo>
                <a:lnTo>
                  <a:pt x="667909" y="2003729"/>
                </a:lnTo>
                <a:lnTo>
                  <a:pt x="882595" y="1208598"/>
                </a:lnTo>
                <a:lnTo>
                  <a:pt x="1144988" y="262393"/>
                </a:lnTo>
                <a:close/>
              </a:path>
            </a:pathLst>
          </a:custGeom>
          <a:noFill/>
          <a:ln w="571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7" name="Forme libre 166"/>
          <p:cNvSpPr/>
          <p:nvPr/>
        </p:nvSpPr>
        <p:spPr bwMode="auto">
          <a:xfrm>
            <a:off x="3744168" y="5580037"/>
            <a:ext cx="504056" cy="314401"/>
          </a:xfrm>
          <a:custGeom>
            <a:avLst/>
            <a:gdLst>
              <a:gd name="connsiteX0" fmla="*/ 1144988 w 1144988"/>
              <a:gd name="connsiteY0" fmla="*/ 262393 h 2186609"/>
              <a:gd name="connsiteX1" fmla="*/ 882595 w 1144988"/>
              <a:gd name="connsiteY1" fmla="*/ 0 h 2186609"/>
              <a:gd name="connsiteX2" fmla="*/ 580445 w 1144988"/>
              <a:gd name="connsiteY2" fmla="*/ 79513 h 2186609"/>
              <a:gd name="connsiteX3" fmla="*/ 230588 w 1144988"/>
              <a:gd name="connsiteY3" fmla="*/ 445273 h 2186609"/>
              <a:gd name="connsiteX4" fmla="*/ 95416 w 1144988"/>
              <a:gd name="connsiteY4" fmla="*/ 1176793 h 2186609"/>
              <a:gd name="connsiteX5" fmla="*/ 0 w 1144988"/>
              <a:gd name="connsiteY5" fmla="*/ 1924215 h 2186609"/>
              <a:gd name="connsiteX6" fmla="*/ 262393 w 1144988"/>
              <a:gd name="connsiteY6" fmla="*/ 2186609 h 2186609"/>
              <a:gd name="connsiteX7" fmla="*/ 667909 w 1144988"/>
              <a:gd name="connsiteY7" fmla="*/ 2003729 h 2186609"/>
              <a:gd name="connsiteX8" fmla="*/ 882595 w 1144988"/>
              <a:gd name="connsiteY8" fmla="*/ 1208598 h 2186609"/>
              <a:gd name="connsiteX9" fmla="*/ 1144988 w 1144988"/>
              <a:gd name="connsiteY9" fmla="*/ 262393 h 218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4988" h="2186609">
                <a:moveTo>
                  <a:pt x="1144988" y="262393"/>
                </a:moveTo>
                <a:lnTo>
                  <a:pt x="882595" y="0"/>
                </a:lnTo>
                <a:lnTo>
                  <a:pt x="580445" y="79513"/>
                </a:lnTo>
                <a:lnTo>
                  <a:pt x="230588" y="445273"/>
                </a:lnTo>
                <a:lnTo>
                  <a:pt x="95416" y="1176793"/>
                </a:lnTo>
                <a:lnTo>
                  <a:pt x="0" y="1924215"/>
                </a:lnTo>
                <a:lnTo>
                  <a:pt x="262393" y="2186609"/>
                </a:lnTo>
                <a:lnTo>
                  <a:pt x="667909" y="2003729"/>
                </a:lnTo>
                <a:lnTo>
                  <a:pt x="882595" y="1208598"/>
                </a:lnTo>
                <a:lnTo>
                  <a:pt x="1144988" y="262393"/>
                </a:lnTo>
                <a:close/>
              </a:path>
            </a:pathLst>
          </a:custGeom>
          <a:noFill/>
          <a:ln w="571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8" name="Forme libre 167"/>
          <p:cNvSpPr/>
          <p:nvPr/>
        </p:nvSpPr>
        <p:spPr bwMode="auto">
          <a:xfrm>
            <a:off x="1367904" y="5652046"/>
            <a:ext cx="360040" cy="288032"/>
          </a:xfrm>
          <a:custGeom>
            <a:avLst/>
            <a:gdLst>
              <a:gd name="connsiteX0" fmla="*/ 1144988 w 1144988"/>
              <a:gd name="connsiteY0" fmla="*/ 262393 h 2186609"/>
              <a:gd name="connsiteX1" fmla="*/ 882595 w 1144988"/>
              <a:gd name="connsiteY1" fmla="*/ 0 h 2186609"/>
              <a:gd name="connsiteX2" fmla="*/ 580445 w 1144988"/>
              <a:gd name="connsiteY2" fmla="*/ 79513 h 2186609"/>
              <a:gd name="connsiteX3" fmla="*/ 230588 w 1144988"/>
              <a:gd name="connsiteY3" fmla="*/ 445273 h 2186609"/>
              <a:gd name="connsiteX4" fmla="*/ 95416 w 1144988"/>
              <a:gd name="connsiteY4" fmla="*/ 1176793 h 2186609"/>
              <a:gd name="connsiteX5" fmla="*/ 0 w 1144988"/>
              <a:gd name="connsiteY5" fmla="*/ 1924215 h 2186609"/>
              <a:gd name="connsiteX6" fmla="*/ 262393 w 1144988"/>
              <a:gd name="connsiteY6" fmla="*/ 2186609 h 2186609"/>
              <a:gd name="connsiteX7" fmla="*/ 667909 w 1144988"/>
              <a:gd name="connsiteY7" fmla="*/ 2003729 h 2186609"/>
              <a:gd name="connsiteX8" fmla="*/ 882595 w 1144988"/>
              <a:gd name="connsiteY8" fmla="*/ 1208598 h 2186609"/>
              <a:gd name="connsiteX9" fmla="*/ 1144988 w 1144988"/>
              <a:gd name="connsiteY9" fmla="*/ 262393 h 218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4988" h="2186609">
                <a:moveTo>
                  <a:pt x="1144988" y="262393"/>
                </a:moveTo>
                <a:lnTo>
                  <a:pt x="882595" y="0"/>
                </a:lnTo>
                <a:lnTo>
                  <a:pt x="580445" y="79513"/>
                </a:lnTo>
                <a:lnTo>
                  <a:pt x="230588" y="445273"/>
                </a:lnTo>
                <a:lnTo>
                  <a:pt x="95416" y="1176793"/>
                </a:lnTo>
                <a:lnTo>
                  <a:pt x="0" y="1924215"/>
                </a:lnTo>
                <a:lnTo>
                  <a:pt x="262393" y="2186609"/>
                </a:lnTo>
                <a:lnTo>
                  <a:pt x="667909" y="2003729"/>
                </a:lnTo>
                <a:lnTo>
                  <a:pt x="882595" y="1208598"/>
                </a:lnTo>
                <a:lnTo>
                  <a:pt x="1144988" y="262393"/>
                </a:lnTo>
                <a:close/>
              </a:path>
            </a:pathLst>
          </a:custGeom>
          <a:noFill/>
          <a:ln w="571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9" name="Forme libre 168"/>
          <p:cNvSpPr/>
          <p:nvPr/>
        </p:nvSpPr>
        <p:spPr bwMode="auto">
          <a:xfrm rot="19313402">
            <a:off x="3466661" y="6269067"/>
            <a:ext cx="380992" cy="401086"/>
          </a:xfrm>
          <a:custGeom>
            <a:avLst/>
            <a:gdLst>
              <a:gd name="connsiteX0" fmla="*/ 1144988 w 1144988"/>
              <a:gd name="connsiteY0" fmla="*/ 262393 h 2186609"/>
              <a:gd name="connsiteX1" fmla="*/ 882595 w 1144988"/>
              <a:gd name="connsiteY1" fmla="*/ 0 h 2186609"/>
              <a:gd name="connsiteX2" fmla="*/ 580445 w 1144988"/>
              <a:gd name="connsiteY2" fmla="*/ 79513 h 2186609"/>
              <a:gd name="connsiteX3" fmla="*/ 230588 w 1144988"/>
              <a:gd name="connsiteY3" fmla="*/ 445273 h 2186609"/>
              <a:gd name="connsiteX4" fmla="*/ 95416 w 1144988"/>
              <a:gd name="connsiteY4" fmla="*/ 1176793 h 2186609"/>
              <a:gd name="connsiteX5" fmla="*/ 0 w 1144988"/>
              <a:gd name="connsiteY5" fmla="*/ 1924215 h 2186609"/>
              <a:gd name="connsiteX6" fmla="*/ 262393 w 1144988"/>
              <a:gd name="connsiteY6" fmla="*/ 2186609 h 2186609"/>
              <a:gd name="connsiteX7" fmla="*/ 667909 w 1144988"/>
              <a:gd name="connsiteY7" fmla="*/ 2003729 h 2186609"/>
              <a:gd name="connsiteX8" fmla="*/ 882595 w 1144988"/>
              <a:gd name="connsiteY8" fmla="*/ 1208598 h 2186609"/>
              <a:gd name="connsiteX9" fmla="*/ 1144988 w 1144988"/>
              <a:gd name="connsiteY9" fmla="*/ 262393 h 218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4988" h="2186609">
                <a:moveTo>
                  <a:pt x="1144988" y="262393"/>
                </a:moveTo>
                <a:lnTo>
                  <a:pt x="882595" y="0"/>
                </a:lnTo>
                <a:lnTo>
                  <a:pt x="580445" y="79513"/>
                </a:lnTo>
                <a:lnTo>
                  <a:pt x="230588" y="445273"/>
                </a:lnTo>
                <a:lnTo>
                  <a:pt x="95416" y="1176793"/>
                </a:lnTo>
                <a:lnTo>
                  <a:pt x="0" y="1924215"/>
                </a:lnTo>
                <a:lnTo>
                  <a:pt x="262393" y="2186609"/>
                </a:lnTo>
                <a:lnTo>
                  <a:pt x="667909" y="2003729"/>
                </a:lnTo>
                <a:lnTo>
                  <a:pt x="882595" y="1208598"/>
                </a:lnTo>
                <a:lnTo>
                  <a:pt x="1144988" y="262393"/>
                </a:lnTo>
                <a:close/>
              </a:path>
            </a:pathLst>
          </a:custGeom>
          <a:noFill/>
          <a:ln w="571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66" name="Forme libre 165"/>
          <p:cNvSpPr/>
          <p:nvPr/>
        </p:nvSpPr>
        <p:spPr bwMode="auto">
          <a:xfrm rot="20872547">
            <a:off x="4321655" y="3308812"/>
            <a:ext cx="593464" cy="2626529"/>
          </a:xfrm>
          <a:custGeom>
            <a:avLst/>
            <a:gdLst>
              <a:gd name="connsiteX0" fmla="*/ 1144988 w 1144988"/>
              <a:gd name="connsiteY0" fmla="*/ 262393 h 2186609"/>
              <a:gd name="connsiteX1" fmla="*/ 882595 w 1144988"/>
              <a:gd name="connsiteY1" fmla="*/ 0 h 2186609"/>
              <a:gd name="connsiteX2" fmla="*/ 580445 w 1144988"/>
              <a:gd name="connsiteY2" fmla="*/ 79513 h 2186609"/>
              <a:gd name="connsiteX3" fmla="*/ 230588 w 1144988"/>
              <a:gd name="connsiteY3" fmla="*/ 445273 h 2186609"/>
              <a:gd name="connsiteX4" fmla="*/ 95416 w 1144988"/>
              <a:gd name="connsiteY4" fmla="*/ 1176793 h 2186609"/>
              <a:gd name="connsiteX5" fmla="*/ 0 w 1144988"/>
              <a:gd name="connsiteY5" fmla="*/ 1924215 h 2186609"/>
              <a:gd name="connsiteX6" fmla="*/ 262393 w 1144988"/>
              <a:gd name="connsiteY6" fmla="*/ 2186609 h 2186609"/>
              <a:gd name="connsiteX7" fmla="*/ 667909 w 1144988"/>
              <a:gd name="connsiteY7" fmla="*/ 2003729 h 2186609"/>
              <a:gd name="connsiteX8" fmla="*/ 882595 w 1144988"/>
              <a:gd name="connsiteY8" fmla="*/ 1208598 h 2186609"/>
              <a:gd name="connsiteX9" fmla="*/ 1144988 w 1144988"/>
              <a:gd name="connsiteY9" fmla="*/ 262393 h 218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4988" h="2186609">
                <a:moveTo>
                  <a:pt x="1144988" y="262393"/>
                </a:moveTo>
                <a:lnTo>
                  <a:pt x="882595" y="0"/>
                </a:lnTo>
                <a:lnTo>
                  <a:pt x="580445" y="79513"/>
                </a:lnTo>
                <a:lnTo>
                  <a:pt x="230588" y="445273"/>
                </a:lnTo>
                <a:lnTo>
                  <a:pt x="95416" y="1176793"/>
                </a:lnTo>
                <a:lnTo>
                  <a:pt x="0" y="1924215"/>
                </a:lnTo>
                <a:lnTo>
                  <a:pt x="262393" y="2186609"/>
                </a:lnTo>
                <a:lnTo>
                  <a:pt x="667909" y="2003729"/>
                </a:lnTo>
                <a:lnTo>
                  <a:pt x="882595" y="1208598"/>
                </a:lnTo>
                <a:lnTo>
                  <a:pt x="1144988" y="262393"/>
                </a:lnTo>
                <a:close/>
              </a:path>
            </a:pathLst>
          </a:custGeom>
          <a:noFill/>
          <a:ln w="5715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09" name="Triangle isocèle 108"/>
          <p:cNvSpPr/>
          <p:nvPr/>
        </p:nvSpPr>
        <p:spPr bwMode="auto">
          <a:xfrm>
            <a:off x="4536256" y="5724053"/>
            <a:ext cx="324000" cy="324000"/>
          </a:xfrm>
          <a:prstGeom prst="triangl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22" name="Losange 121"/>
          <p:cNvSpPr/>
          <p:nvPr/>
        </p:nvSpPr>
        <p:spPr bwMode="auto">
          <a:xfrm>
            <a:off x="4752280" y="5652045"/>
            <a:ext cx="144000" cy="144000"/>
          </a:xfrm>
          <a:prstGeom prst="diamond">
            <a:avLst/>
          </a:prstGeom>
          <a:solidFill>
            <a:srgbClr val="FF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15" name="Triangle isocèle 114"/>
          <p:cNvSpPr/>
          <p:nvPr/>
        </p:nvSpPr>
        <p:spPr bwMode="auto">
          <a:xfrm>
            <a:off x="3240112" y="2051645"/>
            <a:ext cx="144000" cy="144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2" name="Freeform 47"/>
          <p:cNvSpPr>
            <a:spLocks noChangeArrowheads="1"/>
          </p:cNvSpPr>
          <p:nvPr/>
        </p:nvSpPr>
        <p:spPr bwMode="auto">
          <a:xfrm>
            <a:off x="5043040" y="1835621"/>
            <a:ext cx="141288" cy="141288"/>
          </a:xfrm>
          <a:custGeom>
            <a:avLst/>
            <a:gdLst/>
            <a:ahLst/>
            <a:cxnLst>
              <a:cxn ang="0">
                <a:pos x="177" y="393"/>
              </a:cxn>
              <a:cxn ang="0">
                <a:pos x="139" y="385"/>
              </a:cxn>
              <a:cxn ang="0">
                <a:pos x="103" y="370"/>
              </a:cxn>
              <a:cxn ang="0">
                <a:pos x="72" y="349"/>
              </a:cxn>
              <a:cxn ang="0">
                <a:pos x="45" y="322"/>
              </a:cxn>
              <a:cxn ang="0">
                <a:pos x="24" y="291"/>
              </a:cxn>
              <a:cxn ang="0">
                <a:pos x="9" y="255"/>
              </a:cxn>
              <a:cxn ang="0">
                <a:pos x="1" y="217"/>
              </a:cxn>
              <a:cxn ang="0">
                <a:pos x="1" y="177"/>
              </a:cxn>
              <a:cxn ang="0">
                <a:pos x="9" y="139"/>
              </a:cxn>
              <a:cxn ang="0">
                <a:pos x="24" y="103"/>
              </a:cxn>
              <a:cxn ang="0">
                <a:pos x="45" y="72"/>
              </a:cxn>
              <a:cxn ang="0">
                <a:pos x="72" y="45"/>
              </a:cxn>
              <a:cxn ang="0">
                <a:pos x="103" y="24"/>
              </a:cxn>
              <a:cxn ang="0">
                <a:pos x="139" y="9"/>
              </a:cxn>
              <a:cxn ang="0">
                <a:pos x="177" y="1"/>
              </a:cxn>
              <a:cxn ang="0">
                <a:pos x="217" y="1"/>
              </a:cxn>
              <a:cxn ang="0">
                <a:pos x="255" y="9"/>
              </a:cxn>
              <a:cxn ang="0">
                <a:pos x="291" y="24"/>
              </a:cxn>
              <a:cxn ang="0">
                <a:pos x="322" y="45"/>
              </a:cxn>
              <a:cxn ang="0">
                <a:pos x="349" y="72"/>
              </a:cxn>
              <a:cxn ang="0">
                <a:pos x="370" y="103"/>
              </a:cxn>
              <a:cxn ang="0">
                <a:pos x="385" y="139"/>
              </a:cxn>
              <a:cxn ang="0">
                <a:pos x="393" y="177"/>
              </a:cxn>
              <a:cxn ang="0">
                <a:pos x="393" y="217"/>
              </a:cxn>
              <a:cxn ang="0">
                <a:pos x="385" y="255"/>
              </a:cxn>
              <a:cxn ang="0">
                <a:pos x="370" y="291"/>
              </a:cxn>
              <a:cxn ang="0">
                <a:pos x="349" y="322"/>
              </a:cxn>
              <a:cxn ang="0">
                <a:pos x="322" y="349"/>
              </a:cxn>
              <a:cxn ang="0">
                <a:pos x="291" y="370"/>
              </a:cxn>
              <a:cxn ang="0">
                <a:pos x="255" y="385"/>
              </a:cxn>
              <a:cxn ang="0">
                <a:pos x="217" y="393"/>
              </a:cxn>
            </a:cxnLst>
            <a:rect l="0" t="0" r="r" b="b"/>
            <a:pathLst>
              <a:path w="395" h="395">
                <a:moveTo>
                  <a:pt x="197" y="394"/>
                </a:moveTo>
                <a:lnTo>
                  <a:pt x="177" y="393"/>
                </a:lnTo>
                <a:lnTo>
                  <a:pt x="158" y="390"/>
                </a:lnTo>
                <a:lnTo>
                  <a:pt x="139" y="385"/>
                </a:lnTo>
                <a:lnTo>
                  <a:pt x="121" y="378"/>
                </a:lnTo>
                <a:lnTo>
                  <a:pt x="103" y="370"/>
                </a:lnTo>
                <a:lnTo>
                  <a:pt x="87" y="360"/>
                </a:lnTo>
                <a:lnTo>
                  <a:pt x="72" y="349"/>
                </a:lnTo>
                <a:lnTo>
                  <a:pt x="58" y="336"/>
                </a:lnTo>
                <a:lnTo>
                  <a:pt x="45" y="322"/>
                </a:lnTo>
                <a:lnTo>
                  <a:pt x="34" y="307"/>
                </a:lnTo>
                <a:lnTo>
                  <a:pt x="24" y="291"/>
                </a:lnTo>
                <a:lnTo>
                  <a:pt x="16" y="273"/>
                </a:lnTo>
                <a:lnTo>
                  <a:pt x="9" y="255"/>
                </a:lnTo>
                <a:lnTo>
                  <a:pt x="4" y="236"/>
                </a:lnTo>
                <a:lnTo>
                  <a:pt x="1" y="217"/>
                </a:lnTo>
                <a:lnTo>
                  <a:pt x="0" y="197"/>
                </a:lnTo>
                <a:lnTo>
                  <a:pt x="1" y="177"/>
                </a:lnTo>
                <a:lnTo>
                  <a:pt x="4" y="158"/>
                </a:lnTo>
                <a:lnTo>
                  <a:pt x="9" y="139"/>
                </a:lnTo>
                <a:lnTo>
                  <a:pt x="16" y="121"/>
                </a:lnTo>
                <a:lnTo>
                  <a:pt x="24" y="103"/>
                </a:lnTo>
                <a:lnTo>
                  <a:pt x="34" y="87"/>
                </a:lnTo>
                <a:lnTo>
                  <a:pt x="45" y="72"/>
                </a:lnTo>
                <a:lnTo>
                  <a:pt x="58" y="58"/>
                </a:lnTo>
                <a:lnTo>
                  <a:pt x="72" y="45"/>
                </a:lnTo>
                <a:lnTo>
                  <a:pt x="87" y="34"/>
                </a:lnTo>
                <a:lnTo>
                  <a:pt x="103" y="24"/>
                </a:lnTo>
                <a:lnTo>
                  <a:pt x="121" y="16"/>
                </a:lnTo>
                <a:lnTo>
                  <a:pt x="139" y="9"/>
                </a:lnTo>
                <a:lnTo>
                  <a:pt x="158" y="4"/>
                </a:lnTo>
                <a:lnTo>
                  <a:pt x="177" y="1"/>
                </a:lnTo>
                <a:lnTo>
                  <a:pt x="197" y="0"/>
                </a:lnTo>
                <a:lnTo>
                  <a:pt x="217" y="1"/>
                </a:lnTo>
                <a:lnTo>
                  <a:pt x="236" y="4"/>
                </a:lnTo>
                <a:lnTo>
                  <a:pt x="255" y="9"/>
                </a:lnTo>
                <a:lnTo>
                  <a:pt x="273" y="16"/>
                </a:lnTo>
                <a:lnTo>
                  <a:pt x="291" y="24"/>
                </a:lnTo>
                <a:lnTo>
                  <a:pt x="307" y="34"/>
                </a:lnTo>
                <a:lnTo>
                  <a:pt x="322" y="45"/>
                </a:lnTo>
                <a:lnTo>
                  <a:pt x="336" y="58"/>
                </a:lnTo>
                <a:lnTo>
                  <a:pt x="349" y="72"/>
                </a:lnTo>
                <a:lnTo>
                  <a:pt x="360" y="87"/>
                </a:lnTo>
                <a:lnTo>
                  <a:pt x="370" y="103"/>
                </a:lnTo>
                <a:lnTo>
                  <a:pt x="378" y="121"/>
                </a:lnTo>
                <a:lnTo>
                  <a:pt x="385" y="139"/>
                </a:lnTo>
                <a:lnTo>
                  <a:pt x="390" y="158"/>
                </a:lnTo>
                <a:lnTo>
                  <a:pt x="393" y="177"/>
                </a:lnTo>
                <a:lnTo>
                  <a:pt x="394" y="197"/>
                </a:lnTo>
                <a:lnTo>
                  <a:pt x="393" y="217"/>
                </a:lnTo>
                <a:lnTo>
                  <a:pt x="390" y="236"/>
                </a:lnTo>
                <a:lnTo>
                  <a:pt x="385" y="255"/>
                </a:lnTo>
                <a:lnTo>
                  <a:pt x="378" y="273"/>
                </a:lnTo>
                <a:lnTo>
                  <a:pt x="370" y="291"/>
                </a:lnTo>
                <a:lnTo>
                  <a:pt x="360" y="307"/>
                </a:lnTo>
                <a:lnTo>
                  <a:pt x="349" y="322"/>
                </a:lnTo>
                <a:lnTo>
                  <a:pt x="336" y="336"/>
                </a:lnTo>
                <a:lnTo>
                  <a:pt x="322" y="349"/>
                </a:lnTo>
                <a:lnTo>
                  <a:pt x="307" y="360"/>
                </a:lnTo>
                <a:lnTo>
                  <a:pt x="291" y="370"/>
                </a:lnTo>
                <a:lnTo>
                  <a:pt x="273" y="378"/>
                </a:lnTo>
                <a:lnTo>
                  <a:pt x="255" y="385"/>
                </a:lnTo>
                <a:lnTo>
                  <a:pt x="236" y="390"/>
                </a:lnTo>
                <a:lnTo>
                  <a:pt x="217" y="393"/>
                </a:lnTo>
                <a:lnTo>
                  <a:pt x="197" y="39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75" name="Forme libre 174"/>
          <p:cNvSpPr/>
          <p:nvPr/>
        </p:nvSpPr>
        <p:spPr bwMode="auto">
          <a:xfrm>
            <a:off x="4032200" y="5652045"/>
            <a:ext cx="2160240" cy="1036347"/>
          </a:xfrm>
          <a:custGeom>
            <a:avLst/>
            <a:gdLst>
              <a:gd name="connsiteX0" fmla="*/ 0 w 1248355"/>
              <a:gd name="connsiteY0" fmla="*/ 604299 h 604299"/>
              <a:gd name="connsiteX1" fmla="*/ 485029 w 1248355"/>
              <a:gd name="connsiteY1" fmla="*/ 365760 h 604299"/>
              <a:gd name="connsiteX2" fmla="*/ 826936 w 1248355"/>
              <a:gd name="connsiteY2" fmla="*/ 318053 h 604299"/>
              <a:gd name="connsiteX3" fmla="*/ 1248355 w 1248355"/>
              <a:gd name="connsiteY3" fmla="*/ 0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355" h="604299">
                <a:moveTo>
                  <a:pt x="0" y="604299"/>
                </a:moveTo>
                <a:cubicBezTo>
                  <a:pt x="173603" y="508883"/>
                  <a:pt x="347206" y="413468"/>
                  <a:pt x="485029" y="365760"/>
                </a:cubicBezTo>
                <a:cubicBezTo>
                  <a:pt x="622852" y="318052"/>
                  <a:pt x="699715" y="379013"/>
                  <a:pt x="826936" y="318053"/>
                </a:cubicBezTo>
                <a:cubicBezTo>
                  <a:pt x="954157" y="257093"/>
                  <a:pt x="1101256" y="128546"/>
                  <a:pt x="1248355" y="0"/>
                </a:cubicBezTo>
              </a:path>
            </a:pathLst>
          </a:custGeom>
          <a:noFill/>
          <a:ln w="76200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 w="57150">
                <a:solidFill>
                  <a:schemeClr val="tx1"/>
                </a:solidFill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6264448" y="35421"/>
            <a:ext cx="3600153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I. Les territoires Français dans l’espace mondial .  </a:t>
            </a:r>
            <a:endParaRPr lang="fr-F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408464" y="539501"/>
            <a:ext cx="432000" cy="216000"/>
          </a:xfrm>
          <a:prstGeom prst="rect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6840760" y="406947"/>
            <a:ext cx="3312120" cy="56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Carrefour européen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 Territoire concentrant l’ensemble des réseaux de transport et de communication  (autoroutes, LGV, très haut débit).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6408464" y="1043557"/>
            <a:ext cx="432000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2" name="ZoneTexte 181"/>
          <p:cNvSpPr txBox="1"/>
          <p:nvPr/>
        </p:nvSpPr>
        <p:spPr>
          <a:xfrm>
            <a:off x="6840512" y="911003"/>
            <a:ext cx="3312120" cy="56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Grand Ouest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:Territoire intégré à l’échelle nationale bénéficiant d’importants investissements (LGV, autoroutes secondaires).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6408464" y="1547613"/>
            <a:ext cx="432000" cy="216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4" name="ZoneTexte 183"/>
          <p:cNvSpPr txBox="1"/>
          <p:nvPr/>
        </p:nvSpPr>
        <p:spPr>
          <a:xfrm>
            <a:off x="6840760" y="1415059"/>
            <a:ext cx="3312120" cy="56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« Diagonale continentale enclavée », et effets « Finistère »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:Territoire marginalisé  malgré une politique de désenclavement.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ZoneTexte 184"/>
          <p:cNvSpPr txBox="1"/>
          <p:nvPr/>
        </p:nvSpPr>
        <p:spPr>
          <a:xfrm>
            <a:off x="6336456" y="3275781"/>
            <a:ext cx="3816177" cy="264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Times New Roman" pitchFamily="18" charset="0"/>
                <a:cs typeface="Times New Roman" pitchFamily="18" charset="0"/>
              </a:rPr>
              <a:t>II. Des infrastructures modernes favorisant la mobilité.  </a:t>
            </a:r>
            <a:endParaRPr lang="fr-FR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ZoneTexte 185"/>
          <p:cNvSpPr txBox="1"/>
          <p:nvPr/>
        </p:nvSpPr>
        <p:spPr>
          <a:xfrm>
            <a:off x="6336456" y="217721"/>
            <a:ext cx="27363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1100" u="sng" dirty="0" smtClean="0">
                <a:latin typeface="Times New Roman" pitchFamily="18" charset="0"/>
                <a:cs typeface="Times New Roman" pitchFamily="18" charset="0"/>
              </a:rPr>
              <a:t>L’intégration à l’espace européen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ZoneTexte 186"/>
          <p:cNvSpPr txBox="1"/>
          <p:nvPr/>
        </p:nvSpPr>
        <p:spPr>
          <a:xfrm>
            <a:off x="6480472" y="1907629"/>
            <a:ext cx="35283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1100" u="sng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1100" u="sng" dirty="0" smtClean="0">
                <a:latin typeface="Times New Roman" pitchFamily="18" charset="0"/>
                <a:cs typeface="Times New Roman" pitchFamily="18" charset="0"/>
              </a:rPr>
              <a:t>es grands </a:t>
            </a:r>
            <a:r>
              <a:rPr lang="fr-FR" sz="1100" u="sng" smtClean="0">
                <a:latin typeface="Times New Roman" pitchFamily="18" charset="0"/>
                <a:cs typeface="Times New Roman" pitchFamily="18" charset="0"/>
              </a:rPr>
              <a:t>axes </a:t>
            </a:r>
            <a:r>
              <a:rPr lang="fr-FR" sz="1100" u="sng" smtClean="0">
                <a:latin typeface="Times New Roman" pitchFamily="18" charset="0"/>
                <a:cs typeface="Times New Roman" pitchFamily="18" charset="0"/>
              </a:rPr>
              <a:t>internationaux</a:t>
            </a:r>
            <a:r>
              <a:rPr lang="fr-FR" sz="110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Forme libre 187"/>
          <p:cNvSpPr/>
          <p:nvPr/>
        </p:nvSpPr>
        <p:spPr bwMode="auto">
          <a:xfrm>
            <a:off x="6480472" y="2195661"/>
            <a:ext cx="360040" cy="180635"/>
          </a:xfrm>
          <a:custGeom>
            <a:avLst/>
            <a:gdLst>
              <a:gd name="connsiteX0" fmla="*/ 0 w 1248355"/>
              <a:gd name="connsiteY0" fmla="*/ 604299 h 604299"/>
              <a:gd name="connsiteX1" fmla="*/ 485029 w 1248355"/>
              <a:gd name="connsiteY1" fmla="*/ 365760 h 604299"/>
              <a:gd name="connsiteX2" fmla="*/ 826936 w 1248355"/>
              <a:gd name="connsiteY2" fmla="*/ 318053 h 604299"/>
              <a:gd name="connsiteX3" fmla="*/ 1248355 w 1248355"/>
              <a:gd name="connsiteY3" fmla="*/ 0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355" h="604299">
                <a:moveTo>
                  <a:pt x="0" y="604299"/>
                </a:moveTo>
                <a:cubicBezTo>
                  <a:pt x="173603" y="508883"/>
                  <a:pt x="347206" y="413468"/>
                  <a:pt x="485029" y="365760"/>
                </a:cubicBezTo>
                <a:cubicBezTo>
                  <a:pt x="622852" y="318052"/>
                  <a:pt x="699715" y="379013"/>
                  <a:pt x="826936" y="318053"/>
                </a:cubicBezTo>
                <a:cubicBezTo>
                  <a:pt x="954157" y="257093"/>
                  <a:pt x="1101256" y="128546"/>
                  <a:pt x="1248355" y="0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 w="57150">
                <a:solidFill>
                  <a:schemeClr val="tx1"/>
                </a:solidFill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89" name="ZoneTexte 188"/>
          <p:cNvSpPr txBox="1"/>
          <p:nvPr/>
        </p:nvSpPr>
        <p:spPr>
          <a:xfrm>
            <a:off x="6840512" y="2123653"/>
            <a:ext cx="3456384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« Autoroutes maritimes »,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routes maritimes circumterrestres (Northern Range, Méditerranée).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Forme libre 189"/>
          <p:cNvSpPr/>
          <p:nvPr/>
        </p:nvSpPr>
        <p:spPr bwMode="auto">
          <a:xfrm rot="4420645" flipH="1">
            <a:off x="6617907" y="2473433"/>
            <a:ext cx="98276" cy="360039"/>
          </a:xfrm>
          <a:custGeom>
            <a:avLst/>
            <a:gdLst>
              <a:gd name="connsiteX0" fmla="*/ 0 w 1333500"/>
              <a:gd name="connsiteY0" fmla="*/ 0 h 4032250"/>
              <a:gd name="connsiteX1" fmla="*/ 590550 w 1333500"/>
              <a:gd name="connsiteY1" fmla="*/ 488950 h 4032250"/>
              <a:gd name="connsiteX2" fmla="*/ 952500 w 1333500"/>
              <a:gd name="connsiteY2" fmla="*/ 647700 h 4032250"/>
              <a:gd name="connsiteX3" fmla="*/ 1047750 w 1333500"/>
              <a:gd name="connsiteY3" fmla="*/ 1504950 h 4032250"/>
              <a:gd name="connsiteX4" fmla="*/ 863600 w 1333500"/>
              <a:gd name="connsiteY4" fmla="*/ 1936750 h 4032250"/>
              <a:gd name="connsiteX5" fmla="*/ 793750 w 1333500"/>
              <a:gd name="connsiteY5" fmla="*/ 2368550 h 4032250"/>
              <a:gd name="connsiteX6" fmla="*/ 774700 w 1333500"/>
              <a:gd name="connsiteY6" fmla="*/ 2768600 h 4032250"/>
              <a:gd name="connsiteX7" fmla="*/ 1333500 w 1333500"/>
              <a:gd name="connsiteY7" fmla="*/ 4032250 h 403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3500" h="4032250">
                <a:moveTo>
                  <a:pt x="0" y="0"/>
                </a:moveTo>
                <a:cubicBezTo>
                  <a:pt x="215900" y="190500"/>
                  <a:pt x="431800" y="381000"/>
                  <a:pt x="590550" y="488950"/>
                </a:cubicBezTo>
                <a:cubicBezTo>
                  <a:pt x="749300" y="596900"/>
                  <a:pt x="876300" y="478367"/>
                  <a:pt x="952500" y="647700"/>
                </a:cubicBezTo>
                <a:cubicBezTo>
                  <a:pt x="1028700" y="817033"/>
                  <a:pt x="1062567" y="1290108"/>
                  <a:pt x="1047750" y="1504950"/>
                </a:cubicBezTo>
                <a:cubicBezTo>
                  <a:pt x="1032933" y="1719792"/>
                  <a:pt x="905933" y="1792817"/>
                  <a:pt x="863600" y="1936750"/>
                </a:cubicBezTo>
                <a:cubicBezTo>
                  <a:pt x="821267" y="2080683"/>
                  <a:pt x="808567" y="2229908"/>
                  <a:pt x="793750" y="2368550"/>
                </a:cubicBezTo>
                <a:cubicBezTo>
                  <a:pt x="778933" y="2507192"/>
                  <a:pt x="684742" y="2491317"/>
                  <a:pt x="774700" y="2768600"/>
                </a:cubicBezTo>
                <a:cubicBezTo>
                  <a:pt x="864658" y="3045883"/>
                  <a:pt x="1099079" y="3539066"/>
                  <a:pt x="1333500" y="4032250"/>
                </a:cubicBezTo>
              </a:path>
            </a:pathLst>
          </a:custGeom>
          <a:noFill/>
          <a:ln w="28575" cap="flat" cmpd="sng" algn="ctr">
            <a:solidFill>
              <a:srgbClr val="C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1" name="ZoneTexte 190"/>
          <p:cNvSpPr txBox="1"/>
          <p:nvPr/>
        </p:nvSpPr>
        <p:spPr>
          <a:xfrm>
            <a:off x="6912520" y="2483693"/>
            <a:ext cx="331212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Axe rhénan,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cœur des échanges européens.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ZoneTexte 191"/>
          <p:cNvSpPr txBox="1"/>
          <p:nvPr/>
        </p:nvSpPr>
        <p:spPr>
          <a:xfrm>
            <a:off x="6416848" y="3458081"/>
            <a:ext cx="27363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1100" u="sng" dirty="0" smtClean="0">
                <a:latin typeface="Times New Roman" pitchFamily="18" charset="0"/>
                <a:cs typeface="Times New Roman" pitchFamily="18" charset="0"/>
              </a:rPr>
              <a:t>Les grands corridors de circulation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Forme libre 192"/>
          <p:cNvSpPr/>
          <p:nvPr/>
        </p:nvSpPr>
        <p:spPr bwMode="auto">
          <a:xfrm>
            <a:off x="6480472" y="3743218"/>
            <a:ext cx="360040" cy="180635"/>
          </a:xfrm>
          <a:custGeom>
            <a:avLst/>
            <a:gdLst>
              <a:gd name="connsiteX0" fmla="*/ 0 w 1248355"/>
              <a:gd name="connsiteY0" fmla="*/ 604299 h 604299"/>
              <a:gd name="connsiteX1" fmla="*/ 485029 w 1248355"/>
              <a:gd name="connsiteY1" fmla="*/ 365760 h 604299"/>
              <a:gd name="connsiteX2" fmla="*/ 826936 w 1248355"/>
              <a:gd name="connsiteY2" fmla="*/ 318053 h 604299"/>
              <a:gd name="connsiteX3" fmla="*/ 1248355 w 1248355"/>
              <a:gd name="connsiteY3" fmla="*/ 0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355" h="604299">
                <a:moveTo>
                  <a:pt x="0" y="604299"/>
                </a:moveTo>
                <a:cubicBezTo>
                  <a:pt x="173603" y="508883"/>
                  <a:pt x="347206" y="413468"/>
                  <a:pt x="485029" y="365760"/>
                </a:cubicBezTo>
                <a:cubicBezTo>
                  <a:pt x="622852" y="318052"/>
                  <a:pt x="699715" y="379013"/>
                  <a:pt x="826936" y="318053"/>
                </a:cubicBezTo>
                <a:cubicBezTo>
                  <a:pt x="954157" y="257093"/>
                  <a:pt x="1101256" y="128546"/>
                  <a:pt x="1248355" y="0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 w="57150">
                <a:solidFill>
                  <a:schemeClr val="tx1"/>
                </a:solidFill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4" name="ZoneTexte 193"/>
          <p:cNvSpPr txBox="1"/>
          <p:nvPr/>
        </p:nvSpPr>
        <p:spPr>
          <a:xfrm>
            <a:off x="6840512" y="3635821"/>
            <a:ext cx="331212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Principaux axes de circulation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, intégrés aux réseaux européens de transports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Forme libre 194"/>
          <p:cNvSpPr/>
          <p:nvPr/>
        </p:nvSpPr>
        <p:spPr bwMode="auto">
          <a:xfrm>
            <a:off x="6480472" y="4283893"/>
            <a:ext cx="360040" cy="180635"/>
          </a:xfrm>
          <a:custGeom>
            <a:avLst/>
            <a:gdLst>
              <a:gd name="connsiteX0" fmla="*/ 0 w 1248355"/>
              <a:gd name="connsiteY0" fmla="*/ 604299 h 604299"/>
              <a:gd name="connsiteX1" fmla="*/ 485029 w 1248355"/>
              <a:gd name="connsiteY1" fmla="*/ 365760 h 604299"/>
              <a:gd name="connsiteX2" fmla="*/ 826936 w 1248355"/>
              <a:gd name="connsiteY2" fmla="*/ 318053 h 604299"/>
              <a:gd name="connsiteX3" fmla="*/ 1248355 w 1248355"/>
              <a:gd name="connsiteY3" fmla="*/ 0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355" h="604299">
                <a:moveTo>
                  <a:pt x="0" y="604299"/>
                </a:moveTo>
                <a:cubicBezTo>
                  <a:pt x="173603" y="508883"/>
                  <a:pt x="347206" y="413468"/>
                  <a:pt x="485029" y="365760"/>
                </a:cubicBezTo>
                <a:cubicBezTo>
                  <a:pt x="622852" y="318052"/>
                  <a:pt x="699715" y="379013"/>
                  <a:pt x="826936" y="318053"/>
                </a:cubicBezTo>
                <a:cubicBezTo>
                  <a:pt x="954157" y="257093"/>
                  <a:pt x="1101256" y="128546"/>
                  <a:pt x="1248355" y="0"/>
                </a:cubicBez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dirty="0" smtClean="0">
              <a:ln w="57150">
                <a:solidFill>
                  <a:schemeClr val="tx1"/>
                </a:solidFill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196" name="ZoneTexte 195"/>
          <p:cNvSpPr txBox="1"/>
          <p:nvPr/>
        </p:nvSpPr>
        <p:spPr>
          <a:xfrm>
            <a:off x="6840512" y="3993948"/>
            <a:ext cx="3312120" cy="564578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axes de circulation secondaires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, aménagement renforçant  l’intégration européenne. (prolongement de la LGV, amélioration du réseau autoroutier)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ZoneTexte 196"/>
          <p:cNvSpPr txBox="1"/>
          <p:nvPr/>
        </p:nvSpPr>
        <p:spPr>
          <a:xfrm>
            <a:off x="6408464" y="4571925"/>
            <a:ext cx="32235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fr-FR" sz="1100" u="sng" dirty="0" smtClean="0">
                <a:latin typeface="Times New Roman" pitchFamily="18" charset="0"/>
                <a:cs typeface="Times New Roman" pitchFamily="18" charset="0"/>
              </a:rPr>
              <a:t>Des nœuds de communication et d’intermodalité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Freeform 29"/>
          <p:cNvSpPr>
            <a:spLocks noChangeArrowheads="1"/>
          </p:cNvSpPr>
          <p:nvPr/>
        </p:nvSpPr>
        <p:spPr bwMode="auto">
          <a:xfrm>
            <a:off x="6408496" y="4859957"/>
            <a:ext cx="288000" cy="252000"/>
          </a:xfrm>
          <a:custGeom>
            <a:avLst/>
            <a:gdLst/>
            <a:ahLst/>
            <a:cxnLst>
              <a:cxn ang="0">
                <a:pos x="736" y="1638"/>
              </a:cxn>
              <a:cxn ang="0">
                <a:pos x="576" y="1605"/>
              </a:cxn>
              <a:cxn ang="0">
                <a:pos x="430" y="1543"/>
              </a:cxn>
              <a:cxn ang="0">
                <a:pos x="299" y="1454"/>
              </a:cxn>
              <a:cxn ang="0">
                <a:pos x="188" y="1343"/>
              </a:cxn>
              <a:cxn ang="0">
                <a:pos x="99" y="1212"/>
              </a:cxn>
              <a:cxn ang="0">
                <a:pos x="37" y="1065"/>
              </a:cxn>
              <a:cxn ang="0">
                <a:pos x="4" y="905"/>
              </a:cxn>
              <a:cxn ang="0">
                <a:pos x="4" y="737"/>
              </a:cxn>
              <a:cxn ang="0">
                <a:pos x="37" y="577"/>
              </a:cxn>
              <a:cxn ang="0">
                <a:pos x="99" y="430"/>
              </a:cxn>
              <a:cxn ang="0">
                <a:pos x="188" y="299"/>
              </a:cxn>
              <a:cxn ang="0">
                <a:pos x="299" y="188"/>
              </a:cxn>
              <a:cxn ang="0">
                <a:pos x="430" y="99"/>
              </a:cxn>
              <a:cxn ang="0">
                <a:pos x="576" y="37"/>
              </a:cxn>
              <a:cxn ang="0">
                <a:pos x="736" y="4"/>
              </a:cxn>
              <a:cxn ang="0">
                <a:pos x="904" y="4"/>
              </a:cxn>
              <a:cxn ang="0">
                <a:pos x="1065" y="37"/>
              </a:cxn>
              <a:cxn ang="0">
                <a:pos x="1211" y="99"/>
              </a:cxn>
              <a:cxn ang="0">
                <a:pos x="1342" y="188"/>
              </a:cxn>
              <a:cxn ang="0">
                <a:pos x="1453" y="299"/>
              </a:cxn>
              <a:cxn ang="0">
                <a:pos x="1542" y="430"/>
              </a:cxn>
              <a:cxn ang="0">
                <a:pos x="1604" y="577"/>
              </a:cxn>
              <a:cxn ang="0">
                <a:pos x="1637" y="737"/>
              </a:cxn>
              <a:cxn ang="0">
                <a:pos x="1637" y="905"/>
              </a:cxn>
              <a:cxn ang="0">
                <a:pos x="1604" y="1065"/>
              </a:cxn>
              <a:cxn ang="0">
                <a:pos x="1542" y="1212"/>
              </a:cxn>
              <a:cxn ang="0">
                <a:pos x="1453" y="1343"/>
              </a:cxn>
              <a:cxn ang="0">
                <a:pos x="1342" y="1454"/>
              </a:cxn>
              <a:cxn ang="0">
                <a:pos x="1211" y="1543"/>
              </a:cxn>
              <a:cxn ang="0">
                <a:pos x="1065" y="1605"/>
              </a:cxn>
              <a:cxn ang="0">
                <a:pos x="904" y="1638"/>
              </a:cxn>
            </a:cxnLst>
            <a:rect l="0" t="0" r="r" b="b"/>
            <a:pathLst>
              <a:path w="1642" h="1643">
                <a:moveTo>
                  <a:pt x="820" y="1642"/>
                </a:moveTo>
                <a:lnTo>
                  <a:pt x="736" y="1638"/>
                </a:lnTo>
                <a:lnTo>
                  <a:pt x="655" y="1625"/>
                </a:lnTo>
                <a:lnTo>
                  <a:pt x="576" y="1605"/>
                </a:lnTo>
                <a:lnTo>
                  <a:pt x="501" y="1577"/>
                </a:lnTo>
                <a:lnTo>
                  <a:pt x="430" y="1543"/>
                </a:lnTo>
                <a:lnTo>
                  <a:pt x="362" y="1502"/>
                </a:lnTo>
                <a:lnTo>
                  <a:pt x="299" y="1454"/>
                </a:lnTo>
                <a:lnTo>
                  <a:pt x="241" y="1401"/>
                </a:lnTo>
                <a:lnTo>
                  <a:pt x="188" y="1343"/>
                </a:lnTo>
                <a:lnTo>
                  <a:pt x="140" y="1280"/>
                </a:lnTo>
                <a:lnTo>
                  <a:pt x="99" y="1212"/>
                </a:lnTo>
                <a:lnTo>
                  <a:pt x="65" y="1140"/>
                </a:lnTo>
                <a:lnTo>
                  <a:pt x="37" y="1065"/>
                </a:lnTo>
                <a:lnTo>
                  <a:pt x="17" y="986"/>
                </a:lnTo>
                <a:lnTo>
                  <a:pt x="4" y="905"/>
                </a:lnTo>
                <a:lnTo>
                  <a:pt x="0" y="821"/>
                </a:lnTo>
                <a:lnTo>
                  <a:pt x="4" y="737"/>
                </a:lnTo>
                <a:lnTo>
                  <a:pt x="17" y="656"/>
                </a:lnTo>
                <a:lnTo>
                  <a:pt x="37" y="577"/>
                </a:lnTo>
                <a:lnTo>
                  <a:pt x="65" y="502"/>
                </a:lnTo>
                <a:lnTo>
                  <a:pt x="99" y="430"/>
                </a:lnTo>
                <a:lnTo>
                  <a:pt x="140" y="362"/>
                </a:lnTo>
                <a:lnTo>
                  <a:pt x="188" y="299"/>
                </a:lnTo>
                <a:lnTo>
                  <a:pt x="241" y="241"/>
                </a:lnTo>
                <a:lnTo>
                  <a:pt x="299" y="188"/>
                </a:lnTo>
                <a:lnTo>
                  <a:pt x="362" y="140"/>
                </a:lnTo>
                <a:lnTo>
                  <a:pt x="430" y="99"/>
                </a:lnTo>
                <a:lnTo>
                  <a:pt x="501" y="65"/>
                </a:lnTo>
                <a:lnTo>
                  <a:pt x="576" y="37"/>
                </a:lnTo>
                <a:lnTo>
                  <a:pt x="655" y="17"/>
                </a:lnTo>
                <a:lnTo>
                  <a:pt x="736" y="4"/>
                </a:lnTo>
                <a:lnTo>
                  <a:pt x="820" y="0"/>
                </a:lnTo>
                <a:lnTo>
                  <a:pt x="904" y="4"/>
                </a:lnTo>
                <a:lnTo>
                  <a:pt x="985" y="17"/>
                </a:lnTo>
                <a:lnTo>
                  <a:pt x="1065" y="37"/>
                </a:lnTo>
                <a:lnTo>
                  <a:pt x="1140" y="65"/>
                </a:lnTo>
                <a:lnTo>
                  <a:pt x="1211" y="99"/>
                </a:lnTo>
                <a:lnTo>
                  <a:pt x="1279" y="140"/>
                </a:lnTo>
                <a:lnTo>
                  <a:pt x="1342" y="188"/>
                </a:lnTo>
                <a:lnTo>
                  <a:pt x="1401" y="241"/>
                </a:lnTo>
                <a:lnTo>
                  <a:pt x="1453" y="299"/>
                </a:lnTo>
                <a:lnTo>
                  <a:pt x="1501" y="362"/>
                </a:lnTo>
                <a:lnTo>
                  <a:pt x="1542" y="430"/>
                </a:lnTo>
                <a:lnTo>
                  <a:pt x="1576" y="502"/>
                </a:lnTo>
                <a:lnTo>
                  <a:pt x="1604" y="577"/>
                </a:lnTo>
                <a:lnTo>
                  <a:pt x="1624" y="656"/>
                </a:lnTo>
                <a:lnTo>
                  <a:pt x="1637" y="737"/>
                </a:lnTo>
                <a:lnTo>
                  <a:pt x="1641" y="821"/>
                </a:lnTo>
                <a:lnTo>
                  <a:pt x="1637" y="905"/>
                </a:lnTo>
                <a:lnTo>
                  <a:pt x="1624" y="986"/>
                </a:lnTo>
                <a:lnTo>
                  <a:pt x="1604" y="1065"/>
                </a:lnTo>
                <a:lnTo>
                  <a:pt x="1576" y="1140"/>
                </a:lnTo>
                <a:lnTo>
                  <a:pt x="1542" y="1212"/>
                </a:lnTo>
                <a:lnTo>
                  <a:pt x="1501" y="1280"/>
                </a:lnTo>
                <a:lnTo>
                  <a:pt x="1453" y="1343"/>
                </a:lnTo>
                <a:lnTo>
                  <a:pt x="1401" y="1401"/>
                </a:lnTo>
                <a:lnTo>
                  <a:pt x="1342" y="1454"/>
                </a:lnTo>
                <a:lnTo>
                  <a:pt x="1279" y="1502"/>
                </a:lnTo>
                <a:lnTo>
                  <a:pt x="1211" y="1543"/>
                </a:lnTo>
                <a:lnTo>
                  <a:pt x="1140" y="1577"/>
                </a:lnTo>
                <a:lnTo>
                  <a:pt x="1065" y="1605"/>
                </a:lnTo>
                <a:lnTo>
                  <a:pt x="985" y="1625"/>
                </a:lnTo>
                <a:lnTo>
                  <a:pt x="904" y="1638"/>
                </a:lnTo>
                <a:lnTo>
                  <a:pt x="820" y="1642"/>
                </a:lnTo>
              </a:path>
            </a:pathLst>
          </a:custGeom>
          <a:solidFill>
            <a:srgbClr val="FF0000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6768504" y="4826233"/>
            <a:ext cx="3384128" cy="249748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Paris,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100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métropole mondiale en termes d’accessibilité.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Freeform 33"/>
          <p:cNvSpPr>
            <a:spLocks noChangeArrowheads="1"/>
          </p:cNvSpPr>
          <p:nvPr/>
        </p:nvSpPr>
        <p:spPr bwMode="auto">
          <a:xfrm>
            <a:off x="6408464" y="5219997"/>
            <a:ext cx="180000" cy="180000"/>
          </a:xfrm>
          <a:custGeom>
            <a:avLst/>
            <a:gdLst/>
            <a:ahLst/>
            <a:cxnLst>
              <a:cxn ang="0">
                <a:pos x="455" y="1009"/>
              </a:cxn>
              <a:cxn ang="0">
                <a:pos x="357" y="989"/>
              </a:cxn>
              <a:cxn ang="0">
                <a:pos x="266" y="951"/>
              </a:cxn>
              <a:cxn ang="0">
                <a:pos x="185" y="896"/>
              </a:cxn>
              <a:cxn ang="0">
                <a:pos x="116" y="828"/>
              </a:cxn>
              <a:cxn ang="0">
                <a:pos x="61" y="747"/>
              </a:cxn>
              <a:cxn ang="0">
                <a:pos x="23" y="656"/>
              </a:cxn>
              <a:cxn ang="0">
                <a:pos x="3" y="558"/>
              </a:cxn>
              <a:cxn ang="0">
                <a:pos x="3" y="454"/>
              </a:cxn>
              <a:cxn ang="0">
                <a:pos x="23" y="356"/>
              </a:cxn>
              <a:cxn ang="0">
                <a:pos x="61" y="265"/>
              </a:cxn>
              <a:cxn ang="0">
                <a:pos x="116" y="184"/>
              </a:cxn>
              <a:cxn ang="0">
                <a:pos x="185" y="116"/>
              </a:cxn>
              <a:cxn ang="0">
                <a:pos x="266" y="61"/>
              </a:cxn>
              <a:cxn ang="0">
                <a:pos x="357" y="23"/>
              </a:cxn>
              <a:cxn ang="0">
                <a:pos x="455" y="3"/>
              </a:cxn>
              <a:cxn ang="0">
                <a:pos x="559" y="3"/>
              </a:cxn>
              <a:cxn ang="0">
                <a:pos x="657" y="23"/>
              </a:cxn>
              <a:cxn ang="0">
                <a:pos x="748" y="61"/>
              </a:cxn>
              <a:cxn ang="0">
                <a:pos x="829" y="116"/>
              </a:cxn>
              <a:cxn ang="0">
                <a:pos x="897" y="184"/>
              </a:cxn>
              <a:cxn ang="0">
                <a:pos x="952" y="265"/>
              </a:cxn>
              <a:cxn ang="0">
                <a:pos x="990" y="356"/>
              </a:cxn>
              <a:cxn ang="0">
                <a:pos x="1010" y="454"/>
              </a:cxn>
              <a:cxn ang="0">
                <a:pos x="1010" y="558"/>
              </a:cxn>
              <a:cxn ang="0">
                <a:pos x="990" y="656"/>
              </a:cxn>
              <a:cxn ang="0">
                <a:pos x="952" y="747"/>
              </a:cxn>
              <a:cxn ang="0">
                <a:pos x="897" y="828"/>
              </a:cxn>
              <a:cxn ang="0">
                <a:pos x="829" y="896"/>
              </a:cxn>
              <a:cxn ang="0">
                <a:pos x="748" y="951"/>
              </a:cxn>
              <a:cxn ang="0">
                <a:pos x="657" y="989"/>
              </a:cxn>
              <a:cxn ang="0">
                <a:pos x="559" y="1009"/>
              </a:cxn>
            </a:cxnLst>
            <a:rect l="0" t="0" r="r" b="b"/>
            <a:pathLst>
              <a:path w="1014" h="1013">
                <a:moveTo>
                  <a:pt x="507" y="1012"/>
                </a:moveTo>
                <a:lnTo>
                  <a:pt x="455" y="1009"/>
                </a:lnTo>
                <a:lnTo>
                  <a:pt x="405" y="1002"/>
                </a:lnTo>
                <a:lnTo>
                  <a:pt x="357" y="989"/>
                </a:lnTo>
                <a:lnTo>
                  <a:pt x="310" y="972"/>
                </a:lnTo>
                <a:lnTo>
                  <a:pt x="266" y="951"/>
                </a:lnTo>
                <a:lnTo>
                  <a:pt x="224" y="925"/>
                </a:lnTo>
                <a:lnTo>
                  <a:pt x="185" y="896"/>
                </a:lnTo>
                <a:lnTo>
                  <a:pt x="149" y="864"/>
                </a:lnTo>
                <a:lnTo>
                  <a:pt x="116" y="828"/>
                </a:lnTo>
                <a:lnTo>
                  <a:pt x="87" y="789"/>
                </a:lnTo>
                <a:lnTo>
                  <a:pt x="61" y="747"/>
                </a:lnTo>
                <a:lnTo>
                  <a:pt x="40" y="703"/>
                </a:lnTo>
                <a:lnTo>
                  <a:pt x="23" y="656"/>
                </a:lnTo>
                <a:lnTo>
                  <a:pt x="10" y="608"/>
                </a:lnTo>
                <a:lnTo>
                  <a:pt x="3" y="558"/>
                </a:lnTo>
                <a:lnTo>
                  <a:pt x="0" y="506"/>
                </a:lnTo>
                <a:lnTo>
                  <a:pt x="3" y="454"/>
                </a:lnTo>
                <a:lnTo>
                  <a:pt x="10" y="404"/>
                </a:lnTo>
                <a:lnTo>
                  <a:pt x="23" y="356"/>
                </a:lnTo>
                <a:lnTo>
                  <a:pt x="40" y="309"/>
                </a:lnTo>
                <a:lnTo>
                  <a:pt x="61" y="265"/>
                </a:lnTo>
                <a:lnTo>
                  <a:pt x="87" y="223"/>
                </a:lnTo>
                <a:lnTo>
                  <a:pt x="116" y="184"/>
                </a:lnTo>
                <a:lnTo>
                  <a:pt x="149" y="148"/>
                </a:lnTo>
                <a:lnTo>
                  <a:pt x="185" y="116"/>
                </a:lnTo>
                <a:lnTo>
                  <a:pt x="224" y="87"/>
                </a:lnTo>
                <a:lnTo>
                  <a:pt x="266" y="61"/>
                </a:lnTo>
                <a:lnTo>
                  <a:pt x="310" y="40"/>
                </a:lnTo>
                <a:lnTo>
                  <a:pt x="357" y="23"/>
                </a:lnTo>
                <a:lnTo>
                  <a:pt x="405" y="10"/>
                </a:lnTo>
                <a:lnTo>
                  <a:pt x="455" y="3"/>
                </a:lnTo>
                <a:lnTo>
                  <a:pt x="507" y="0"/>
                </a:lnTo>
                <a:lnTo>
                  <a:pt x="559" y="3"/>
                </a:lnTo>
                <a:lnTo>
                  <a:pt x="609" y="10"/>
                </a:lnTo>
                <a:lnTo>
                  <a:pt x="657" y="23"/>
                </a:lnTo>
                <a:lnTo>
                  <a:pt x="704" y="40"/>
                </a:lnTo>
                <a:lnTo>
                  <a:pt x="748" y="61"/>
                </a:lnTo>
                <a:lnTo>
                  <a:pt x="790" y="87"/>
                </a:lnTo>
                <a:lnTo>
                  <a:pt x="829" y="116"/>
                </a:lnTo>
                <a:lnTo>
                  <a:pt x="865" y="148"/>
                </a:lnTo>
                <a:lnTo>
                  <a:pt x="897" y="184"/>
                </a:lnTo>
                <a:lnTo>
                  <a:pt x="926" y="223"/>
                </a:lnTo>
                <a:lnTo>
                  <a:pt x="952" y="265"/>
                </a:lnTo>
                <a:lnTo>
                  <a:pt x="973" y="309"/>
                </a:lnTo>
                <a:lnTo>
                  <a:pt x="990" y="356"/>
                </a:lnTo>
                <a:lnTo>
                  <a:pt x="1003" y="404"/>
                </a:lnTo>
                <a:lnTo>
                  <a:pt x="1010" y="454"/>
                </a:lnTo>
                <a:lnTo>
                  <a:pt x="1013" y="506"/>
                </a:lnTo>
                <a:lnTo>
                  <a:pt x="1010" y="558"/>
                </a:lnTo>
                <a:lnTo>
                  <a:pt x="1003" y="608"/>
                </a:lnTo>
                <a:lnTo>
                  <a:pt x="990" y="656"/>
                </a:lnTo>
                <a:lnTo>
                  <a:pt x="973" y="703"/>
                </a:lnTo>
                <a:lnTo>
                  <a:pt x="952" y="747"/>
                </a:lnTo>
                <a:lnTo>
                  <a:pt x="926" y="789"/>
                </a:lnTo>
                <a:lnTo>
                  <a:pt x="897" y="828"/>
                </a:lnTo>
                <a:lnTo>
                  <a:pt x="865" y="864"/>
                </a:lnTo>
                <a:lnTo>
                  <a:pt x="829" y="896"/>
                </a:lnTo>
                <a:lnTo>
                  <a:pt x="790" y="925"/>
                </a:lnTo>
                <a:lnTo>
                  <a:pt x="748" y="951"/>
                </a:lnTo>
                <a:lnTo>
                  <a:pt x="704" y="972"/>
                </a:lnTo>
                <a:lnTo>
                  <a:pt x="657" y="989"/>
                </a:lnTo>
                <a:lnTo>
                  <a:pt x="609" y="1002"/>
                </a:lnTo>
                <a:lnTo>
                  <a:pt x="559" y="1009"/>
                </a:lnTo>
                <a:lnTo>
                  <a:pt x="507" y="101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01" name="Freeform 47"/>
          <p:cNvSpPr>
            <a:spLocks noChangeArrowheads="1"/>
          </p:cNvSpPr>
          <p:nvPr/>
        </p:nvSpPr>
        <p:spPr bwMode="auto">
          <a:xfrm>
            <a:off x="6660504" y="5292005"/>
            <a:ext cx="108000" cy="108000"/>
          </a:xfrm>
          <a:custGeom>
            <a:avLst/>
            <a:gdLst/>
            <a:ahLst/>
            <a:cxnLst>
              <a:cxn ang="0">
                <a:pos x="177" y="393"/>
              </a:cxn>
              <a:cxn ang="0">
                <a:pos x="139" y="385"/>
              </a:cxn>
              <a:cxn ang="0">
                <a:pos x="103" y="370"/>
              </a:cxn>
              <a:cxn ang="0">
                <a:pos x="72" y="349"/>
              </a:cxn>
              <a:cxn ang="0">
                <a:pos x="45" y="322"/>
              </a:cxn>
              <a:cxn ang="0">
                <a:pos x="24" y="291"/>
              </a:cxn>
              <a:cxn ang="0">
                <a:pos x="9" y="255"/>
              </a:cxn>
              <a:cxn ang="0">
                <a:pos x="1" y="217"/>
              </a:cxn>
              <a:cxn ang="0">
                <a:pos x="1" y="177"/>
              </a:cxn>
              <a:cxn ang="0">
                <a:pos x="9" y="139"/>
              </a:cxn>
              <a:cxn ang="0">
                <a:pos x="24" y="103"/>
              </a:cxn>
              <a:cxn ang="0">
                <a:pos x="45" y="72"/>
              </a:cxn>
              <a:cxn ang="0">
                <a:pos x="72" y="45"/>
              </a:cxn>
              <a:cxn ang="0">
                <a:pos x="103" y="24"/>
              </a:cxn>
              <a:cxn ang="0">
                <a:pos x="139" y="9"/>
              </a:cxn>
              <a:cxn ang="0">
                <a:pos x="177" y="1"/>
              </a:cxn>
              <a:cxn ang="0">
                <a:pos x="217" y="1"/>
              </a:cxn>
              <a:cxn ang="0">
                <a:pos x="255" y="9"/>
              </a:cxn>
              <a:cxn ang="0">
                <a:pos x="291" y="24"/>
              </a:cxn>
              <a:cxn ang="0">
                <a:pos x="322" y="45"/>
              </a:cxn>
              <a:cxn ang="0">
                <a:pos x="349" y="72"/>
              </a:cxn>
              <a:cxn ang="0">
                <a:pos x="370" y="103"/>
              </a:cxn>
              <a:cxn ang="0">
                <a:pos x="385" y="139"/>
              </a:cxn>
              <a:cxn ang="0">
                <a:pos x="393" y="177"/>
              </a:cxn>
              <a:cxn ang="0">
                <a:pos x="393" y="217"/>
              </a:cxn>
              <a:cxn ang="0">
                <a:pos x="385" y="255"/>
              </a:cxn>
              <a:cxn ang="0">
                <a:pos x="370" y="291"/>
              </a:cxn>
              <a:cxn ang="0">
                <a:pos x="349" y="322"/>
              </a:cxn>
              <a:cxn ang="0">
                <a:pos x="322" y="349"/>
              </a:cxn>
              <a:cxn ang="0">
                <a:pos x="291" y="370"/>
              </a:cxn>
              <a:cxn ang="0">
                <a:pos x="255" y="385"/>
              </a:cxn>
              <a:cxn ang="0">
                <a:pos x="217" y="393"/>
              </a:cxn>
            </a:cxnLst>
            <a:rect l="0" t="0" r="r" b="b"/>
            <a:pathLst>
              <a:path w="395" h="395">
                <a:moveTo>
                  <a:pt x="197" y="394"/>
                </a:moveTo>
                <a:lnTo>
                  <a:pt x="177" y="393"/>
                </a:lnTo>
                <a:lnTo>
                  <a:pt x="158" y="390"/>
                </a:lnTo>
                <a:lnTo>
                  <a:pt x="139" y="385"/>
                </a:lnTo>
                <a:lnTo>
                  <a:pt x="121" y="378"/>
                </a:lnTo>
                <a:lnTo>
                  <a:pt x="103" y="370"/>
                </a:lnTo>
                <a:lnTo>
                  <a:pt x="87" y="360"/>
                </a:lnTo>
                <a:lnTo>
                  <a:pt x="72" y="349"/>
                </a:lnTo>
                <a:lnTo>
                  <a:pt x="58" y="336"/>
                </a:lnTo>
                <a:lnTo>
                  <a:pt x="45" y="322"/>
                </a:lnTo>
                <a:lnTo>
                  <a:pt x="34" y="307"/>
                </a:lnTo>
                <a:lnTo>
                  <a:pt x="24" y="291"/>
                </a:lnTo>
                <a:lnTo>
                  <a:pt x="16" y="273"/>
                </a:lnTo>
                <a:lnTo>
                  <a:pt x="9" y="255"/>
                </a:lnTo>
                <a:lnTo>
                  <a:pt x="4" y="236"/>
                </a:lnTo>
                <a:lnTo>
                  <a:pt x="1" y="217"/>
                </a:lnTo>
                <a:lnTo>
                  <a:pt x="0" y="197"/>
                </a:lnTo>
                <a:lnTo>
                  <a:pt x="1" y="177"/>
                </a:lnTo>
                <a:lnTo>
                  <a:pt x="4" y="158"/>
                </a:lnTo>
                <a:lnTo>
                  <a:pt x="9" y="139"/>
                </a:lnTo>
                <a:lnTo>
                  <a:pt x="16" y="121"/>
                </a:lnTo>
                <a:lnTo>
                  <a:pt x="24" y="103"/>
                </a:lnTo>
                <a:lnTo>
                  <a:pt x="34" y="87"/>
                </a:lnTo>
                <a:lnTo>
                  <a:pt x="45" y="72"/>
                </a:lnTo>
                <a:lnTo>
                  <a:pt x="58" y="58"/>
                </a:lnTo>
                <a:lnTo>
                  <a:pt x="72" y="45"/>
                </a:lnTo>
                <a:lnTo>
                  <a:pt x="87" y="34"/>
                </a:lnTo>
                <a:lnTo>
                  <a:pt x="103" y="24"/>
                </a:lnTo>
                <a:lnTo>
                  <a:pt x="121" y="16"/>
                </a:lnTo>
                <a:lnTo>
                  <a:pt x="139" y="9"/>
                </a:lnTo>
                <a:lnTo>
                  <a:pt x="158" y="4"/>
                </a:lnTo>
                <a:lnTo>
                  <a:pt x="177" y="1"/>
                </a:lnTo>
                <a:lnTo>
                  <a:pt x="197" y="0"/>
                </a:lnTo>
                <a:lnTo>
                  <a:pt x="217" y="1"/>
                </a:lnTo>
                <a:lnTo>
                  <a:pt x="236" y="4"/>
                </a:lnTo>
                <a:lnTo>
                  <a:pt x="255" y="9"/>
                </a:lnTo>
                <a:lnTo>
                  <a:pt x="273" y="16"/>
                </a:lnTo>
                <a:lnTo>
                  <a:pt x="291" y="24"/>
                </a:lnTo>
                <a:lnTo>
                  <a:pt x="307" y="34"/>
                </a:lnTo>
                <a:lnTo>
                  <a:pt x="322" y="45"/>
                </a:lnTo>
                <a:lnTo>
                  <a:pt x="336" y="58"/>
                </a:lnTo>
                <a:lnTo>
                  <a:pt x="349" y="72"/>
                </a:lnTo>
                <a:lnTo>
                  <a:pt x="360" y="87"/>
                </a:lnTo>
                <a:lnTo>
                  <a:pt x="370" y="103"/>
                </a:lnTo>
                <a:lnTo>
                  <a:pt x="378" y="121"/>
                </a:lnTo>
                <a:lnTo>
                  <a:pt x="385" y="139"/>
                </a:lnTo>
                <a:lnTo>
                  <a:pt x="390" y="158"/>
                </a:lnTo>
                <a:lnTo>
                  <a:pt x="393" y="177"/>
                </a:lnTo>
                <a:lnTo>
                  <a:pt x="394" y="197"/>
                </a:lnTo>
                <a:lnTo>
                  <a:pt x="393" y="217"/>
                </a:lnTo>
                <a:lnTo>
                  <a:pt x="390" y="236"/>
                </a:lnTo>
                <a:lnTo>
                  <a:pt x="385" y="255"/>
                </a:lnTo>
                <a:lnTo>
                  <a:pt x="378" y="273"/>
                </a:lnTo>
                <a:lnTo>
                  <a:pt x="370" y="291"/>
                </a:lnTo>
                <a:lnTo>
                  <a:pt x="360" y="307"/>
                </a:lnTo>
                <a:lnTo>
                  <a:pt x="349" y="322"/>
                </a:lnTo>
                <a:lnTo>
                  <a:pt x="336" y="336"/>
                </a:lnTo>
                <a:lnTo>
                  <a:pt x="322" y="349"/>
                </a:lnTo>
                <a:lnTo>
                  <a:pt x="307" y="360"/>
                </a:lnTo>
                <a:lnTo>
                  <a:pt x="291" y="370"/>
                </a:lnTo>
                <a:lnTo>
                  <a:pt x="273" y="378"/>
                </a:lnTo>
                <a:lnTo>
                  <a:pt x="255" y="385"/>
                </a:lnTo>
                <a:lnTo>
                  <a:pt x="236" y="390"/>
                </a:lnTo>
                <a:lnTo>
                  <a:pt x="217" y="393"/>
                </a:lnTo>
                <a:lnTo>
                  <a:pt x="197" y="394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>
              <a:ln w="12700">
                <a:solidFill>
                  <a:schemeClr val="tx1"/>
                </a:solidFill>
              </a:ln>
            </a:endParaRPr>
          </a:p>
        </p:txBody>
      </p:sp>
      <p:sp>
        <p:nvSpPr>
          <p:cNvPr id="202" name="ZoneTexte 201"/>
          <p:cNvSpPr txBox="1"/>
          <p:nvPr/>
        </p:nvSpPr>
        <p:spPr>
          <a:xfrm>
            <a:off x="6840512" y="5172874"/>
            <a:ext cx="3384128" cy="40716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Métropole européenne et nationale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concentrant les plateformes multimodales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Triangle isocèle 202"/>
          <p:cNvSpPr/>
          <p:nvPr/>
        </p:nvSpPr>
        <p:spPr bwMode="auto">
          <a:xfrm>
            <a:off x="6372496" y="5544069"/>
            <a:ext cx="324000" cy="324000"/>
          </a:xfrm>
          <a:prstGeom prst="triangl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5" name="Triangle isocèle 204"/>
          <p:cNvSpPr/>
          <p:nvPr/>
        </p:nvSpPr>
        <p:spPr bwMode="auto">
          <a:xfrm>
            <a:off x="6552480" y="5652045"/>
            <a:ext cx="216024" cy="216024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4" name="Triangle isocèle 203"/>
          <p:cNvSpPr/>
          <p:nvPr/>
        </p:nvSpPr>
        <p:spPr bwMode="auto">
          <a:xfrm>
            <a:off x="6696496" y="5724069"/>
            <a:ext cx="144000" cy="144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6" name="ZoneTexte 205"/>
          <p:cNvSpPr txBox="1"/>
          <p:nvPr/>
        </p:nvSpPr>
        <p:spPr>
          <a:xfrm>
            <a:off x="6912768" y="5724053"/>
            <a:ext cx="3384128" cy="249748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Ports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à vocation mondiale, européenne ou nationale.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Losange 206"/>
          <p:cNvSpPr/>
          <p:nvPr/>
        </p:nvSpPr>
        <p:spPr bwMode="auto">
          <a:xfrm>
            <a:off x="6408464" y="5940077"/>
            <a:ext cx="288000" cy="288000"/>
          </a:xfrm>
          <a:prstGeom prst="diamond">
            <a:avLst/>
          </a:prstGeom>
          <a:solidFill>
            <a:srgbClr val="FF0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8" name="Losange 207"/>
          <p:cNvSpPr/>
          <p:nvPr/>
        </p:nvSpPr>
        <p:spPr bwMode="auto">
          <a:xfrm>
            <a:off x="6696496" y="6012085"/>
            <a:ext cx="216024" cy="216024"/>
          </a:xfrm>
          <a:prstGeom prst="diamond">
            <a:avLst/>
          </a:prstGeom>
          <a:solidFill>
            <a:srgbClr val="FF000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09" name="ZoneTexte 208"/>
          <p:cNvSpPr txBox="1"/>
          <p:nvPr/>
        </p:nvSpPr>
        <p:spPr>
          <a:xfrm>
            <a:off x="6912520" y="6012085"/>
            <a:ext cx="3384128" cy="249748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Aéroports de Paris,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Hubs  à vocation mondiale.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" name="Losange 209"/>
          <p:cNvSpPr/>
          <p:nvPr/>
        </p:nvSpPr>
        <p:spPr bwMode="auto">
          <a:xfrm>
            <a:off x="6624504" y="6444133"/>
            <a:ext cx="144000" cy="144000"/>
          </a:xfrm>
          <a:prstGeom prst="diamond">
            <a:avLst/>
          </a:prstGeom>
          <a:solidFill>
            <a:srgbClr val="FF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2" name="Losange 211"/>
          <p:cNvSpPr/>
          <p:nvPr/>
        </p:nvSpPr>
        <p:spPr bwMode="auto">
          <a:xfrm>
            <a:off x="5760392" y="5364029"/>
            <a:ext cx="216000" cy="216000"/>
          </a:xfrm>
          <a:prstGeom prst="diamond">
            <a:avLst/>
          </a:prstGeom>
          <a:solidFill>
            <a:srgbClr val="FF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3" name="ZoneTexte 212"/>
          <p:cNvSpPr txBox="1"/>
          <p:nvPr/>
        </p:nvSpPr>
        <p:spPr>
          <a:xfrm>
            <a:off x="6912768" y="6325002"/>
            <a:ext cx="3384128" cy="40716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Aéroports Français,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accueillant de 5 à 16 M de passagers.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4" name="Losange 213"/>
          <p:cNvSpPr/>
          <p:nvPr/>
        </p:nvSpPr>
        <p:spPr bwMode="auto">
          <a:xfrm>
            <a:off x="6408464" y="6372125"/>
            <a:ext cx="216000" cy="216000"/>
          </a:xfrm>
          <a:prstGeom prst="diamond">
            <a:avLst/>
          </a:prstGeom>
          <a:solidFill>
            <a:srgbClr val="FF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5" name="ZoneTexte 214"/>
          <p:cNvSpPr txBox="1"/>
          <p:nvPr/>
        </p:nvSpPr>
        <p:spPr>
          <a:xfrm>
            <a:off x="6480472" y="2699717"/>
            <a:ext cx="35283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fr-FR" sz="1100" u="sng" dirty="0" smtClean="0">
                <a:latin typeface="Times New Roman" pitchFamily="18" charset="0"/>
                <a:cs typeface="Times New Roman" pitchFamily="18" charset="0"/>
              </a:rPr>
              <a:t>Les effets négatifs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  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Ellipse 215"/>
          <p:cNvSpPr/>
          <p:nvPr/>
        </p:nvSpPr>
        <p:spPr bwMode="auto">
          <a:xfrm>
            <a:off x="6480472" y="3059757"/>
            <a:ext cx="360040" cy="216024"/>
          </a:xfrm>
          <a:prstGeom prst="ellipse">
            <a:avLst/>
          </a:prstGeom>
          <a:noFill/>
          <a:ln w="3810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17" name="ZoneTexte 216"/>
          <p:cNvSpPr txBox="1"/>
          <p:nvPr/>
        </p:nvSpPr>
        <p:spPr>
          <a:xfrm>
            <a:off x="6840512" y="2940626"/>
            <a:ext cx="3312120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Les nuisances :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Saturation des réseaux et pollutions atmosphériques et sonores.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ZoneTexte 217"/>
          <p:cNvSpPr txBox="1"/>
          <p:nvPr/>
        </p:nvSpPr>
        <p:spPr>
          <a:xfrm>
            <a:off x="6408464" y="6698441"/>
            <a:ext cx="3223592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1100" u="sng" dirty="0" smtClean="0">
                <a:latin typeface="Times New Roman" pitchFamily="18" charset="0"/>
                <a:cs typeface="Times New Roman" pitchFamily="18" charset="0"/>
              </a:rPr>
              <a:t>Vaincre les contraintes du territoires 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9" name="Groupe 218"/>
          <p:cNvGrpSpPr/>
          <p:nvPr/>
        </p:nvGrpSpPr>
        <p:grpSpPr>
          <a:xfrm rot="17537720">
            <a:off x="6539039" y="7081124"/>
            <a:ext cx="180000" cy="72008"/>
            <a:chOff x="7632600" y="2195660"/>
            <a:chExt cx="180000" cy="72008"/>
          </a:xfrm>
        </p:grpSpPr>
        <p:cxnSp>
          <p:nvCxnSpPr>
            <p:cNvPr id="220" name="Connecteur droit 219"/>
            <p:cNvCxnSpPr/>
            <p:nvPr/>
          </p:nvCxnSpPr>
          <p:spPr bwMode="auto">
            <a:xfrm>
              <a:off x="7632600" y="2195660"/>
              <a:ext cx="1800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Connecteur droit 220"/>
            <p:cNvCxnSpPr/>
            <p:nvPr/>
          </p:nvCxnSpPr>
          <p:spPr bwMode="auto">
            <a:xfrm>
              <a:off x="7632600" y="2267668"/>
              <a:ext cx="180000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2" name="ZoneTexte 221"/>
          <p:cNvSpPr txBox="1"/>
          <p:nvPr/>
        </p:nvSpPr>
        <p:spPr>
          <a:xfrm>
            <a:off x="6840512" y="6901066"/>
            <a:ext cx="3384128" cy="40716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Grand Tunnel</a:t>
            </a:r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 permettant  le franchissement de la </a:t>
            </a:r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Manche et des grandes chaines de montagnes.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ZoneTexte 222"/>
          <p:cNvSpPr txBox="1"/>
          <p:nvPr/>
        </p:nvSpPr>
        <p:spPr>
          <a:xfrm>
            <a:off x="215776" y="30744"/>
            <a:ext cx="6048672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réseaux de transports français dans l’espace mondiale.</a:t>
            </a:r>
            <a:endParaRPr lang="fr-FR" sz="1400" dirty="0"/>
          </a:p>
        </p:txBody>
      </p:sp>
      <p:sp>
        <p:nvSpPr>
          <p:cNvPr id="224" name="Forme libre 223"/>
          <p:cNvSpPr/>
          <p:nvPr/>
        </p:nvSpPr>
        <p:spPr bwMode="auto">
          <a:xfrm>
            <a:off x="3635654" y="6781190"/>
            <a:ext cx="297485" cy="446228"/>
          </a:xfrm>
          <a:custGeom>
            <a:avLst/>
            <a:gdLst>
              <a:gd name="connsiteX0" fmla="*/ 248717 w 297485"/>
              <a:gd name="connsiteY0" fmla="*/ 0 h 446228"/>
              <a:gd name="connsiteX1" fmla="*/ 256032 w 297485"/>
              <a:gd name="connsiteY1" fmla="*/ 131674 h 446228"/>
              <a:gd name="connsiteX2" fmla="*/ 0 w 297485"/>
              <a:gd name="connsiteY2" fmla="*/ 446228 h 446228"/>
              <a:gd name="connsiteX3" fmla="*/ 0 w 297485"/>
              <a:gd name="connsiteY3" fmla="*/ 446228 h 44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485" h="446228">
                <a:moveTo>
                  <a:pt x="248717" y="0"/>
                </a:moveTo>
                <a:cubicBezTo>
                  <a:pt x="273101" y="28651"/>
                  <a:pt x="297485" y="57303"/>
                  <a:pt x="256032" y="131674"/>
                </a:cubicBezTo>
                <a:cubicBezTo>
                  <a:pt x="214579" y="206045"/>
                  <a:pt x="0" y="446228"/>
                  <a:pt x="0" y="446228"/>
                </a:cubicBezTo>
                <a:lnTo>
                  <a:pt x="0" y="44622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effectLst/>
              <a:latin typeface="Arial" charset="0"/>
              <a:cs typeface="Arial Unicode MS" charset="0"/>
            </a:endParaRPr>
          </a:p>
        </p:txBody>
      </p:sp>
      <p:sp>
        <p:nvSpPr>
          <p:cNvPr id="225" name="ZoneTexte 224"/>
          <p:cNvSpPr txBox="1"/>
          <p:nvPr/>
        </p:nvSpPr>
        <p:spPr>
          <a:xfrm>
            <a:off x="143768" y="7236221"/>
            <a:ext cx="1008112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VT</a:t>
            </a:r>
            <a:endParaRPr lang="fr-FR" dirty="0"/>
          </a:p>
        </p:txBody>
      </p:sp>
      <p:sp>
        <p:nvSpPr>
          <p:cNvPr id="226" name="ZoneTexte 225"/>
          <p:cNvSpPr txBox="1"/>
          <p:nvPr/>
        </p:nvSpPr>
        <p:spPr>
          <a:xfrm>
            <a:off x="3240112" y="2161937"/>
            <a:ext cx="72008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Paris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3744168" y="1763613"/>
            <a:ext cx="108012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Roissy-CdG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ZoneTexte 229"/>
          <p:cNvSpPr txBox="1"/>
          <p:nvPr/>
        </p:nvSpPr>
        <p:spPr>
          <a:xfrm>
            <a:off x="3600152" y="2483693"/>
            <a:ext cx="72008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Orly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1" name="ZoneTexte 230"/>
          <p:cNvSpPr txBox="1"/>
          <p:nvPr/>
        </p:nvSpPr>
        <p:spPr>
          <a:xfrm>
            <a:off x="3456136" y="1187549"/>
            <a:ext cx="72008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Lille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2" name="ZoneTexte 231"/>
          <p:cNvSpPr txBox="1"/>
          <p:nvPr/>
        </p:nvSpPr>
        <p:spPr>
          <a:xfrm>
            <a:off x="5112320" y="1835621"/>
            <a:ext cx="72008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Metz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ZoneTexte 232"/>
          <p:cNvSpPr txBox="1"/>
          <p:nvPr/>
        </p:nvSpPr>
        <p:spPr>
          <a:xfrm>
            <a:off x="5112320" y="2377961"/>
            <a:ext cx="864096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Strasbourg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ZoneTexte 233"/>
          <p:cNvSpPr txBox="1"/>
          <p:nvPr/>
        </p:nvSpPr>
        <p:spPr>
          <a:xfrm>
            <a:off x="4752280" y="3923853"/>
            <a:ext cx="720080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Lyon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4896296" y="5508029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Marseille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5472360" y="5186273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Nice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" name="ZoneTexte 236"/>
          <p:cNvSpPr txBox="1"/>
          <p:nvPr/>
        </p:nvSpPr>
        <p:spPr>
          <a:xfrm>
            <a:off x="2808064" y="5292005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Toulouse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8" name="ZoneTexte 237"/>
          <p:cNvSpPr txBox="1"/>
          <p:nvPr/>
        </p:nvSpPr>
        <p:spPr>
          <a:xfrm>
            <a:off x="3384128" y="5402297"/>
            <a:ext cx="9361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Montpellier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" name="ZoneTexte 238"/>
          <p:cNvSpPr txBox="1"/>
          <p:nvPr/>
        </p:nvSpPr>
        <p:spPr>
          <a:xfrm>
            <a:off x="2232000" y="4859957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Bordeaux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0" name="ZoneTexte 239"/>
          <p:cNvSpPr txBox="1"/>
          <p:nvPr/>
        </p:nvSpPr>
        <p:spPr>
          <a:xfrm>
            <a:off x="1727944" y="3347789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Nantes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1" name="ZoneTexte 240"/>
          <p:cNvSpPr txBox="1"/>
          <p:nvPr/>
        </p:nvSpPr>
        <p:spPr>
          <a:xfrm>
            <a:off x="1511920" y="2483693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Rennes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2" name="ZoneTexte 241"/>
          <p:cNvSpPr txBox="1"/>
          <p:nvPr/>
        </p:nvSpPr>
        <p:spPr>
          <a:xfrm>
            <a:off x="1943968" y="1441857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Le Havre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ZoneTexte 242"/>
          <p:cNvSpPr txBox="1"/>
          <p:nvPr/>
        </p:nvSpPr>
        <p:spPr>
          <a:xfrm>
            <a:off x="575816" y="3203773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St-Nazaire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4" name="ZoneTexte 243"/>
          <p:cNvSpPr txBox="1"/>
          <p:nvPr/>
        </p:nvSpPr>
        <p:spPr>
          <a:xfrm>
            <a:off x="863848" y="3818121"/>
            <a:ext cx="9361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La Rochelle</a:t>
            </a:r>
          </a:p>
        </p:txBody>
      </p:sp>
      <p:sp>
        <p:nvSpPr>
          <p:cNvPr id="245" name="ZoneTexte 244"/>
          <p:cNvSpPr txBox="1"/>
          <p:nvPr/>
        </p:nvSpPr>
        <p:spPr>
          <a:xfrm>
            <a:off x="2808064" y="1585873"/>
            <a:ext cx="9361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 Rouen</a:t>
            </a:r>
          </a:p>
        </p:txBody>
      </p:sp>
      <p:sp>
        <p:nvSpPr>
          <p:cNvPr id="246" name="ZoneTexte 245"/>
          <p:cNvSpPr txBox="1"/>
          <p:nvPr/>
        </p:nvSpPr>
        <p:spPr>
          <a:xfrm>
            <a:off x="2736056" y="467469"/>
            <a:ext cx="9361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Dunkerque</a:t>
            </a:r>
          </a:p>
        </p:txBody>
      </p:sp>
      <p:sp>
        <p:nvSpPr>
          <p:cNvPr id="247" name="ZoneTexte 246"/>
          <p:cNvSpPr txBox="1"/>
          <p:nvPr/>
        </p:nvSpPr>
        <p:spPr>
          <a:xfrm>
            <a:off x="2952080" y="755501"/>
            <a:ext cx="936104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Calais</a:t>
            </a:r>
          </a:p>
        </p:txBody>
      </p:sp>
      <p:sp>
        <p:nvSpPr>
          <p:cNvPr id="248" name="ZoneTexte 247"/>
          <p:cNvSpPr txBox="1"/>
          <p:nvPr/>
        </p:nvSpPr>
        <p:spPr>
          <a:xfrm>
            <a:off x="5472360" y="3059757"/>
            <a:ext cx="792088" cy="40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Times New Roman" pitchFamily="18" charset="0"/>
                <a:cs typeface="Times New Roman" pitchFamily="18" charset="0"/>
              </a:rPr>
              <a:t>Mulhouse-Bâle</a:t>
            </a:r>
            <a:endParaRPr lang="fr-FR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9" name="ZoneTexte 248"/>
          <p:cNvSpPr txBox="1"/>
          <p:nvPr/>
        </p:nvSpPr>
        <p:spPr>
          <a:xfrm>
            <a:off x="2664048" y="3170049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Tours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0" name="ZoneTexte 249"/>
          <p:cNvSpPr txBox="1"/>
          <p:nvPr/>
        </p:nvSpPr>
        <p:spPr>
          <a:xfrm>
            <a:off x="2520032" y="2627709"/>
            <a:ext cx="792088" cy="24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latin typeface="Times New Roman" pitchFamily="18" charset="0"/>
                <a:cs typeface="Times New Roman" pitchFamily="18" charset="0"/>
              </a:rPr>
              <a:t>Orléans</a:t>
            </a:r>
            <a:endParaRPr lang="fr-FR" sz="1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37" grpId="0" animBg="1"/>
      <p:bldP spid="171" grpId="0" animBg="1"/>
      <p:bldP spid="170" grpId="0" animBg="1"/>
      <p:bldP spid="139" grpId="0" animBg="1"/>
      <p:bldP spid="129" grpId="0" animBg="1"/>
      <p:bldP spid="106" grpId="0" animBg="1"/>
      <p:bldP spid="3101" grpId="0" animBg="1"/>
      <p:bldP spid="107" grpId="0" animBg="1"/>
      <p:bldP spid="108" grpId="0" animBg="1"/>
      <p:bldP spid="110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8" grpId="0" animBg="1"/>
      <p:bldP spid="120" grpId="0" animBg="1"/>
      <p:bldP spid="121" grpId="0" animBg="1"/>
      <p:bldP spid="111" grpId="0" animBg="1"/>
      <p:bldP spid="165" grpId="0" animBg="1"/>
      <p:bldP spid="167" grpId="0" animBg="1"/>
      <p:bldP spid="168" grpId="0" animBg="1"/>
      <p:bldP spid="169" grpId="0" animBg="1"/>
      <p:bldP spid="166" grpId="0" animBg="1"/>
      <p:bldP spid="109" grpId="0" animBg="1"/>
      <p:bldP spid="122" grpId="0" animBg="1"/>
      <p:bldP spid="115" grpId="0" animBg="1"/>
      <p:bldP spid="175" grpId="0" animBg="1"/>
      <p:bldP spid="178" grpId="0" animBg="1"/>
      <p:bldP spid="180" grpId="0"/>
      <p:bldP spid="181" grpId="0" animBg="1"/>
      <p:bldP spid="182" grpId="0"/>
      <p:bldP spid="183" grpId="0" animBg="1"/>
      <p:bldP spid="184" grpId="0"/>
      <p:bldP spid="188" grpId="0" animBg="1"/>
      <p:bldP spid="189" grpId="0"/>
      <p:bldP spid="190" grpId="0" animBg="1"/>
      <p:bldP spid="191" grpId="0"/>
      <p:bldP spid="193" grpId="0" animBg="1"/>
      <p:bldP spid="194" grpId="0"/>
      <p:bldP spid="195" grpId="0" animBg="1"/>
      <p:bldP spid="196" grpId="0"/>
      <p:bldP spid="198" grpId="0" animBg="1"/>
      <p:bldP spid="199" grpId="0"/>
      <p:bldP spid="200" grpId="0" animBg="1"/>
      <p:bldP spid="201" grpId="0" animBg="1"/>
      <p:bldP spid="202" grpId="0"/>
      <p:bldP spid="203" grpId="0" animBg="1"/>
      <p:bldP spid="205" grpId="0" animBg="1"/>
      <p:bldP spid="204" grpId="0" animBg="1"/>
      <p:bldP spid="206" grpId="0"/>
      <p:bldP spid="207" grpId="0" animBg="1"/>
      <p:bldP spid="208" grpId="0" animBg="1"/>
      <p:bldP spid="209" grpId="0"/>
      <p:bldP spid="210" grpId="0" animBg="1"/>
      <p:bldP spid="212" grpId="0" animBg="1"/>
      <p:bldP spid="213" grpId="0"/>
      <p:bldP spid="214" grpId="0" animBg="1"/>
      <p:bldP spid="216" grpId="0" animBg="1"/>
      <p:bldP spid="217" grpId="0"/>
      <p:bldP spid="222" grpId="0"/>
      <p:bldP spid="223" grpId="0"/>
      <p:bldP spid="225" grpId="0"/>
      <p:bldP spid="226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|0.2|0.2|0.2|0.1|0.2|0.2|0.2|0.2|0.2|0.3|0.5|0.5|0.6|1.2|0.6|1.4|1.5|0.9|0.6|0.7"/>
</p:tagLst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257</Words>
  <Application>Microsoft Office PowerPoint</Application>
  <PresentationFormat>Personnalisé</PresentationFormat>
  <Paragraphs>48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TESSON</cp:lastModifiedBy>
  <cp:revision>17</cp:revision>
  <cp:lastPrinted>1601-01-01T00:00:00Z</cp:lastPrinted>
  <dcterms:created xsi:type="dcterms:W3CDTF">2013-04-01T07:43:05Z</dcterms:created>
  <dcterms:modified xsi:type="dcterms:W3CDTF">2013-04-09T10:56:46Z</dcterms:modified>
</cp:coreProperties>
</file>